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</p:sldMasterIdLst>
  <p:notesMasterIdLst>
    <p:notesMasterId r:id="rId9"/>
  </p:notesMasterIdLst>
  <p:sldIdLst>
    <p:sldId id="256" r:id="rId6"/>
    <p:sldId id="258" r:id="rId7"/>
    <p:sldId id="554" r:id="rId8"/>
    <p:sldId id="259" r:id="rId10"/>
    <p:sldId id="286" r:id="rId11"/>
    <p:sldId id="288" r:id="rId12"/>
    <p:sldId id="262" r:id="rId13"/>
    <p:sldId id="622" r:id="rId14"/>
    <p:sldId id="348" r:id="rId15"/>
    <p:sldId id="264" r:id="rId16"/>
    <p:sldId id="340" r:id="rId17"/>
    <p:sldId id="294" r:id="rId18"/>
    <p:sldId id="407" r:id="rId19"/>
    <p:sldId id="623" r:id="rId20"/>
    <p:sldId id="624" r:id="rId21"/>
    <p:sldId id="410" r:id="rId22"/>
    <p:sldId id="305" r:id="rId23"/>
    <p:sldId id="299" r:id="rId24"/>
    <p:sldId id="267" r:id="rId25"/>
    <p:sldId id="297" r:id="rId26"/>
    <p:sldId id="273" r:id="rId27"/>
    <p:sldId id="303" r:id="rId28"/>
    <p:sldId id="301" r:id="rId29"/>
    <p:sldId id="274" r:id="rId30"/>
    <p:sldId id="300" r:id="rId31"/>
    <p:sldId id="307" r:id="rId32"/>
    <p:sldId id="678" r:id="rId33"/>
    <p:sldId id="276" r:id="rId34"/>
    <p:sldId id="278" r:id="rId35"/>
    <p:sldId id="347" r:id="rId36"/>
    <p:sldId id="317" r:id="rId37"/>
    <p:sldId id="310" r:id="rId38"/>
    <p:sldId id="319" r:id="rId39"/>
    <p:sldId id="320" r:id="rId40"/>
    <p:sldId id="279" r:id="rId41"/>
    <p:sldId id="311" r:id="rId42"/>
    <p:sldId id="512" r:id="rId43"/>
    <p:sldId id="281" r:id="rId44"/>
    <p:sldId id="712" r:id="rId45"/>
    <p:sldId id="329" r:id="rId46"/>
    <p:sldId id="330" r:id="rId47"/>
    <p:sldId id="331" r:id="rId48"/>
    <p:sldId id="332" r:id="rId49"/>
    <p:sldId id="333" r:id="rId50"/>
    <p:sldId id="334" r:id="rId51"/>
    <p:sldId id="343" r:id="rId52"/>
    <p:sldId id="335" r:id="rId53"/>
    <p:sldId id="471" r:id="rId54"/>
    <p:sldId id="704" r:id="rId55"/>
    <p:sldId id="463" r:id="rId56"/>
    <p:sldId id="465" r:id="rId57"/>
    <p:sldId id="710" r:id="rId58"/>
    <p:sldId id="711" r:id="rId59"/>
  </p:sldIdLst>
  <p:sldSz cx="9144000" cy="6858000" type="screen4x3"/>
  <p:notesSz cx="6858000" cy="9144000"/>
  <p:custDataLst>
    <p:tags r:id="rId63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28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576"/>
    <p:restoredTop sz="94695"/>
  </p:normalViewPr>
  <p:slideViewPr>
    <p:cSldViewPr showGuides="1">
      <p:cViewPr>
        <p:scale>
          <a:sx n="70" d="100"/>
          <a:sy n="70" d="100"/>
        </p:scale>
        <p:origin x="-1398" y="-216"/>
      </p:cViewPr>
      <p:guideLst>
        <p:guide orient="horz" pos="2114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3" Type="http://schemas.openxmlformats.org/officeDocument/2006/relationships/tags" Target="tags/tag5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slide" Target="slides/slide1.xml"/><Relationship Id="rId59" Type="http://schemas.openxmlformats.org/officeDocument/2006/relationships/slide" Target="slides/slide53.xml"/><Relationship Id="rId58" Type="http://schemas.openxmlformats.org/officeDocument/2006/relationships/slide" Target="slides/slide52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0" Type="http://schemas.openxmlformats.org/officeDocument/2006/relationships/slide" Target="slides/slide34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.wmf"/><Relationship Id="rId8" Type="http://schemas.openxmlformats.org/officeDocument/2006/relationships/image" Target="../media/image12.wmf"/><Relationship Id="rId7" Type="http://schemas.openxmlformats.org/officeDocument/2006/relationships/image" Target="../media/image11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3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7" Type="http://schemas.openxmlformats.org/officeDocument/2006/relationships/image" Target="../media/image24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7" Type="http://schemas.openxmlformats.org/officeDocument/2006/relationships/image" Target="../media/image32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5" Type="http://schemas.openxmlformats.org/officeDocument/2006/relationships/image" Target="../media/image41.wmf"/><Relationship Id="rId4" Type="http://schemas.openxmlformats.org/officeDocument/2006/relationships/image" Target="../media/image40.wmf"/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45.wmf"/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9.vml.rels><?xml version="1.0" encoding="UTF-8" standalone="yes"?>
<Relationships xmlns="http://schemas.openxmlformats.org/package/2006/relationships"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6" Type="http://schemas.openxmlformats.org/officeDocument/2006/relationships/image" Target="../media/image51.wmf"/><Relationship Id="rId5" Type="http://schemas.openxmlformats.org/officeDocument/2006/relationships/image" Target="../media/image53.wmf"/><Relationship Id="rId4" Type="http://schemas.openxmlformats.org/officeDocument/2006/relationships/image" Target="../media/image50.wmf"/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52.wmf"/></Relationships>
</file>

<file path=ppt/drawings/_rels/vmlDrawing11.vml.rels><?xml version="1.0" encoding="UTF-8" standalone="yes"?>
<Relationships xmlns="http://schemas.openxmlformats.org/package/2006/relationships"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Relationship Id="rId3" Type="http://schemas.openxmlformats.org/officeDocument/2006/relationships/image" Target="../media/image48.wmf"/><Relationship Id="rId2" Type="http://schemas.openxmlformats.org/officeDocument/2006/relationships/image" Target="../media/image54.wmf"/><Relationship Id="rId1" Type="http://schemas.openxmlformats.org/officeDocument/2006/relationships/image" Target="../media/image51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7" Type="http://schemas.openxmlformats.org/officeDocument/2006/relationships/image" Target="../media/image64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3.vml.rels><?xml version="1.0" encoding="UTF-8" standalone="yes"?>
<Relationships xmlns="http://schemas.openxmlformats.org/package/2006/relationships"><Relationship Id="rId7" Type="http://schemas.openxmlformats.org/officeDocument/2006/relationships/image" Target="../media/image72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4.vml.rels><?xml version="1.0" encoding="UTF-8" standalone="yes"?>
<Relationships xmlns="http://schemas.openxmlformats.org/package/2006/relationships"><Relationship Id="rId4" Type="http://schemas.openxmlformats.org/officeDocument/2006/relationships/image" Target="../media/image76.wmf"/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20.wmf"/></Relationships>
</file>

<file path=ppt/drawings/_rels/vmlDrawing16.vml.rels><?xml version="1.0" encoding="UTF-8" standalone="yes"?>
<Relationships xmlns="http://schemas.openxmlformats.org/package/2006/relationships"><Relationship Id="rId4" Type="http://schemas.openxmlformats.org/officeDocument/2006/relationships/image" Target="../media/image82.wmf"/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17.vml.rels><?xml version="1.0" encoding="UTF-8" standalone="yes"?>
<Relationships xmlns="http://schemas.openxmlformats.org/package/2006/relationships"><Relationship Id="rId5" Type="http://schemas.openxmlformats.org/officeDocument/2006/relationships/image" Target="../media/image87.wmf"/><Relationship Id="rId4" Type="http://schemas.openxmlformats.org/officeDocument/2006/relationships/image" Target="../media/image86.wmf"/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96.wmf"/><Relationship Id="rId8" Type="http://schemas.openxmlformats.org/officeDocument/2006/relationships/image" Target="../media/image95.wmf"/><Relationship Id="rId7" Type="http://schemas.openxmlformats.org/officeDocument/2006/relationships/image" Target="../media/image94.wmf"/><Relationship Id="rId6" Type="http://schemas.openxmlformats.org/officeDocument/2006/relationships/image" Target="../media/image93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2" Type="http://schemas.openxmlformats.org/officeDocument/2006/relationships/image" Target="../media/image99.wmf"/><Relationship Id="rId11" Type="http://schemas.openxmlformats.org/officeDocument/2006/relationships/image" Target="../media/image98.wmf"/><Relationship Id="rId10" Type="http://schemas.openxmlformats.org/officeDocument/2006/relationships/image" Target="../media/image97.wmf"/><Relationship Id="rId1" Type="http://schemas.openxmlformats.org/officeDocument/2006/relationships/image" Target="../media/image88.wmf"/></Relationships>
</file>

<file path=ppt/drawings/_rels/vmlDrawing1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8.wmf"/><Relationship Id="rId8" Type="http://schemas.openxmlformats.org/officeDocument/2006/relationships/image" Target="../media/image107.wmf"/><Relationship Id="rId7" Type="http://schemas.openxmlformats.org/officeDocument/2006/relationships/image" Target="../media/image106.wmf"/><Relationship Id="rId6" Type="http://schemas.openxmlformats.org/officeDocument/2006/relationships/image" Target="../media/image105.wmf"/><Relationship Id="rId5" Type="http://schemas.openxmlformats.org/officeDocument/2006/relationships/image" Target="../media/image104.wmf"/><Relationship Id="rId4" Type="http://schemas.openxmlformats.org/officeDocument/2006/relationships/image" Target="../media/image103.wmf"/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2" Type="http://schemas.openxmlformats.org/officeDocument/2006/relationships/image" Target="../media/image111.wmf"/><Relationship Id="rId11" Type="http://schemas.openxmlformats.org/officeDocument/2006/relationships/image" Target="../media/image110.wmf"/><Relationship Id="rId10" Type="http://schemas.openxmlformats.org/officeDocument/2006/relationships/image" Target="../media/image109.wmf"/><Relationship Id="rId1" Type="http://schemas.openxmlformats.org/officeDocument/2006/relationships/image" Target="../media/image100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wmf"/><Relationship Id="rId1" Type="http://schemas.openxmlformats.org/officeDocument/2006/relationships/image" Target="../media/image112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wmf"/><Relationship Id="rId7" Type="http://schemas.openxmlformats.org/officeDocument/2006/relationships/image" Target="../media/image120.wmf"/><Relationship Id="rId6" Type="http://schemas.openxmlformats.org/officeDocument/2006/relationships/image" Target="../media/image119.wmf"/><Relationship Id="rId5" Type="http://schemas.openxmlformats.org/officeDocument/2006/relationships/image" Target="../media/image118.wmf"/><Relationship Id="rId4" Type="http://schemas.openxmlformats.org/officeDocument/2006/relationships/image" Target="../media/image117.wmf"/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wmf"/></Relationships>
</file>

<file path=ppt/drawings/_rels/vmlDrawing23.vml.rels><?xml version="1.0" encoding="UTF-8" standalone="yes"?>
<Relationships xmlns="http://schemas.openxmlformats.org/package/2006/relationships"><Relationship Id="rId5" Type="http://schemas.openxmlformats.org/officeDocument/2006/relationships/image" Target="../media/image127.wmf"/><Relationship Id="rId4" Type="http://schemas.openxmlformats.org/officeDocument/2006/relationships/image" Target="../media/image126.wmf"/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drawings/_rels/vmlDrawing24.vml.rels><?xml version="1.0" encoding="UTF-8" standalone="yes"?>
<Relationships xmlns="http://schemas.openxmlformats.org/package/2006/relationships"><Relationship Id="rId4" Type="http://schemas.openxmlformats.org/officeDocument/2006/relationships/image" Target="../media/image128.wmf"/><Relationship Id="rId3" Type="http://schemas.openxmlformats.org/officeDocument/2006/relationships/image" Target="../media/image127.wmf"/><Relationship Id="rId2" Type="http://schemas.openxmlformats.org/officeDocument/2006/relationships/image" Target="../media/image126.wmf"/><Relationship Id="rId1" Type="http://schemas.openxmlformats.org/officeDocument/2006/relationships/image" Target="../media/image123.wmf"/></Relationships>
</file>

<file path=ppt/drawings/_rels/vmlDrawing25.vml.rels><?xml version="1.0" encoding="UTF-8" standalone="yes"?>
<Relationships xmlns="http://schemas.openxmlformats.org/package/2006/relationships"><Relationship Id="rId5" Type="http://schemas.openxmlformats.org/officeDocument/2006/relationships/image" Target="../media/image133.wmf"/><Relationship Id="rId4" Type="http://schemas.openxmlformats.org/officeDocument/2006/relationships/image" Target="../media/image132.wmf"/><Relationship Id="rId3" Type="http://schemas.openxmlformats.org/officeDocument/2006/relationships/image" Target="../media/image131.wmf"/><Relationship Id="rId2" Type="http://schemas.openxmlformats.org/officeDocument/2006/relationships/image" Target="../media/image130.wmf"/><Relationship Id="rId1" Type="http://schemas.openxmlformats.org/officeDocument/2006/relationships/image" Target="../media/image129.wmf"/></Relationships>
</file>

<file path=ppt/drawings/_rels/vmlDrawing26.vml.rels><?xml version="1.0" encoding="UTF-8" standalone="yes"?>
<Relationships xmlns="http://schemas.openxmlformats.org/package/2006/relationships"><Relationship Id="rId6" Type="http://schemas.openxmlformats.org/officeDocument/2006/relationships/image" Target="../media/image139.wmf"/><Relationship Id="rId5" Type="http://schemas.openxmlformats.org/officeDocument/2006/relationships/image" Target="../media/image138.wmf"/><Relationship Id="rId4" Type="http://schemas.openxmlformats.org/officeDocument/2006/relationships/image" Target="../media/image137.wmf"/><Relationship Id="rId3" Type="http://schemas.openxmlformats.org/officeDocument/2006/relationships/image" Target="../media/image136.wmf"/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27.vml.rels><?xml version="1.0" encoding="UTF-8" standalone="yes"?>
<Relationships xmlns="http://schemas.openxmlformats.org/package/2006/relationships"><Relationship Id="rId5" Type="http://schemas.openxmlformats.org/officeDocument/2006/relationships/image" Target="../media/image142.wmf"/><Relationship Id="rId4" Type="http://schemas.openxmlformats.org/officeDocument/2006/relationships/image" Target="../media/image141.wmf"/><Relationship Id="rId3" Type="http://schemas.openxmlformats.org/officeDocument/2006/relationships/image" Target="../media/image140.wmf"/><Relationship Id="rId2" Type="http://schemas.openxmlformats.org/officeDocument/2006/relationships/image" Target="../media/image123.wmf"/><Relationship Id="rId1" Type="http://schemas.openxmlformats.org/officeDocument/2006/relationships/image" Target="../media/image20.wmf"/></Relationships>
</file>

<file path=ppt/drawings/_rels/vmlDrawing28.vml.rels><?xml version="1.0" encoding="UTF-8" standalone="yes"?>
<Relationships xmlns="http://schemas.openxmlformats.org/package/2006/relationships"><Relationship Id="rId5" Type="http://schemas.openxmlformats.org/officeDocument/2006/relationships/image" Target="../media/image147.wmf"/><Relationship Id="rId4" Type="http://schemas.openxmlformats.org/officeDocument/2006/relationships/image" Target="../media/image146.wmf"/><Relationship Id="rId3" Type="http://schemas.openxmlformats.org/officeDocument/2006/relationships/image" Target="../media/image145.wmf"/><Relationship Id="rId2" Type="http://schemas.openxmlformats.org/officeDocument/2006/relationships/image" Target="../media/image144.wmf"/><Relationship Id="rId1" Type="http://schemas.openxmlformats.org/officeDocument/2006/relationships/image" Target="../media/image143.w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6.wmf"/><Relationship Id="rId8" Type="http://schemas.openxmlformats.org/officeDocument/2006/relationships/image" Target="../media/image155.wmf"/><Relationship Id="rId7" Type="http://schemas.openxmlformats.org/officeDocument/2006/relationships/image" Target="../media/image154.wmf"/><Relationship Id="rId6" Type="http://schemas.openxmlformats.org/officeDocument/2006/relationships/image" Target="../media/image153.wmf"/><Relationship Id="rId5" Type="http://schemas.openxmlformats.org/officeDocument/2006/relationships/image" Target="../media/image152.wmf"/><Relationship Id="rId4" Type="http://schemas.openxmlformats.org/officeDocument/2006/relationships/image" Target="../media/image151.wmf"/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0" Type="http://schemas.openxmlformats.org/officeDocument/2006/relationships/image" Target="../media/image157.wmf"/><Relationship Id="rId1" Type="http://schemas.openxmlformats.org/officeDocument/2006/relationships/image" Target="../media/image148.wmf"/></Relationships>
</file>

<file path=ppt/drawings/_rels/vmlDrawing30.vml.rels><?xml version="1.0" encoding="UTF-8" standalone="yes"?>
<Relationships xmlns="http://schemas.openxmlformats.org/package/2006/relationships"><Relationship Id="rId5" Type="http://schemas.openxmlformats.org/officeDocument/2006/relationships/image" Target="../media/image160.wmf"/><Relationship Id="rId4" Type="http://schemas.openxmlformats.org/officeDocument/2006/relationships/image" Target="../media/image159.wmf"/><Relationship Id="rId3" Type="http://schemas.openxmlformats.org/officeDocument/2006/relationships/image" Target="../media/image158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drawings/_rels/vmlDrawing31.vml.rels><?xml version="1.0" encoding="UTF-8" standalone="yes"?>
<Relationships xmlns="http://schemas.openxmlformats.org/package/2006/relationships"><Relationship Id="rId5" Type="http://schemas.openxmlformats.org/officeDocument/2006/relationships/image" Target="../media/image160.wmf"/><Relationship Id="rId4" Type="http://schemas.openxmlformats.org/officeDocument/2006/relationships/image" Target="../media/image159.wmf"/><Relationship Id="rId3" Type="http://schemas.openxmlformats.org/officeDocument/2006/relationships/image" Target="../media/image163.wmf"/><Relationship Id="rId2" Type="http://schemas.openxmlformats.org/officeDocument/2006/relationships/image" Target="../media/image162.wmf"/><Relationship Id="rId1" Type="http://schemas.openxmlformats.org/officeDocument/2006/relationships/image" Target="../media/image161.w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0.wmf"/><Relationship Id="rId8" Type="http://schemas.openxmlformats.org/officeDocument/2006/relationships/image" Target="../media/image159.wmf"/><Relationship Id="rId7" Type="http://schemas.openxmlformats.org/officeDocument/2006/relationships/image" Target="../media/image161.wmf"/><Relationship Id="rId6" Type="http://schemas.openxmlformats.org/officeDocument/2006/relationships/image" Target="../media/image169.wmf"/><Relationship Id="rId5" Type="http://schemas.openxmlformats.org/officeDocument/2006/relationships/image" Target="../media/image168.wmf"/><Relationship Id="rId4" Type="http://schemas.openxmlformats.org/officeDocument/2006/relationships/image" Target="../media/image167.wmf"/><Relationship Id="rId3" Type="http://schemas.openxmlformats.org/officeDocument/2006/relationships/image" Target="../media/image166.wmf"/><Relationship Id="rId2" Type="http://schemas.openxmlformats.org/officeDocument/2006/relationships/image" Target="../media/image165.wmf"/><Relationship Id="rId13" Type="http://schemas.openxmlformats.org/officeDocument/2006/relationships/image" Target="../media/image174.wmf"/><Relationship Id="rId12" Type="http://schemas.openxmlformats.org/officeDocument/2006/relationships/image" Target="../media/image173.wmf"/><Relationship Id="rId11" Type="http://schemas.openxmlformats.org/officeDocument/2006/relationships/image" Target="../media/image172.wmf"/><Relationship Id="rId10" Type="http://schemas.openxmlformats.org/officeDocument/2006/relationships/image" Target="../media/image171.wmf"/><Relationship Id="rId1" Type="http://schemas.openxmlformats.org/officeDocument/2006/relationships/image" Target="../media/image164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75.wmf"/><Relationship Id="rId1" Type="http://schemas.openxmlformats.org/officeDocument/2006/relationships/image" Target="../media/image123.wmf"/></Relationships>
</file>

<file path=ppt/drawings/_rels/vmlDrawing34.vml.rels><?xml version="1.0" encoding="UTF-8" standalone="yes"?>
<Relationships xmlns="http://schemas.openxmlformats.org/package/2006/relationships"><Relationship Id="rId4" Type="http://schemas.openxmlformats.org/officeDocument/2006/relationships/image" Target="../media/image179.wmf"/><Relationship Id="rId3" Type="http://schemas.openxmlformats.org/officeDocument/2006/relationships/image" Target="../media/image178.wmf"/><Relationship Id="rId2" Type="http://schemas.openxmlformats.org/officeDocument/2006/relationships/image" Target="../media/image177.wmf"/><Relationship Id="rId1" Type="http://schemas.openxmlformats.org/officeDocument/2006/relationships/image" Target="../media/image176.wmf"/></Relationships>
</file>

<file path=ppt/drawings/_rels/vmlDrawing35.vml.rels><?xml version="1.0" encoding="UTF-8" standalone="yes"?>
<Relationships xmlns="http://schemas.openxmlformats.org/package/2006/relationships"><Relationship Id="rId6" Type="http://schemas.openxmlformats.org/officeDocument/2006/relationships/image" Target="../media/image185.wmf"/><Relationship Id="rId5" Type="http://schemas.openxmlformats.org/officeDocument/2006/relationships/image" Target="../media/image184.wmf"/><Relationship Id="rId4" Type="http://schemas.openxmlformats.org/officeDocument/2006/relationships/image" Target="../media/image183.wmf"/><Relationship Id="rId3" Type="http://schemas.openxmlformats.org/officeDocument/2006/relationships/image" Target="../media/image182.wmf"/><Relationship Id="rId2" Type="http://schemas.openxmlformats.org/officeDocument/2006/relationships/image" Target="../media/image181.wmf"/><Relationship Id="rId1" Type="http://schemas.openxmlformats.org/officeDocument/2006/relationships/image" Target="../media/image180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wmf"/><Relationship Id="rId7" Type="http://schemas.openxmlformats.org/officeDocument/2006/relationships/image" Target="../media/image192.wmf"/><Relationship Id="rId6" Type="http://schemas.openxmlformats.org/officeDocument/2006/relationships/image" Target="../media/image191.wmf"/><Relationship Id="rId5" Type="http://schemas.openxmlformats.org/officeDocument/2006/relationships/image" Target="../media/image190.wmf"/><Relationship Id="rId4" Type="http://schemas.openxmlformats.org/officeDocument/2006/relationships/image" Target="../media/image189.wmf"/><Relationship Id="rId3" Type="http://schemas.openxmlformats.org/officeDocument/2006/relationships/image" Target="../media/image188.wmf"/><Relationship Id="rId2" Type="http://schemas.openxmlformats.org/officeDocument/2006/relationships/image" Target="../media/image187.wmf"/><Relationship Id="rId1" Type="http://schemas.openxmlformats.org/officeDocument/2006/relationships/image" Target="../media/image186.wmf"/></Relationships>
</file>

<file path=ppt/drawings/_rels/vmlDrawing37.vml.rels><?xml version="1.0" encoding="UTF-8" standalone="yes"?>
<Relationships xmlns="http://schemas.openxmlformats.org/package/2006/relationships"><Relationship Id="rId4" Type="http://schemas.openxmlformats.org/officeDocument/2006/relationships/image" Target="../media/image197.wmf"/><Relationship Id="rId3" Type="http://schemas.openxmlformats.org/officeDocument/2006/relationships/image" Target="../media/image196.wmf"/><Relationship Id="rId2" Type="http://schemas.openxmlformats.org/officeDocument/2006/relationships/image" Target="../media/image195.wmf"/><Relationship Id="rId1" Type="http://schemas.openxmlformats.org/officeDocument/2006/relationships/image" Target="../media/image194.wmf"/></Relationships>
</file>

<file path=ppt/drawings/_rels/vmlDrawing38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6.wmf"/><Relationship Id="rId8" Type="http://schemas.openxmlformats.org/officeDocument/2006/relationships/image" Target="../media/image205.wmf"/><Relationship Id="rId7" Type="http://schemas.openxmlformats.org/officeDocument/2006/relationships/image" Target="../media/image204.wmf"/><Relationship Id="rId6" Type="http://schemas.openxmlformats.org/officeDocument/2006/relationships/image" Target="../media/image203.wmf"/><Relationship Id="rId5" Type="http://schemas.openxmlformats.org/officeDocument/2006/relationships/image" Target="../media/image202.wmf"/><Relationship Id="rId4" Type="http://schemas.openxmlformats.org/officeDocument/2006/relationships/image" Target="../media/image201.wmf"/><Relationship Id="rId3" Type="http://schemas.openxmlformats.org/officeDocument/2006/relationships/image" Target="../media/image200.wmf"/><Relationship Id="rId2" Type="http://schemas.openxmlformats.org/officeDocument/2006/relationships/image" Target="../media/image199.wmf"/><Relationship Id="rId11" Type="http://schemas.openxmlformats.org/officeDocument/2006/relationships/image" Target="../media/image208.wmf"/><Relationship Id="rId10" Type="http://schemas.openxmlformats.org/officeDocument/2006/relationships/image" Target="../media/image207.wmf"/><Relationship Id="rId1" Type="http://schemas.openxmlformats.org/officeDocument/2006/relationships/image" Target="../media/image198.wmf"/></Relationships>
</file>

<file path=ppt/drawings/_rels/vmlDrawing3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wmf"/><Relationship Id="rId7" Type="http://schemas.openxmlformats.org/officeDocument/2006/relationships/image" Target="../media/image215.wmf"/><Relationship Id="rId6" Type="http://schemas.openxmlformats.org/officeDocument/2006/relationships/image" Target="../media/image214.wmf"/><Relationship Id="rId5" Type="http://schemas.openxmlformats.org/officeDocument/2006/relationships/image" Target="../media/image213.wmf"/><Relationship Id="rId4" Type="http://schemas.openxmlformats.org/officeDocument/2006/relationships/image" Target="../media/image212.wmf"/><Relationship Id="rId3" Type="http://schemas.openxmlformats.org/officeDocument/2006/relationships/image" Target="../media/image211.wmf"/><Relationship Id="rId2" Type="http://schemas.openxmlformats.org/officeDocument/2006/relationships/image" Target="../media/image210.wmf"/><Relationship Id="rId1" Type="http://schemas.openxmlformats.org/officeDocument/2006/relationships/image" Target="../media/image209.wmf"/></Relationships>
</file>

<file path=ppt/drawings/_rels/vmlDrawing40.vml.rels><?xml version="1.0" encoding="UTF-8" standalone="yes"?>
<Relationships xmlns="http://schemas.openxmlformats.org/package/2006/relationships"><Relationship Id="rId4" Type="http://schemas.openxmlformats.org/officeDocument/2006/relationships/image" Target="../media/image220.wmf"/><Relationship Id="rId3" Type="http://schemas.openxmlformats.org/officeDocument/2006/relationships/image" Target="../media/image219.wmf"/><Relationship Id="rId2" Type="http://schemas.openxmlformats.org/officeDocument/2006/relationships/image" Target="../media/image218.wmf"/><Relationship Id="rId1" Type="http://schemas.openxmlformats.org/officeDocument/2006/relationships/image" Target="../media/image217.wmf"/></Relationships>
</file>

<file path=ppt/drawings/_rels/vmlDrawing4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9.wmf"/><Relationship Id="rId8" Type="http://schemas.openxmlformats.org/officeDocument/2006/relationships/image" Target="../media/image228.wmf"/><Relationship Id="rId7" Type="http://schemas.openxmlformats.org/officeDocument/2006/relationships/image" Target="../media/image227.wmf"/><Relationship Id="rId6" Type="http://schemas.openxmlformats.org/officeDocument/2006/relationships/image" Target="../media/image226.wmf"/><Relationship Id="rId5" Type="http://schemas.openxmlformats.org/officeDocument/2006/relationships/image" Target="../media/image225.wmf"/><Relationship Id="rId4" Type="http://schemas.openxmlformats.org/officeDocument/2006/relationships/image" Target="../media/image224.wmf"/><Relationship Id="rId3" Type="http://schemas.openxmlformats.org/officeDocument/2006/relationships/image" Target="../media/image223.wmf"/><Relationship Id="rId2" Type="http://schemas.openxmlformats.org/officeDocument/2006/relationships/image" Target="../media/image222.wmf"/><Relationship Id="rId1" Type="http://schemas.openxmlformats.org/officeDocument/2006/relationships/image" Target="../media/image221.wmf"/></Relationships>
</file>

<file path=ppt/drawings/_rels/vmlDrawing42.vml.rels><?xml version="1.0" encoding="UTF-8" standalone="yes"?>
<Relationships xmlns="http://schemas.openxmlformats.org/package/2006/relationships"><Relationship Id="rId4" Type="http://schemas.openxmlformats.org/officeDocument/2006/relationships/image" Target="../media/image231.wmf"/><Relationship Id="rId3" Type="http://schemas.openxmlformats.org/officeDocument/2006/relationships/image" Target="../media/image230.wmf"/><Relationship Id="rId2" Type="http://schemas.openxmlformats.org/officeDocument/2006/relationships/image" Target="../media/image182.wmf"/><Relationship Id="rId1" Type="http://schemas.openxmlformats.org/officeDocument/2006/relationships/image" Target="../media/image181.wmf"/></Relationships>
</file>

<file path=ppt/drawings/_rels/vmlDrawing43.vml.rels><?xml version="1.0" encoding="UTF-8" standalone="yes"?>
<Relationships xmlns="http://schemas.openxmlformats.org/package/2006/relationships"><Relationship Id="rId4" Type="http://schemas.openxmlformats.org/officeDocument/2006/relationships/image" Target="../media/image235.wmf"/><Relationship Id="rId3" Type="http://schemas.openxmlformats.org/officeDocument/2006/relationships/image" Target="../media/image234.wmf"/><Relationship Id="rId2" Type="http://schemas.openxmlformats.org/officeDocument/2006/relationships/image" Target="../media/image233.wmf"/><Relationship Id="rId1" Type="http://schemas.openxmlformats.org/officeDocument/2006/relationships/image" Target="../media/image232.wmf"/></Relationships>
</file>

<file path=ppt/drawings/_rels/vmlDrawing44.vml.rels><?xml version="1.0" encoding="UTF-8" standalone="yes"?>
<Relationships xmlns="http://schemas.openxmlformats.org/package/2006/relationships"><Relationship Id="rId7" Type="http://schemas.openxmlformats.org/officeDocument/2006/relationships/image" Target="../media/image242.wmf"/><Relationship Id="rId6" Type="http://schemas.openxmlformats.org/officeDocument/2006/relationships/image" Target="../media/image241.wmf"/><Relationship Id="rId5" Type="http://schemas.openxmlformats.org/officeDocument/2006/relationships/image" Target="../media/image240.wmf"/><Relationship Id="rId4" Type="http://schemas.openxmlformats.org/officeDocument/2006/relationships/image" Target="../media/image239.wmf"/><Relationship Id="rId3" Type="http://schemas.openxmlformats.org/officeDocument/2006/relationships/image" Target="../media/image238.wmf"/><Relationship Id="rId2" Type="http://schemas.openxmlformats.org/officeDocument/2006/relationships/image" Target="../media/image237.wmf"/><Relationship Id="rId1" Type="http://schemas.openxmlformats.org/officeDocument/2006/relationships/image" Target="../media/image236.wmf"/></Relationships>
</file>

<file path=ppt/drawings/_rels/vmlDrawing45.vml.rels><?xml version="1.0" encoding="UTF-8" standalone="yes"?>
<Relationships xmlns="http://schemas.openxmlformats.org/package/2006/relationships"><Relationship Id="rId7" Type="http://schemas.openxmlformats.org/officeDocument/2006/relationships/image" Target="../media/image248.wmf"/><Relationship Id="rId6" Type="http://schemas.openxmlformats.org/officeDocument/2006/relationships/image" Target="../media/image247.wmf"/><Relationship Id="rId5" Type="http://schemas.openxmlformats.org/officeDocument/2006/relationships/image" Target="../media/image246.wmf"/><Relationship Id="rId4" Type="http://schemas.openxmlformats.org/officeDocument/2006/relationships/image" Target="../media/image245.wmf"/><Relationship Id="rId3" Type="http://schemas.openxmlformats.org/officeDocument/2006/relationships/image" Target="../media/image244.wmf"/><Relationship Id="rId2" Type="http://schemas.openxmlformats.org/officeDocument/2006/relationships/image" Target="../media/image243.wmf"/><Relationship Id="rId1" Type="http://schemas.openxmlformats.org/officeDocument/2006/relationships/image" Target="../media/image186.wmf"/></Relationships>
</file>

<file path=ppt/drawings/_rels/vmlDrawing46.vml.rels><?xml version="1.0" encoding="UTF-8" standalone="yes"?>
<Relationships xmlns="http://schemas.openxmlformats.org/package/2006/relationships"><Relationship Id="rId7" Type="http://schemas.openxmlformats.org/officeDocument/2006/relationships/image" Target="../media/image254.wmf"/><Relationship Id="rId6" Type="http://schemas.openxmlformats.org/officeDocument/2006/relationships/image" Target="../media/image253.wmf"/><Relationship Id="rId5" Type="http://schemas.openxmlformats.org/officeDocument/2006/relationships/image" Target="../media/image252.wmf"/><Relationship Id="rId4" Type="http://schemas.openxmlformats.org/officeDocument/2006/relationships/image" Target="../media/image251.wmf"/><Relationship Id="rId3" Type="http://schemas.openxmlformats.org/officeDocument/2006/relationships/image" Target="../media/image250.wmf"/><Relationship Id="rId2" Type="http://schemas.openxmlformats.org/officeDocument/2006/relationships/image" Target="../media/image249.wmf"/><Relationship Id="rId1" Type="http://schemas.openxmlformats.org/officeDocument/2006/relationships/image" Target="../media/image186.wmf"/></Relationships>
</file>

<file path=ppt/drawings/_rels/vmlDrawing47.vml.rels><?xml version="1.0" encoding="UTF-8" standalone="yes"?>
<Relationships xmlns="http://schemas.openxmlformats.org/package/2006/relationships"><Relationship Id="rId7" Type="http://schemas.openxmlformats.org/officeDocument/2006/relationships/image" Target="../media/image257.wmf"/><Relationship Id="rId6" Type="http://schemas.openxmlformats.org/officeDocument/2006/relationships/image" Target="../media/image253.wmf"/><Relationship Id="rId5" Type="http://schemas.openxmlformats.org/officeDocument/2006/relationships/image" Target="../media/image252.wmf"/><Relationship Id="rId4" Type="http://schemas.openxmlformats.org/officeDocument/2006/relationships/image" Target="../media/image251.wmf"/><Relationship Id="rId3" Type="http://schemas.openxmlformats.org/officeDocument/2006/relationships/image" Target="../media/image256.wmf"/><Relationship Id="rId2" Type="http://schemas.openxmlformats.org/officeDocument/2006/relationships/image" Target="../media/image255.wmf"/><Relationship Id="rId1" Type="http://schemas.openxmlformats.org/officeDocument/2006/relationships/image" Target="../media/image18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2A48B96-639E-45A3-A0BA-2464DFDB1FAA}" type="datetimeFigureOut"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39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5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幻灯片图像占位符 1"/>
          <p:cNvSpPr>
            <a:spLocks noGrp="1" noRo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60419" name="文本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2" name="幻灯片图像占位符 1"/>
          <p:cNvSpPr>
            <a:spLocks noGrp="1" noRo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61443" name="文本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4294967295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0"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kumimoji="0"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Rectangle 3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0"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kumimoji="0"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Rectangle 3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0"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kumimoji="0"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Rectangle 3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0"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kumimoji="0"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Times New Roman" panose="02020603050405020304" pitchFamily="18" charset="0"/>
              </a:rPr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.wmf"/><Relationship Id="rId13" Type="http://schemas.openxmlformats.org/officeDocument/2006/relationships/notesSlide" Target="../notesSlides/notesSlide1.xml"/><Relationship Id="rId12" Type="http://schemas.openxmlformats.org/officeDocument/2006/relationships/vmlDrawing" Target="../drawings/vmlDrawing1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5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.bin"/><Relationship Id="rId8" Type="http://schemas.openxmlformats.org/officeDocument/2006/relationships/image" Target="../media/image8.wmf"/><Relationship Id="rId7" Type="http://schemas.openxmlformats.org/officeDocument/2006/relationships/oleObject" Target="../embeddings/oleObject9.bin"/><Relationship Id="rId6" Type="http://schemas.openxmlformats.org/officeDocument/2006/relationships/image" Target="../media/image7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4.wmf"/><Relationship Id="rId3" Type="http://schemas.openxmlformats.org/officeDocument/2006/relationships/oleObject" Target="../embeddings/oleObject7.bin"/><Relationship Id="rId21" Type="http://schemas.openxmlformats.org/officeDocument/2006/relationships/vmlDrawing" Target="../drawings/vmlDrawing2.vml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6.wmf"/><Relationship Id="rId19" Type="http://schemas.openxmlformats.org/officeDocument/2006/relationships/image" Target="../media/image13.wmf"/><Relationship Id="rId18" Type="http://schemas.openxmlformats.org/officeDocument/2006/relationships/oleObject" Target="../embeddings/oleObject15.bin"/><Relationship Id="rId17" Type="http://schemas.openxmlformats.org/officeDocument/2006/relationships/image" Target="../media/image12.wmf"/><Relationship Id="rId16" Type="http://schemas.openxmlformats.org/officeDocument/2006/relationships/oleObject" Target="../embeddings/oleObject14.bin"/><Relationship Id="rId15" Type="http://schemas.openxmlformats.org/officeDocument/2006/relationships/image" Target="../media/image11.wmf"/><Relationship Id="rId14" Type="http://schemas.openxmlformats.org/officeDocument/2006/relationships/oleObject" Target="../embeddings/oleObject13.bin"/><Relationship Id="rId13" Type="http://schemas.openxmlformats.org/officeDocument/2006/relationships/image" Target="../media/image10.wmf"/><Relationship Id="rId12" Type="http://schemas.openxmlformats.org/officeDocument/2006/relationships/oleObject" Target="../embeddings/oleObject12.bin"/><Relationship Id="rId11" Type="http://schemas.openxmlformats.org/officeDocument/2006/relationships/image" Target="../media/image9.wmf"/><Relationship Id="rId10" Type="http://schemas.openxmlformats.org/officeDocument/2006/relationships/oleObject" Target="../embeddings/oleObject11.bin"/><Relationship Id="rId1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.bin"/><Relationship Id="rId8" Type="http://schemas.openxmlformats.org/officeDocument/2006/relationships/image" Target="../media/image15.wmf"/><Relationship Id="rId7" Type="http://schemas.openxmlformats.org/officeDocument/2006/relationships/oleObject" Target="../embeddings/oleObject19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9.wmf"/><Relationship Id="rId3" Type="http://schemas.openxmlformats.org/officeDocument/2006/relationships/oleObject" Target="../embeddings/oleObject17.bin"/><Relationship Id="rId2" Type="http://schemas.openxmlformats.org/officeDocument/2006/relationships/image" Target="../media/image4.wmf"/><Relationship Id="rId15" Type="http://schemas.openxmlformats.org/officeDocument/2006/relationships/vmlDrawing" Target="../drawings/vmlDrawing3.v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7.wmf"/><Relationship Id="rId12" Type="http://schemas.openxmlformats.org/officeDocument/2006/relationships/oleObject" Target="../embeddings/oleObject22.bin"/><Relationship Id="rId11" Type="http://schemas.openxmlformats.org/officeDocument/2006/relationships/image" Target="../media/image16.wmf"/><Relationship Id="rId10" Type="http://schemas.openxmlformats.org/officeDocument/2006/relationships/oleObject" Target="../embeddings/oleObject21.bin"/><Relationship Id="rId1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wmf"/><Relationship Id="rId8" Type="http://schemas.openxmlformats.org/officeDocument/2006/relationships/oleObject" Target="../embeddings/oleObject27.bin"/><Relationship Id="rId7" Type="http://schemas.openxmlformats.org/officeDocument/2006/relationships/oleObject" Target="../embeddings/oleObject26.bin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19.w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18.wmf"/><Relationship Id="rId19" Type="http://schemas.openxmlformats.org/officeDocument/2006/relationships/vmlDrawing" Target="../drawings/vmlDrawing4.vml"/><Relationship Id="rId18" Type="http://schemas.openxmlformats.org/officeDocument/2006/relationships/slideLayout" Target="../slideLayouts/slideLayout13.xml"/><Relationship Id="rId17" Type="http://schemas.openxmlformats.org/officeDocument/2006/relationships/image" Target="../media/image25.wmf"/><Relationship Id="rId16" Type="http://schemas.openxmlformats.org/officeDocument/2006/relationships/oleObject" Target="../embeddings/oleObject31.bin"/><Relationship Id="rId15" Type="http://schemas.openxmlformats.org/officeDocument/2006/relationships/image" Target="../media/image24.wmf"/><Relationship Id="rId14" Type="http://schemas.openxmlformats.org/officeDocument/2006/relationships/oleObject" Target="../embeddings/oleObject30.bin"/><Relationship Id="rId13" Type="http://schemas.openxmlformats.org/officeDocument/2006/relationships/image" Target="../media/image23.wmf"/><Relationship Id="rId12" Type="http://schemas.openxmlformats.org/officeDocument/2006/relationships/oleObject" Target="../embeddings/oleObject29.bin"/><Relationship Id="rId11" Type="http://schemas.openxmlformats.org/officeDocument/2006/relationships/image" Target="../media/image22.wmf"/><Relationship Id="rId10" Type="http://schemas.openxmlformats.org/officeDocument/2006/relationships/oleObject" Target="../embeddings/oleObject28.bin"/><Relationship Id="rId1" Type="http://schemas.openxmlformats.org/officeDocument/2006/relationships/oleObject" Target="../embeddings/oleObject23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8" Type="http://schemas.openxmlformats.org/officeDocument/2006/relationships/image" Target="../media/image29.wmf"/><Relationship Id="rId7" Type="http://schemas.openxmlformats.org/officeDocument/2006/relationships/oleObject" Target="../embeddings/oleObject35.bin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27.wmf"/><Relationship Id="rId3" Type="http://schemas.openxmlformats.org/officeDocument/2006/relationships/oleObject" Target="../embeddings/oleObject33.bin"/><Relationship Id="rId2" Type="http://schemas.openxmlformats.org/officeDocument/2006/relationships/image" Target="../media/image26.wmf"/><Relationship Id="rId18" Type="http://schemas.openxmlformats.org/officeDocument/2006/relationships/vmlDrawing" Target="../drawings/vmlDrawing5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33.wmf"/><Relationship Id="rId15" Type="http://schemas.openxmlformats.org/officeDocument/2006/relationships/oleObject" Target="../embeddings/oleObject39.bin"/><Relationship Id="rId14" Type="http://schemas.openxmlformats.org/officeDocument/2006/relationships/image" Target="../media/image32.wmf"/><Relationship Id="rId13" Type="http://schemas.openxmlformats.org/officeDocument/2006/relationships/oleObject" Target="../embeddings/oleObject38.bin"/><Relationship Id="rId12" Type="http://schemas.openxmlformats.org/officeDocument/2006/relationships/image" Target="../media/image31.wmf"/><Relationship Id="rId11" Type="http://schemas.openxmlformats.org/officeDocument/2006/relationships/oleObject" Target="../embeddings/oleObject37.bin"/><Relationship Id="rId10" Type="http://schemas.openxmlformats.org/officeDocument/2006/relationships/image" Target="../media/image30.wmf"/><Relationship Id="rId1" Type="http://schemas.openxmlformats.org/officeDocument/2006/relationships/oleObject" Target="../embeddings/oleObject32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35.wmf"/><Relationship Id="rId3" Type="http://schemas.openxmlformats.org/officeDocument/2006/relationships/oleObject" Target="../embeddings/oleObject41.bin"/><Relationship Id="rId2" Type="http://schemas.openxmlformats.org/officeDocument/2006/relationships/image" Target="../media/image34.wmf"/><Relationship Id="rId1" Type="http://schemas.openxmlformats.org/officeDocument/2006/relationships/oleObject" Target="../embeddings/oleObject40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7.bin"/><Relationship Id="rId8" Type="http://schemas.openxmlformats.org/officeDocument/2006/relationships/image" Target="../media/image40.wmf"/><Relationship Id="rId7" Type="http://schemas.openxmlformats.org/officeDocument/2006/relationships/oleObject" Target="../embeddings/oleObject46.bin"/><Relationship Id="rId6" Type="http://schemas.openxmlformats.org/officeDocument/2006/relationships/image" Target="../media/image39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38.w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37.wmf"/><Relationship Id="rId12" Type="http://schemas.openxmlformats.org/officeDocument/2006/relationships/vmlDrawing" Target="../drawings/vmlDrawing7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41.wmf"/><Relationship Id="rId1" Type="http://schemas.openxmlformats.org/officeDocument/2006/relationships/oleObject" Target="../embeddings/oleObject43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5.wmf"/><Relationship Id="rId7" Type="http://schemas.openxmlformats.org/officeDocument/2006/relationships/oleObject" Target="../embeddings/oleObject51.bin"/><Relationship Id="rId6" Type="http://schemas.openxmlformats.org/officeDocument/2006/relationships/image" Target="../media/image44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43.wmf"/><Relationship Id="rId3" Type="http://schemas.openxmlformats.org/officeDocument/2006/relationships/oleObject" Target="../embeddings/oleObject49.bin"/><Relationship Id="rId2" Type="http://schemas.openxmlformats.org/officeDocument/2006/relationships/image" Target="../media/image42.wmf"/><Relationship Id="rId10" Type="http://schemas.openxmlformats.org/officeDocument/2006/relationships/vmlDrawing" Target="../drawings/vmlDrawing8.vml"/><Relationship Id="rId1" Type="http://schemas.openxmlformats.org/officeDocument/2006/relationships/oleObject" Target="../embeddings/oleObject48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6.bin"/><Relationship Id="rId8" Type="http://schemas.openxmlformats.org/officeDocument/2006/relationships/image" Target="../media/image49.wmf"/><Relationship Id="rId7" Type="http://schemas.openxmlformats.org/officeDocument/2006/relationships/oleObject" Target="../embeddings/oleObject55.bin"/><Relationship Id="rId6" Type="http://schemas.openxmlformats.org/officeDocument/2006/relationships/image" Target="../media/image48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47.wmf"/><Relationship Id="rId3" Type="http://schemas.openxmlformats.org/officeDocument/2006/relationships/oleObject" Target="../embeddings/oleObject53.bin"/><Relationship Id="rId2" Type="http://schemas.openxmlformats.org/officeDocument/2006/relationships/image" Target="../media/image46.wmf"/><Relationship Id="rId14" Type="http://schemas.openxmlformats.org/officeDocument/2006/relationships/vmlDrawing" Target="../drawings/vmlDrawing9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51.wmf"/><Relationship Id="rId11" Type="http://schemas.openxmlformats.org/officeDocument/2006/relationships/oleObject" Target="../embeddings/oleObject57.bin"/><Relationship Id="rId10" Type="http://schemas.openxmlformats.org/officeDocument/2006/relationships/image" Target="../media/image50.wmf"/><Relationship Id="rId1" Type="http://schemas.openxmlformats.org/officeDocument/2006/relationships/oleObject" Target="../embeddings/oleObject52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2.bin"/><Relationship Id="rId8" Type="http://schemas.openxmlformats.org/officeDocument/2006/relationships/image" Target="../media/image50.wmf"/><Relationship Id="rId7" Type="http://schemas.openxmlformats.org/officeDocument/2006/relationships/oleObject" Target="../embeddings/oleObject61.bin"/><Relationship Id="rId6" Type="http://schemas.openxmlformats.org/officeDocument/2006/relationships/image" Target="../media/image49.w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48.wmf"/><Relationship Id="rId3" Type="http://schemas.openxmlformats.org/officeDocument/2006/relationships/oleObject" Target="../embeddings/oleObject59.bin"/><Relationship Id="rId2" Type="http://schemas.openxmlformats.org/officeDocument/2006/relationships/image" Target="../media/image52.wmf"/><Relationship Id="rId15" Type="http://schemas.openxmlformats.org/officeDocument/2006/relationships/vmlDrawing" Target="../drawings/vmlDrawing10.vml"/><Relationship Id="rId14" Type="http://schemas.openxmlformats.org/officeDocument/2006/relationships/slideLayout" Target="../slideLayouts/slideLayout18.xml"/><Relationship Id="rId13" Type="http://schemas.openxmlformats.org/officeDocument/2006/relationships/image" Target="../media/image51.wmf"/><Relationship Id="rId12" Type="http://schemas.openxmlformats.org/officeDocument/2006/relationships/oleObject" Target="../embeddings/oleObject63.bin"/><Relationship Id="rId11" Type="http://schemas.openxmlformats.org/officeDocument/2006/relationships/tags" Target="../tags/tag1.xml"/><Relationship Id="rId10" Type="http://schemas.openxmlformats.org/officeDocument/2006/relationships/image" Target="../media/image53.wmf"/><Relationship Id="rId1" Type="http://schemas.openxmlformats.org/officeDocument/2006/relationships/oleObject" Target="../embeddings/oleObject58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8.bin"/><Relationship Id="rId8" Type="http://schemas.openxmlformats.org/officeDocument/2006/relationships/image" Target="../media/image55.wmf"/><Relationship Id="rId7" Type="http://schemas.openxmlformats.org/officeDocument/2006/relationships/oleObject" Target="../embeddings/oleObject67.bin"/><Relationship Id="rId6" Type="http://schemas.openxmlformats.org/officeDocument/2006/relationships/image" Target="../media/image48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54.wmf"/><Relationship Id="rId3" Type="http://schemas.openxmlformats.org/officeDocument/2006/relationships/oleObject" Target="../embeddings/oleObject65.bin"/><Relationship Id="rId2" Type="http://schemas.openxmlformats.org/officeDocument/2006/relationships/image" Target="../media/image51.wmf"/><Relationship Id="rId14" Type="http://schemas.openxmlformats.org/officeDocument/2006/relationships/vmlDrawing" Target="../drawings/vmlDrawing11.vml"/><Relationship Id="rId13" Type="http://schemas.openxmlformats.org/officeDocument/2006/relationships/slideLayout" Target="../slideLayouts/slideLayout18.xml"/><Relationship Id="rId12" Type="http://schemas.openxmlformats.org/officeDocument/2006/relationships/image" Target="../media/image57.wmf"/><Relationship Id="rId11" Type="http://schemas.openxmlformats.org/officeDocument/2006/relationships/oleObject" Target="../embeddings/oleObject69.bin"/><Relationship Id="rId10" Type="http://schemas.openxmlformats.org/officeDocument/2006/relationships/image" Target="../media/image56.wmf"/><Relationship Id="rId1" Type="http://schemas.openxmlformats.org/officeDocument/2006/relationships/oleObject" Target="../embeddings/oleObject64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4.bin"/><Relationship Id="rId8" Type="http://schemas.openxmlformats.org/officeDocument/2006/relationships/image" Target="../media/image61.wmf"/><Relationship Id="rId7" Type="http://schemas.openxmlformats.org/officeDocument/2006/relationships/oleObject" Target="../embeddings/oleObject73.bin"/><Relationship Id="rId6" Type="http://schemas.openxmlformats.org/officeDocument/2006/relationships/image" Target="../media/image60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59.wmf"/><Relationship Id="rId3" Type="http://schemas.openxmlformats.org/officeDocument/2006/relationships/oleObject" Target="../embeddings/oleObject71.bin"/><Relationship Id="rId2" Type="http://schemas.openxmlformats.org/officeDocument/2006/relationships/image" Target="../media/image58.wmf"/><Relationship Id="rId18" Type="http://schemas.openxmlformats.org/officeDocument/2006/relationships/vmlDrawing" Target="../drawings/vmlDrawing12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65.wmf"/><Relationship Id="rId15" Type="http://schemas.openxmlformats.org/officeDocument/2006/relationships/oleObject" Target="../embeddings/oleObject77.bin"/><Relationship Id="rId14" Type="http://schemas.openxmlformats.org/officeDocument/2006/relationships/image" Target="../media/image64.wmf"/><Relationship Id="rId13" Type="http://schemas.openxmlformats.org/officeDocument/2006/relationships/oleObject" Target="../embeddings/oleObject76.bin"/><Relationship Id="rId12" Type="http://schemas.openxmlformats.org/officeDocument/2006/relationships/image" Target="../media/image63.wmf"/><Relationship Id="rId11" Type="http://schemas.openxmlformats.org/officeDocument/2006/relationships/oleObject" Target="../embeddings/oleObject75.bin"/><Relationship Id="rId10" Type="http://schemas.openxmlformats.org/officeDocument/2006/relationships/image" Target="../media/image62.wmf"/><Relationship Id="rId1" Type="http://schemas.openxmlformats.org/officeDocument/2006/relationships/oleObject" Target="../embeddings/oleObject70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2.bin"/><Relationship Id="rId8" Type="http://schemas.openxmlformats.org/officeDocument/2006/relationships/image" Target="../media/image69.wmf"/><Relationship Id="rId7" Type="http://schemas.openxmlformats.org/officeDocument/2006/relationships/oleObject" Target="../embeddings/oleObject81.bin"/><Relationship Id="rId6" Type="http://schemas.openxmlformats.org/officeDocument/2006/relationships/image" Target="../media/image68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67.wmf"/><Relationship Id="rId3" Type="http://schemas.openxmlformats.org/officeDocument/2006/relationships/oleObject" Target="../embeddings/oleObject79.bin"/><Relationship Id="rId2" Type="http://schemas.openxmlformats.org/officeDocument/2006/relationships/image" Target="../media/image66.wmf"/><Relationship Id="rId16" Type="http://schemas.openxmlformats.org/officeDocument/2006/relationships/vmlDrawing" Target="../drawings/vmlDrawing13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72.wmf"/><Relationship Id="rId13" Type="http://schemas.openxmlformats.org/officeDocument/2006/relationships/oleObject" Target="../embeddings/oleObject84.bin"/><Relationship Id="rId12" Type="http://schemas.openxmlformats.org/officeDocument/2006/relationships/image" Target="../media/image71.wmf"/><Relationship Id="rId11" Type="http://schemas.openxmlformats.org/officeDocument/2006/relationships/oleObject" Target="../embeddings/oleObject83.bin"/><Relationship Id="rId10" Type="http://schemas.openxmlformats.org/officeDocument/2006/relationships/image" Target="../media/image70.wmf"/><Relationship Id="rId1" Type="http://schemas.openxmlformats.org/officeDocument/2006/relationships/oleObject" Target="../embeddings/oleObject78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6.wmf"/><Relationship Id="rId7" Type="http://schemas.openxmlformats.org/officeDocument/2006/relationships/oleObject" Target="../embeddings/oleObject88.bin"/><Relationship Id="rId6" Type="http://schemas.openxmlformats.org/officeDocument/2006/relationships/image" Target="../media/image75.wmf"/><Relationship Id="rId5" Type="http://schemas.openxmlformats.org/officeDocument/2006/relationships/oleObject" Target="../embeddings/oleObject87.bin"/><Relationship Id="rId4" Type="http://schemas.openxmlformats.org/officeDocument/2006/relationships/image" Target="../media/image74.wmf"/><Relationship Id="rId3" Type="http://schemas.openxmlformats.org/officeDocument/2006/relationships/oleObject" Target="../embeddings/oleObject86.bin"/><Relationship Id="rId2" Type="http://schemas.openxmlformats.org/officeDocument/2006/relationships/image" Target="../media/image73.wmf"/><Relationship Id="rId10" Type="http://schemas.openxmlformats.org/officeDocument/2006/relationships/vmlDrawing" Target="../drawings/vmlDrawing14.vml"/><Relationship Id="rId1" Type="http://schemas.openxmlformats.org/officeDocument/2006/relationships/oleObject" Target="../embeddings/oleObject85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5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8.wmf"/><Relationship Id="rId6" Type="http://schemas.openxmlformats.org/officeDocument/2006/relationships/oleObject" Target="../embeddings/oleObject92.bin"/><Relationship Id="rId5" Type="http://schemas.openxmlformats.org/officeDocument/2006/relationships/image" Target="../media/image77.wmf"/><Relationship Id="rId4" Type="http://schemas.openxmlformats.org/officeDocument/2006/relationships/oleObject" Target="../embeddings/oleObject91.bin"/><Relationship Id="rId3" Type="http://schemas.openxmlformats.org/officeDocument/2006/relationships/oleObject" Target="../embeddings/oleObject90.bin"/><Relationship Id="rId2" Type="http://schemas.openxmlformats.org/officeDocument/2006/relationships/image" Target="../media/image20.wmf"/><Relationship Id="rId1" Type="http://schemas.openxmlformats.org/officeDocument/2006/relationships/oleObject" Target="../embeddings/oleObject89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2.wmf"/><Relationship Id="rId7" Type="http://schemas.openxmlformats.org/officeDocument/2006/relationships/oleObject" Target="../embeddings/oleObject96.bin"/><Relationship Id="rId6" Type="http://schemas.openxmlformats.org/officeDocument/2006/relationships/image" Target="../media/image81.w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80.wmf"/><Relationship Id="rId3" Type="http://schemas.openxmlformats.org/officeDocument/2006/relationships/oleObject" Target="../embeddings/oleObject94.bin"/><Relationship Id="rId2" Type="http://schemas.openxmlformats.org/officeDocument/2006/relationships/image" Target="../media/image79.wmf"/><Relationship Id="rId10" Type="http://schemas.openxmlformats.org/officeDocument/2006/relationships/vmlDrawing" Target="../drawings/vmlDrawing16.vml"/><Relationship Id="rId1" Type="http://schemas.openxmlformats.org/officeDocument/2006/relationships/oleObject" Target="../embeddings/oleObject93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1.bin"/><Relationship Id="rId8" Type="http://schemas.openxmlformats.org/officeDocument/2006/relationships/image" Target="../media/image86.wmf"/><Relationship Id="rId7" Type="http://schemas.openxmlformats.org/officeDocument/2006/relationships/oleObject" Target="../embeddings/oleObject100.bin"/><Relationship Id="rId6" Type="http://schemas.openxmlformats.org/officeDocument/2006/relationships/image" Target="../media/image85.w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84.wmf"/><Relationship Id="rId3" Type="http://schemas.openxmlformats.org/officeDocument/2006/relationships/oleObject" Target="../embeddings/oleObject98.bin"/><Relationship Id="rId2" Type="http://schemas.openxmlformats.org/officeDocument/2006/relationships/image" Target="../media/image83.wmf"/><Relationship Id="rId12" Type="http://schemas.openxmlformats.org/officeDocument/2006/relationships/vmlDrawing" Target="../drawings/vmlDrawing17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87.wmf"/><Relationship Id="rId1" Type="http://schemas.openxmlformats.org/officeDocument/2006/relationships/oleObject" Target="../embeddings/oleObject97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6.bin"/><Relationship Id="rId8" Type="http://schemas.openxmlformats.org/officeDocument/2006/relationships/image" Target="../media/image91.wmf"/><Relationship Id="rId7" Type="http://schemas.openxmlformats.org/officeDocument/2006/relationships/oleObject" Target="../embeddings/oleObject105.bin"/><Relationship Id="rId6" Type="http://schemas.openxmlformats.org/officeDocument/2006/relationships/image" Target="../media/image90.wmf"/><Relationship Id="rId5" Type="http://schemas.openxmlformats.org/officeDocument/2006/relationships/oleObject" Target="../embeddings/oleObject104.bin"/><Relationship Id="rId4" Type="http://schemas.openxmlformats.org/officeDocument/2006/relationships/image" Target="../media/image89.wmf"/><Relationship Id="rId3" Type="http://schemas.openxmlformats.org/officeDocument/2006/relationships/oleObject" Target="../embeddings/oleObject103.bin"/><Relationship Id="rId26" Type="http://schemas.openxmlformats.org/officeDocument/2006/relationships/vmlDrawing" Target="../drawings/vmlDrawing18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99.wmf"/><Relationship Id="rId23" Type="http://schemas.openxmlformats.org/officeDocument/2006/relationships/oleObject" Target="../embeddings/oleObject113.bin"/><Relationship Id="rId22" Type="http://schemas.openxmlformats.org/officeDocument/2006/relationships/image" Target="../media/image98.wmf"/><Relationship Id="rId21" Type="http://schemas.openxmlformats.org/officeDocument/2006/relationships/oleObject" Target="../embeddings/oleObject112.bin"/><Relationship Id="rId20" Type="http://schemas.openxmlformats.org/officeDocument/2006/relationships/image" Target="../media/image97.wmf"/><Relationship Id="rId2" Type="http://schemas.openxmlformats.org/officeDocument/2006/relationships/image" Target="../media/image88.wmf"/><Relationship Id="rId19" Type="http://schemas.openxmlformats.org/officeDocument/2006/relationships/oleObject" Target="../embeddings/oleObject111.bin"/><Relationship Id="rId18" Type="http://schemas.openxmlformats.org/officeDocument/2006/relationships/image" Target="../media/image96.wmf"/><Relationship Id="rId17" Type="http://schemas.openxmlformats.org/officeDocument/2006/relationships/oleObject" Target="../embeddings/oleObject110.bin"/><Relationship Id="rId16" Type="http://schemas.openxmlformats.org/officeDocument/2006/relationships/image" Target="../media/image95.wmf"/><Relationship Id="rId15" Type="http://schemas.openxmlformats.org/officeDocument/2006/relationships/oleObject" Target="../embeddings/oleObject109.bin"/><Relationship Id="rId14" Type="http://schemas.openxmlformats.org/officeDocument/2006/relationships/image" Target="../media/image94.wmf"/><Relationship Id="rId13" Type="http://schemas.openxmlformats.org/officeDocument/2006/relationships/oleObject" Target="../embeddings/oleObject108.bin"/><Relationship Id="rId12" Type="http://schemas.openxmlformats.org/officeDocument/2006/relationships/image" Target="../media/image93.wmf"/><Relationship Id="rId11" Type="http://schemas.openxmlformats.org/officeDocument/2006/relationships/oleObject" Target="../embeddings/oleObject107.bin"/><Relationship Id="rId10" Type="http://schemas.openxmlformats.org/officeDocument/2006/relationships/image" Target="../media/image92.wmf"/><Relationship Id="rId1" Type="http://schemas.openxmlformats.org/officeDocument/2006/relationships/oleObject" Target="../embeddings/oleObject102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8.bin"/><Relationship Id="rId8" Type="http://schemas.openxmlformats.org/officeDocument/2006/relationships/image" Target="../media/image103.wmf"/><Relationship Id="rId7" Type="http://schemas.openxmlformats.org/officeDocument/2006/relationships/oleObject" Target="../embeddings/oleObject117.bin"/><Relationship Id="rId6" Type="http://schemas.openxmlformats.org/officeDocument/2006/relationships/image" Target="../media/image102.wmf"/><Relationship Id="rId5" Type="http://schemas.openxmlformats.org/officeDocument/2006/relationships/oleObject" Target="../embeddings/oleObject116.bin"/><Relationship Id="rId4" Type="http://schemas.openxmlformats.org/officeDocument/2006/relationships/image" Target="../media/image101.wmf"/><Relationship Id="rId3" Type="http://schemas.openxmlformats.org/officeDocument/2006/relationships/oleObject" Target="../embeddings/oleObject115.bin"/><Relationship Id="rId26" Type="http://schemas.openxmlformats.org/officeDocument/2006/relationships/vmlDrawing" Target="../drawings/vmlDrawing19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111.wmf"/><Relationship Id="rId23" Type="http://schemas.openxmlformats.org/officeDocument/2006/relationships/oleObject" Target="../embeddings/oleObject125.bin"/><Relationship Id="rId22" Type="http://schemas.openxmlformats.org/officeDocument/2006/relationships/image" Target="../media/image110.wmf"/><Relationship Id="rId21" Type="http://schemas.openxmlformats.org/officeDocument/2006/relationships/oleObject" Target="../embeddings/oleObject124.bin"/><Relationship Id="rId20" Type="http://schemas.openxmlformats.org/officeDocument/2006/relationships/image" Target="../media/image109.wmf"/><Relationship Id="rId2" Type="http://schemas.openxmlformats.org/officeDocument/2006/relationships/image" Target="../media/image100.wmf"/><Relationship Id="rId19" Type="http://schemas.openxmlformats.org/officeDocument/2006/relationships/oleObject" Target="../embeddings/oleObject123.bin"/><Relationship Id="rId18" Type="http://schemas.openxmlformats.org/officeDocument/2006/relationships/image" Target="../media/image108.wmf"/><Relationship Id="rId17" Type="http://schemas.openxmlformats.org/officeDocument/2006/relationships/oleObject" Target="../embeddings/oleObject122.bin"/><Relationship Id="rId16" Type="http://schemas.openxmlformats.org/officeDocument/2006/relationships/image" Target="../media/image107.wmf"/><Relationship Id="rId15" Type="http://schemas.openxmlformats.org/officeDocument/2006/relationships/oleObject" Target="../embeddings/oleObject121.bin"/><Relationship Id="rId14" Type="http://schemas.openxmlformats.org/officeDocument/2006/relationships/image" Target="../media/image106.wmf"/><Relationship Id="rId13" Type="http://schemas.openxmlformats.org/officeDocument/2006/relationships/oleObject" Target="../embeddings/oleObject120.bin"/><Relationship Id="rId12" Type="http://schemas.openxmlformats.org/officeDocument/2006/relationships/image" Target="../media/image105.wmf"/><Relationship Id="rId11" Type="http://schemas.openxmlformats.org/officeDocument/2006/relationships/oleObject" Target="../embeddings/oleObject119.bin"/><Relationship Id="rId10" Type="http://schemas.openxmlformats.org/officeDocument/2006/relationships/image" Target="../media/image104.wmf"/><Relationship Id="rId1" Type="http://schemas.openxmlformats.org/officeDocument/2006/relationships/oleObject" Target="../embeddings/oleObject114.bin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0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3.wmf"/><Relationship Id="rId3" Type="http://schemas.openxmlformats.org/officeDocument/2006/relationships/oleObject" Target="../embeddings/oleObject127.bin"/><Relationship Id="rId2" Type="http://schemas.openxmlformats.org/officeDocument/2006/relationships/image" Target="../media/image112.wmf"/><Relationship Id="rId1" Type="http://schemas.openxmlformats.org/officeDocument/2006/relationships/oleObject" Target="../embeddings/oleObject126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2.bin"/><Relationship Id="rId8" Type="http://schemas.openxmlformats.org/officeDocument/2006/relationships/image" Target="../media/image117.wmf"/><Relationship Id="rId7" Type="http://schemas.openxmlformats.org/officeDocument/2006/relationships/oleObject" Target="../embeddings/oleObject131.bin"/><Relationship Id="rId6" Type="http://schemas.openxmlformats.org/officeDocument/2006/relationships/image" Target="../media/image116.wmf"/><Relationship Id="rId5" Type="http://schemas.openxmlformats.org/officeDocument/2006/relationships/oleObject" Target="../embeddings/oleObject130.bin"/><Relationship Id="rId4" Type="http://schemas.openxmlformats.org/officeDocument/2006/relationships/image" Target="../media/image115.wmf"/><Relationship Id="rId3" Type="http://schemas.openxmlformats.org/officeDocument/2006/relationships/oleObject" Target="../embeddings/oleObject129.bin"/><Relationship Id="rId2" Type="http://schemas.openxmlformats.org/officeDocument/2006/relationships/image" Target="../media/image114.wmf"/><Relationship Id="rId18" Type="http://schemas.openxmlformats.org/officeDocument/2006/relationships/vmlDrawing" Target="../drawings/vmlDrawing21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21.wmf"/><Relationship Id="rId15" Type="http://schemas.openxmlformats.org/officeDocument/2006/relationships/oleObject" Target="../embeddings/oleObject135.bin"/><Relationship Id="rId14" Type="http://schemas.openxmlformats.org/officeDocument/2006/relationships/image" Target="../media/image120.wmf"/><Relationship Id="rId13" Type="http://schemas.openxmlformats.org/officeDocument/2006/relationships/oleObject" Target="../embeddings/oleObject134.bin"/><Relationship Id="rId12" Type="http://schemas.openxmlformats.org/officeDocument/2006/relationships/image" Target="../media/image119.wmf"/><Relationship Id="rId11" Type="http://schemas.openxmlformats.org/officeDocument/2006/relationships/oleObject" Target="../embeddings/oleObject133.bin"/><Relationship Id="rId10" Type="http://schemas.openxmlformats.org/officeDocument/2006/relationships/image" Target="../media/image118.wmf"/><Relationship Id="rId1" Type="http://schemas.openxmlformats.org/officeDocument/2006/relationships/oleObject" Target="../embeddings/oleObject128.bin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2.wmf"/><Relationship Id="rId1" Type="http://schemas.openxmlformats.org/officeDocument/2006/relationships/oleObject" Target="../embeddings/oleObject136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1.bin"/><Relationship Id="rId8" Type="http://schemas.openxmlformats.org/officeDocument/2006/relationships/image" Target="../media/image126.wmf"/><Relationship Id="rId7" Type="http://schemas.openxmlformats.org/officeDocument/2006/relationships/oleObject" Target="../embeddings/oleObject140.bin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39.bin"/><Relationship Id="rId4" Type="http://schemas.openxmlformats.org/officeDocument/2006/relationships/image" Target="../media/image124.wmf"/><Relationship Id="rId3" Type="http://schemas.openxmlformats.org/officeDocument/2006/relationships/oleObject" Target="../embeddings/oleObject138.bin"/><Relationship Id="rId2" Type="http://schemas.openxmlformats.org/officeDocument/2006/relationships/image" Target="../media/image123.wmf"/><Relationship Id="rId12" Type="http://schemas.openxmlformats.org/officeDocument/2006/relationships/vmlDrawing" Target="../drawings/vmlDrawing23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27.wmf"/><Relationship Id="rId1" Type="http://schemas.openxmlformats.org/officeDocument/2006/relationships/oleObject" Target="../embeddings/oleObject137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7.bin"/><Relationship Id="rId8" Type="http://schemas.openxmlformats.org/officeDocument/2006/relationships/image" Target="../media/image127.wmf"/><Relationship Id="rId7" Type="http://schemas.openxmlformats.org/officeDocument/2006/relationships/oleObject" Target="../embeddings/oleObject146.bin"/><Relationship Id="rId6" Type="http://schemas.openxmlformats.org/officeDocument/2006/relationships/oleObject" Target="../embeddings/oleObject145.bin"/><Relationship Id="rId5" Type="http://schemas.openxmlformats.org/officeDocument/2006/relationships/oleObject" Target="../embeddings/oleObject144.bin"/><Relationship Id="rId4" Type="http://schemas.openxmlformats.org/officeDocument/2006/relationships/image" Target="../media/image126.wmf"/><Relationship Id="rId3" Type="http://schemas.openxmlformats.org/officeDocument/2006/relationships/oleObject" Target="../embeddings/oleObject143.bin"/><Relationship Id="rId2" Type="http://schemas.openxmlformats.org/officeDocument/2006/relationships/image" Target="../media/image123.wmf"/><Relationship Id="rId19" Type="http://schemas.openxmlformats.org/officeDocument/2006/relationships/vmlDrawing" Target="../drawings/vmlDrawing24.vml"/><Relationship Id="rId18" Type="http://schemas.openxmlformats.org/officeDocument/2006/relationships/slideLayout" Target="../slideLayouts/slideLayout2.xml"/><Relationship Id="rId17" Type="http://schemas.openxmlformats.org/officeDocument/2006/relationships/oleObject" Target="../embeddings/oleObject154.bin"/><Relationship Id="rId16" Type="http://schemas.openxmlformats.org/officeDocument/2006/relationships/oleObject" Target="../embeddings/oleObject153.bin"/><Relationship Id="rId15" Type="http://schemas.openxmlformats.org/officeDocument/2006/relationships/oleObject" Target="../embeddings/oleObject152.bin"/><Relationship Id="rId14" Type="http://schemas.openxmlformats.org/officeDocument/2006/relationships/image" Target="../media/image128.wmf"/><Relationship Id="rId13" Type="http://schemas.openxmlformats.org/officeDocument/2006/relationships/oleObject" Target="../embeddings/oleObject151.bin"/><Relationship Id="rId12" Type="http://schemas.openxmlformats.org/officeDocument/2006/relationships/oleObject" Target="../embeddings/oleObject150.bin"/><Relationship Id="rId11" Type="http://schemas.openxmlformats.org/officeDocument/2006/relationships/oleObject" Target="../embeddings/oleObject149.bin"/><Relationship Id="rId10" Type="http://schemas.openxmlformats.org/officeDocument/2006/relationships/oleObject" Target="../embeddings/oleObject148.bin"/><Relationship Id="rId1" Type="http://schemas.openxmlformats.org/officeDocument/2006/relationships/oleObject" Target="../embeddings/oleObject142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9.bin"/><Relationship Id="rId8" Type="http://schemas.openxmlformats.org/officeDocument/2006/relationships/image" Target="../media/image132.wmf"/><Relationship Id="rId7" Type="http://schemas.openxmlformats.org/officeDocument/2006/relationships/oleObject" Target="../embeddings/oleObject158.bin"/><Relationship Id="rId6" Type="http://schemas.openxmlformats.org/officeDocument/2006/relationships/image" Target="../media/image131.wmf"/><Relationship Id="rId5" Type="http://schemas.openxmlformats.org/officeDocument/2006/relationships/oleObject" Target="../embeddings/oleObject157.bin"/><Relationship Id="rId4" Type="http://schemas.openxmlformats.org/officeDocument/2006/relationships/image" Target="../media/image130.wmf"/><Relationship Id="rId3" Type="http://schemas.openxmlformats.org/officeDocument/2006/relationships/oleObject" Target="../embeddings/oleObject156.bin"/><Relationship Id="rId2" Type="http://schemas.openxmlformats.org/officeDocument/2006/relationships/image" Target="../media/image129.wmf"/><Relationship Id="rId12" Type="http://schemas.openxmlformats.org/officeDocument/2006/relationships/vmlDrawing" Target="../drawings/vmlDrawing25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33.wmf"/><Relationship Id="rId1" Type="http://schemas.openxmlformats.org/officeDocument/2006/relationships/oleObject" Target="../embeddings/oleObject155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4.bin"/><Relationship Id="rId8" Type="http://schemas.openxmlformats.org/officeDocument/2006/relationships/image" Target="../media/image137.wmf"/><Relationship Id="rId7" Type="http://schemas.openxmlformats.org/officeDocument/2006/relationships/oleObject" Target="../embeddings/oleObject163.bin"/><Relationship Id="rId6" Type="http://schemas.openxmlformats.org/officeDocument/2006/relationships/image" Target="../media/image136.wmf"/><Relationship Id="rId5" Type="http://schemas.openxmlformats.org/officeDocument/2006/relationships/oleObject" Target="../embeddings/oleObject162.bin"/><Relationship Id="rId4" Type="http://schemas.openxmlformats.org/officeDocument/2006/relationships/image" Target="../media/image135.wmf"/><Relationship Id="rId3" Type="http://schemas.openxmlformats.org/officeDocument/2006/relationships/oleObject" Target="../embeddings/oleObject161.bin"/><Relationship Id="rId2" Type="http://schemas.openxmlformats.org/officeDocument/2006/relationships/image" Target="../media/image134.wmf"/><Relationship Id="rId14" Type="http://schemas.openxmlformats.org/officeDocument/2006/relationships/vmlDrawing" Target="../drawings/vmlDrawing26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39.wmf"/><Relationship Id="rId11" Type="http://schemas.openxmlformats.org/officeDocument/2006/relationships/oleObject" Target="../embeddings/oleObject165.bin"/><Relationship Id="rId10" Type="http://schemas.openxmlformats.org/officeDocument/2006/relationships/image" Target="../media/image138.wmf"/><Relationship Id="rId1" Type="http://schemas.openxmlformats.org/officeDocument/2006/relationships/oleObject" Target="../embeddings/oleObject160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1.bin"/><Relationship Id="rId8" Type="http://schemas.openxmlformats.org/officeDocument/2006/relationships/image" Target="../media/image140.wmf"/><Relationship Id="rId7" Type="http://schemas.openxmlformats.org/officeDocument/2006/relationships/oleObject" Target="../embeddings/oleObject170.bin"/><Relationship Id="rId6" Type="http://schemas.openxmlformats.org/officeDocument/2006/relationships/oleObject" Target="../embeddings/oleObject169.bin"/><Relationship Id="rId5" Type="http://schemas.openxmlformats.org/officeDocument/2006/relationships/oleObject" Target="../embeddings/oleObject168.bin"/><Relationship Id="rId4" Type="http://schemas.openxmlformats.org/officeDocument/2006/relationships/image" Target="../media/image123.wmf"/><Relationship Id="rId3" Type="http://schemas.openxmlformats.org/officeDocument/2006/relationships/oleObject" Target="../embeddings/oleObject167.bin"/><Relationship Id="rId2" Type="http://schemas.openxmlformats.org/officeDocument/2006/relationships/image" Target="../media/image20.wmf"/><Relationship Id="rId15" Type="http://schemas.openxmlformats.org/officeDocument/2006/relationships/notesSlide" Target="../notesSlides/notesSlide2.xml"/><Relationship Id="rId14" Type="http://schemas.openxmlformats.org/officeDocument/2006/relationships/vmlDrawing" Target="../drawings/vmlDrawing27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42.wmf"/><Relationship Id="rId11" Type="http://schemas.openxmlformats.org/officeDocument/2006/relationships/oleObject" Target="../embeddings/oleObject172.bin"/><Relationship Id="rId10" Type="http://schemas.openxmlformats.org/officeDocument/2006/relationships/image" Target="../media/image141.wmf"/><Relationship Id="rId1" Type="http://schemas.openxmlformats.org/officeDocument/2006/relationships/oleObject" Target="../embeddings/oleObject166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7.bin"/><Relationship Id="rId8" Type="http://schemas.openxmlformats.org/officeDocument/2006/relationships/image" Target="../media/image146.wmf"/><Relationship Id="rId7" Type="http://schemas.openxmlformats.org/officeDocument/2006/relationships/oleObject" Target="../embeddings/oleObject176.bin"/><Relationship Id="rId6" Type="http://schemas.openxmlformats.org/officeDocument/2006/relationships/image" Target="../media/image145.wmf"/><Relationship Id="rId5" Type="http://schemas.openxmlformats.org/officeDocument/2006/relationships/oleObject" Target="../embeddings/oleObject175.bin"/><Relationship Id="rId4" Type="http://schemas.openxmlformats.org/officeDocument/2006/relationships/image" Target="../media/image144.wmf"/><Relationship Id="rId3" Type="http://schemas.openxmlformats.org/officeDocument/2006/relationships/oleObject" Target="../embeddings/oleObject174.bin"/><Relationship Id="rId2" Type="http://schemas.openxmlformats.org/officeDocument/2006/relationships/image" Target="../media/image143.wmf"/><Relationship Id="rId12" Type="http://schemas.openxmlformats.org/officeDocument/2006/relationships/vmlDrawing" Target="../drawings/vmlDrawing28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47.wmf"/><Relationship Id="rId1" Type="http://schemas.openxmlformats.org/officeDocument/2006/relationships/oleObject" Target="../embeddings/oleObject173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2.bin"/><Relationship Id="rId8" Type="http://schemas.openxmlformats.org/officeDocument/2006/relationships/image" Target="../media/image151.wmf"/><Relationship Id="rId7" Type="http://schemas.openxmlformats.org/officeDocument/2006/relationships/oleObject" Target="../embeddings/oleObject181.bin"/><Relationship Id="rId6" Type="http://schemas.openxmlformats.org/officeDocument/2006/relationships/image" Target="../media/image150.wmf"/><Relationship Id="rId5" Type="http://schemas.openxmlformats.org/officeDocument/2006/relationships/oleObject" Target="../embeddings/oleObject180.bin"/><Relationship Id="rId4" Type="http://schemas.openxmlformats.org/officeDocument/2006/relationships/image" Target="../media/image149.wmf"/><Relationship Id="rId3" Type="http://schemas.openxmlformats.org/officeDocument/2006/relationships/oleObject" Target="../embeddings/oleObject179.bin"/><Relationship Id="rId22" Type="http://schemas.openxmlformats.org/officeDocument/2006/relationships/vmlDrawing" Target="../drawings/vmlDrawing29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157.wmf"/><Relationship Id="rId2" Type="http://schemas.openxmlformats.org/officeDocument/2006/relationships/image" Target="../media/image148.wmf"/><Relationship Id="rId19" Type="http://schemas.openxmlformats.org/officeDocument/2006/relationships/oleObject" Target="../embeddings/oleObject187.bin"/><Relationship Id="rId18" Type="http://schemas.openxmlformats.org/officeDocument/2006/relationships/image" Target="../media/image156.wmf"/><Relationship Id="rId17" Type="http://schemas.openxmlformats.org/officeDocument/2006/relationships/oleObject" Target="../embeddings/oleObject186.bin"/><Relationship Id="rId16" Type="http://schemas.openxmlformats.org/officeDocument/2006/relationships/image" Target="../media/image155.wmf"/><Relationship Id="rId15" Type="http://schemas.openxmlformats.org/officeDocument/2006/relationships/oleObject" Target="../embeddings/oleObject185.bin"/><Relationship Id="rId14" Type="http://schemas.openxmlformats.org/officeDocument/2006/relationships/image" Target="../media/image154.wmf"/><Relationship Id="rId13" Type="http://schemas.openxmlformats.org/officeDocument/2006/relationships/oleObject" Target="../embeddings/oleObject184.bin"/><Relationship Id="rId12" Type="http://schemas.openxmlformats.org/officeDocument/2006/relationships/image" Target="../media/image153.wmf"/><Relationship Id="rId11" Type="http://schemas.openxmlformats.org/officeDocument/2006/relationships/oleObject" Target="../embeddings/oleObject183.bin"/><Relationship Id="rId10" Type="http://schemas.openxmlformats.org/officeDocument/2006/relationships/image" Target="../media/image152.wmf"/><Relationship Id="rId1" Type="http://schemas.openxmlformats.org/officeDocument/2006/relationships/oleObject" Target="../embeddings/oleObject178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2.bin"/><Relationship Id="rId8" Type="http://schemas.openxmlformats.org/officeDocument/2006/relationships/image" Target="../media/image159.wmf"/><Relationship Id="rId7" Type="http://schemas.openxmlformats.org/officeDocument/2006/relationships/oleObject" Target="../embeddings/oleObject191.bin"/><Relationship Id="rId6" Type="http://schemas.openxmlformats.org/officeDocument/2006/relationships/image" Target="../media/image158.wmf"/><Relationship Id="rId5" Type="http://schemas.openxmlformats.org/officeDocument/2006/relationships/oleObject" Target="../embeddings/oleObject190.bin"/><Relationship Id="rId4" Type="http://schemas.openxmlformats.org/officeDocument/2006/relationships/image" Target="../media/image124.wmf"/><Relationship Id="rId3" Type="http://schemas.openxmlformats.org/officeDocument/2006/relationships/oleObject" Target="../embeddings/oleObject189.bin"/><Relationship Id="rId2" Type="http://schemas.openxmlformats.org/officeDocument/2006/relationships/image" Target="../media/image123.wmf"/><Relationship Id="rId12" Type="http://schemas.openxmlformats.org/officeDocument/2006/relationships/vmlDrawing" Target="../drawings/vmlDrawing30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0.wmf"/><Relationship Id="rId1" Type="http://schemas.openxmlformats.org/officeDocument/2006/relationships/oleObject" Target="../embeddings/oleObject188.bin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7.bin"/><Relationship Id="rId8" Type="http://schemas.openxmlformats.org/officeDocument/2006/relationships/image" Target="../media/image159.wmf"/><Relationship Id="rId7" Type="http://schemas.openxmlformats.org/officeDocument/2006/relationships/oleObject" Target="../embeddings/oleObject196.bin"/><Relationship Id="rId6" Type="http://schemas.openxmlformats.org/officeDocument/2006/relationships/image" Target="../media/image163.wmf"/><Relationship Id="rId5" Type="http://schemas.openxmlformats.org/officeDocument/2006/relationships/oleObject" Target="../embeddings/oleObject195.bin"/><Relationship Id="rId4" Type="http://schemas.openxmlformats.org/officeDocument/2006/relationships/image" Target="../media/image162.wmf"/><Relationship Id="rId3" Type="http://schemas.openxmlformats.org/officeDocument/2006/relationships/oleObject" Target="../embeddings/oleObject194.bin"/><Relationship Id="rId2" Type="http://schemas.openxmlformats.org/officeDocument/2006/relationships/image" Target="../media/image161.wmf"/><Relationship Id="rId12" Type="http://schemas.openxmlformats.org/officeDocument/2006/relationships/vmlDrawing" Target="../drawings/vmlDrawing31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60.wmf"/><Relationship Id="rId1" Type="http://schemas.openxmlformats.org/officeDocument/2006/relationships/oleObject" Target="../embeddings/oleObject193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2.bin"/><Relationship Id="rId8" Type="http://schemas.openxmlformats.org/officeDocument/2006/relationships/image" Target="../media/image167.wmf"/><Relationship Id="rId7" Type="http://schemas.openxmlformats.org/officeDocument/2006/relationships/oleObject" Target="../embeddings/oleObject201.bin"/><Relationship Id="rId6" Type="http://schemas.openxmlformats.org/officeDocument/2006/relationships/image" Target="../media/image166.wmf"/><Relationship Id="rId5" Type="http://schemas.openxmlformats.org/officeDocument/2006/relationships/oleObject" Target="../embeddings/oleObject200.bin"/><Relationship Id="rId4" Type="http://schemas.openxmlformats.org/officeDocument/2006/relationships/image" Target="../media/image165.wmf"/><Relationship Id="rId3" Type="http://schemas.openxmlformats.org/officeDocument/2006/relationships/oleObject" Target="../embeddings/oleObject199.bin"/><Relationship Id="rId28" Type="http://schemas.openxmlformats.org/officeDocument/2006/relationships/vmlDrawing" Target="../drawings/vmlDrawing32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174.wmf"/><Relationship Id="rId25" Type="http://schemas.openxmlformats.org/officeDocument/2006/relationships/oleObject" Target="../embeddings/oleObject210.bin"/><Relationship Id="rId24" Type="http://schemas.openxmlformats.org/officeDocument/2006/relationships/image" Target="../media/image173.wmf"/><Relationship Id="rId23" Type="http://schemas.openxmlformats.org/officeDocument/2006/relationships/oleObject" Target="../embeddings/oleObject209.bin"/><Relationship Id="rId22" Type="http://schemas.openxmlformats.org/officeDocument/2006/relationships/image" Target="../media/image172.wmf"/><Relationship Id="rId21" Type="http://schemas.openxmlformats.org/officeDocument/2006/relationships/oleObject" Target="../embeddings/oleObject208.bin"/><Relationship Id="rId20" Type="http://schemas.openxmlformats.org/officeDocument/2006/relationships/image" Target="../media/image171.wmf"/><Relationship Id="rId2" Type="http://schemas.openxmlformats.org/officeDocument/2006/relationships/image" Target="../media/image164.wmf"/><Relationship Id="rId19" Type="http://schemas.openxmlformats.org/officeDocument/2006/relationships/oleObject" Target="../embeddings/oleObject207.bin"/><Relationship Id="rId18" Type="http://schemas.openxmlformats.org/officeDocument/2006/relationships/image" Target="../media/image170.wmf"/><Relationship Id="rId17" Type="http://schemas.openxmlformats.org/officeDocument/2006/relationships/oleObject" Target="../embeddings/oleObject206.bin"/><Relationship Id="rId16" Type="http://schemas.openxmlformats.org/officeDocument/2006/relationships/image" Target="../media/image159.wmf"/><Relationship Id="rId15" Type="http://schemas.openxmlformats.org/officeDocument/2006/relationships/oleObject" Target="../embeddings/oleObject205.bin"/><Relationship Id="rId14" Type="http://schemas.openxmlformats.org/officeDocument/2006/relationships/image" Target="../media/image161.wmf"/><Relationship Id="rId13" Type="http://schemas.openxmlformats.org/officeDocument/2006/relationships/oleObject" Target="../embeddings/oleObject204.bin"/><Relationship Id="rId12" Type="http://schemas.openxmlformats.org/officeDocument/2006/relationships/image" Target="../media/image169.wmf"/><Relationship Id="rId11" Type="http://schemas.openxmlformats.org/officeDocument/2006/relationships/oleObject" Target="../embeddings/oleObject203.bin"/><Relationship Id="rId10" Type="http://schemas.openxmlformats.org/officeDocument/2006/relationships/image" Target="../media/image168.wmf"/><Relationship Id="rId1" Type="http://schemas.openxmlformats.org/officeDocument/2006/relationships/oleObject" Target="../embeddings/oleObject198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oleObject" Target="../embeddings/oleObject215.bin"/><Relationship Id="rId7" Type="http://schemas.openxmlformats.org/officeDocument/2006/relationships/oleObject" Target="../embeddings/oleObject214.bin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13.bin"/><Relationship Id="rId4" Type="http://schemas.openxmlformats.org/officeDocument/2006/relationships/image" Target="../media/image175.wmf"/><Relationship Id="rId3" Type="http://schemas.openxmlformats.org/officeDocument/2006/relationships/oleObject" Target="../embeddings/oleObject212.bin"/><Relationship Id="rId2" Type="http://schemas.openxmlformats.org/officeDocument/2006/relationships/image" Target="../media/image123.wmf"/><Relationship Id="rId10" Type="http://schemas.openxmlformats.org/officeDocument/2006/relationships/vmlDrawing" Target="../drawings/vmlDrawing33.vml"/><Relationship Id="rId1" Type="http://schemas.openxmlformats.org/officeDocument/2006/relationships/oleObject" Target="../embeddings/oleObject211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79.wmf"/><Relationship Id="rId7" Type="http://schemas.openxmlformats.org/officeDocument/2006/relationships/oleObject" Target="../embeddings/oleObject219.bin"/><Relationship Id="rId6" Type="http://schemas.openxmlformats.org/officeDocument/2006/relationships/image" Target="../media/image178.wmf"/><Relationship Id="rId5" Type="http://schemas.openxmlformats.org/officeDocument/2006/relationships/oleObject" Target="../embeddings/oleObject218.bin"/><Relationship Id="rId4" Type="http://schemas.openxmlformats.org/officeDocument/2006/relationships/image" Target="../media/image177.wmf"/><Relationship Id="rId3" Type="http://schemas.openxmlformats.org/officeDocument/2006/relationships/oleObject" Target="../embeddings/oleObject217.bin"/><Relationship Id="rId2" Type="http://schemas.openxmlformats.org/officeDocument/2006/relationships/image" Target="../media/image176.wmf"/><Relationship Id="rId10" Type="http://schemas.openxmlformats.org/officeDocument/2006/relationships/vmlDrawing" Target="../drawings/vmlDrawing34.vml"/><Relationship Id="rId1" Type="http://schemas.openxmlformats.org/officeDocument/2006/relationships/oleObject" Target="../embeddings/oleObject216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5.bin"/><Relationship Id="rId8" Type="http://schemas.openxmlformats.org/officeDocument/2006/relationships/oleObject" Target="../embeddings/oleObject224.bin"/><Relationship Id="rId7" Type="http://schemas.openxmlformats.org/officeDocument/2006/relationships/oleObject" Target="../embeddings/oleObject223.bin"/><Relationship Id="rId6" Type="http://schemas.openxmlformats.org/officeDocument/2006/relationships/image" Target="../media/image182.wmf"/><Relationship Id="rId5" Type="http://schemas.openxmlformats.org/officeDocument/2006/relationships/oleObject" Target="../embeddings/oleObject222.bin"/><Relationship Id="rId4" Type="http://schemas.openxmlformats.org/officeDocument/2006/relationships/image" Target="../media/image181.wmf"/><Relationship Id="rId3" Type="http://schemas.openxmlformats.org/officeDocument/2006/relationships/oleObject" Target="../embeddings/oleObject221.bin"/><Relationship Id="rId2" Type="http://schemas.openxmlformats.org/officeDocument/2006/relationships/image" Target="../media/image180.wmf"/><Relationship Id="rId18" Type="http://schemas.openxmlformats.org/officeDocument/2006/relationships/vmlDrawing" Target="../drawings/vmlDrawing35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85.wmf"/><Relationship Id="rId15" Type="http://schemas.openxmlformats.org/officeDocument/2006/relationships/oleObject" Target="../embeddings/oleObject229.bin"/><Relationship Id="rId14" Type="http://schemas.openxmlformats.org/officeDocument/2006/relationships/oleObject" Target="../embeddings/oleObject228.bin"/><Relationship Id="rId13" Type="http://schemas.openxmlformats.org/officeDocument/2006/relationships/image" Target="../media/image184.wmf"/><Relationship Id="rId12" Type="http://schemas.openxmlformats.org/officeDocument/2006/relationships/oleObject" Target="../embeddings/oleObject227.bin"/><Relationship Id="rId11" Type="http://schemas.openxmlformats.org/officeDocument/2006/relationships/image" Target="../media/image183.wmf"/><Relationship Id="rId10" Type="http://schemas.openxmlformats.org/officeDocument/2006/relationships/oleObject" Target="../embeddings/oleObject226.bin"/><Relationship Id="rId1" Type="http://schemas.openxmlformats.org/officeDocument/2006/relationships/oleObject" Target="../embeddings/oleObject220.bin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4.bin"/><Relationship Id="rId8" Type="http://schemas.openxmlformats.org/officeDocument/2006/relationships/image" Target="../media/image189.wmf"/><Relationship Id="rId7" Type="http://schemas.openxmlformats.org/officeDocument/2006/relationships/oleObject" Target="../embeddings/oleObject233.bin"/><Relationship Id="rId6" Type="http://schemas.openxmlformats.org/officeDocument/2006/relationships/image" Target="../media/image188.wmf"/><Relationship Id="rId5" Type="http://schemas.openxmlformats.org/officeDocument/2006/relationships/oleObject" Target="../embeddings/oleObject232.bin"/><Relationship Id="rId4" Type="http://schemas.openxmlformats.org/officeDocument/2006/relationships/image" Target="../media/image187.wmf"/><Relationship Id="rId3" Type="http://schemas.openxmlformats.org/officeDocument/2006/relationships/oleObject" Target="../embeddings/oleObject231.bin"/><Relationship Id="rId2" Type="http://schemas.openxmlformats.org/officeDocument/2006/relationships/image" Target="../media/image186.wmf"/><Relationship Id="rId18" Type="http://schemas.openxmlformats.org/officeDocument/2006/relationships/vmlDrawing" Target="../drawings/vmlDrawing36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93.wmf"/><Relationship Id="rId15" Type="http://schemas.openxmlformats.org/officeDocument/2006/relationships/oleObject" Target="../embeddings/oleObject237.bin"/><Relationship Id="rId14" Type="http://schemas.openxmlformats.org/officeDocument/2006/relationships/image" Target="../media/image192.wmf"/><Relationship Id="rId13" Type="http://schemas.openxmlformats.org/officeDocument/2006/relationships/oleObject" Target="../embeddings/oleObject236.bin"/><Relationship Id="rId12" Type="http://schemas.openxmlformats.org/officeDocument/2006/relationships/image" Target="../media/image191.wmf"/><Relationship Id="rId11" Type="http://schemas.openxmlformats.org/officeDocument/2006/relationships/oleObject" Target="../embeddings/oleObject235.bin"/><Relationship Id="rId10" Type="http://schemas.openxmlformats.org/officeDocument/2006/relationships/image" Target="../media/image190.wmf"/><Relationship Id="rId1" Type="http://schemas.openxmlformats.org/officeDocument/2006/relationships/oleObject" Target="../embeddings/oleObject230.bin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97.wmf"/><Relationship Id="rId7" Type="http://schemas.openxmlformats.org/officeDocument/2006/relationships/oleObject" Target="../embeddings/oleObject241.bin"/><Relationship Id="rId6" Type="http://schemas.openxmlformats.org/officeDocument/2006/relationships/image" Target="../media/image196.wmf"/><Relationship Id="rId5" Type="http://schemas.openxmlformats.org/officeDocument/2006/relationships/oleObject" Target="../embeddings/oleObject240.bin"/><Relationship Id="rId4" Type="http://schemas.openxmlformats.org/officeDocument/2006/relationships/image" Target="../media/image195.wmf"/><Relationship Id="rId3" Type="http://schemas.openxmlformats.org/officeDocument/2006/relationships/oleObject" Target="../embeddings/oleObject239.bin"/><Relationship Id="rId2" Type="http://schemas.openxmlformats.org/officeDocument/2006/relationships/image" Target="../media/image194.wmf"/><Relationship Id="rId10" Type="http://schemas.openxmlformats.org/officeDocument/2006/relationships/vmlDrawing" Target="../drawings/vmlDrawing37.vml"/><Relationship Id="rId1" Type="http://schemas.openxmlformats.org/officeDocument/2006/relationships/oleObject" Target="../embeddings/oleObject238.bin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6.bin"/><Relationship Id="rId8" Type="http://schemas.openxmlformats.org/officeDocument/2006/relationships/image" Target="../media/image201.wmf"/><Relationship Id="rId7" Type="http://schemas.openxmlformats.org/officeDocument/2006/relationships/oleObject" Target="../embeddings/oleObject245.bin"/><Relationship Id="rId6" Type="http://schemas.openxmlformats.org/officeDocument/2006/relationships/image" Target="../media/image200.wmf"/><Relationship Id="rId5" Type="http://schemas.openxmlformats.org/officeDocument/2006/relationships/oleObject" Target="../embeddings/oleObject244.bin"/><Relationship Id="rId4" Type="http://schemas.openxmlformats.org/officeDocument/2006/relationships/image" Target="../media/image199.wmf"/><Relationship Id="rId3" Type="http://schemas.openxmlformats.org/officeDocument/2006/relationships/oleObject" Target="../embeddings/oleObject243.bin"/><Relationship Id="rId24" Type="http://schemas.openxmlformats.org/officeDocument/2006/relationships/vmlDrawing" Target="../drawings/vmlDrawing38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208.wmf"/><Relationship Id="rId21" Type="http://schemas.openxmlformats.org/officeDocument/2006/relationships/oleObject" Target="../embeddings/oleObject252.bin"/><Relationship Id="rId20" Type="http://schemas.openxmlformats.org/officeDocument/2006/relationships/image" Target="../media/image207.wmf"/><Relationship Id="rId2" Type="http://schemas.openxmlformats.org/officeDocument/2006/relationships/image" Target="../media/image198.wmf"/><Relationship Id="rId19" Type="http://schemas.openxmlformats.org/officeDocument/2006/relationships/oleObject" Target="../embeddings/oleObject251.bin"/><Relationship Id="rId18" Type="http://schemas.openxmlformats.org/officeDocument/2006/relationships/image" Target="../media/image206.wmf"/><Relationship Id="rId17" Type="http://schemas.openxmlformats.org/officeDocument/2006/relationships/oleObject" Target="../embeddings/oleObject250.bin"/><Relationship Id="rId16" Type="http://schemas.openxmlformats.org/officeDocument/2006/relationships/image" Target="../media/image205.wmf"/><Relationship Id="rId15" Type="http://schemas.openxmlformats.org/officeDocument/2006/relationships/oleObject" Target="../embeddings/oleObject249.bin"/><Relationship Id="rId14" Type="http://schemas.openxmlformats.org/officeDocument/2006/relationships/image" Target="../media/image204.wmf"/><Relationship Id="rId13" Type="http://schemas.openxmlformats.org/officeDocument/2006/relationships/oleObject" Target="../embeddings/oleObject248.bin"/><Relationship Id="rId12" Type="http://schemas.openxmlformats.org/officeDocument/2006/relationships/image" Target="../media/image203.wmf"/><Relationship Id="rId11" Type="http://schemas.openxmlformats.org/officeDocument/2006/relationships/oleObject" Target="../embeddings/oleObject247.bin"/><Relationship Id="rId10" Type="http://schemas.openxmlformats.org/officeDocument/2006/relationships/image" Target="../media/image202.wmf"/><Relationship Id="rId1" Type="http://schemas.openxmlformats.org/officeDocument/2006/relationships/oleObject" Target="../embeddings/oleObject242.bin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7.bin"/><Relationship Id="rId8" Type="http://schemas.openxmlformats.org/officeDocument/2006/relationships/image" Target="../media/image212.wmf"/><Relationship Id="rId7" Type="http://schemas.openxmlformats.org/officeDocument/2006/relationships/oleObject" Target="../embeddings/oleObject256.bin"/><Relationship Id="rId6" Type="http://schemas.openxmlformats.org/officeDocument/2006/relationships/image" Target="../media/image211.wmf"/><Relationship Id="rId5" Type="http://schemas.openxmlformats.org/officeDocument/2006/relationships/oleObject" Target="../embeddings/oleObject255.bin"/><Relationship Id="rId4" Type="http://schemas.openxmlformats.org/officeDocument/2006/relationships/image" Target="../media/image210.wmf"/><Relationship Id="rId3" Type="http://schemas.openxmlformats.org/officeDocument/2006/relationships/oleObject" Target="../embeddings/oleObject254.bin"/><Relationship Id="rId2" Type="http://schemas.openxmlformats.org/officeDocument/2006/relationships/image" Target="../media/image209.wmf"/><Relationship Id="rId18" Type="http://schemas.openxmlformats.org/officeDocument/2006/relationships/vmlDrawing" Target="../drawings/vmlDrawing39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216.wmf"/><Relationship Id="rId15" Type="http://schemas.openxmlformats.org/officeDocument/2006/relationships/oleObject" Target="../embeddings/oleObject260.bin"/><Relationship Id="rId14" Type="http://schemas.openxmlformats.org/officeDocument/2006/relationships/image" Target="../media/image215.wmf"/><Relationship Id="rId13" Type="http://schemas.openxmlformats.org/officeDocument/2006/relationships/oleObject" Target="../embeddings/oleObject259.bin"/><Relationship Id="rId12" Type="http://schemas.openxmlformats.org/officeDocument/2006/relationships/image" Target="../media/image214.wmf"/><Relationship Id="rId11" Type="http://schemas.openxmlformats.org/officeDocument/2006/relationships/oleObject" Target="../embeddings/oleObject258.bin"/><Relationship Id="rId10" Type="http://schemas.openxmlformats.org/officeDocument/2006/relationships/image" Target="../media/image213.wmf"/><Relationship Id="rId1" Type="http://schemas.openxmlformats.org/officeDocument/2006/relationships/oleObject" Target="../embeddings/oleObject253.bin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6.bin"/><Relationship Id="rId8" Type="http://schemas.openxmlformats.org/officeDocument/2006/relationships/oleObject" Target="../embeddings/oleObject265.bin"/><Relationship Id="rId7" Type="http://schemas.openxmlformats.org/officeDocument/2006/relationships/oleObject" Target="../embeddings/oleObject264.bin"/><Relationship Id="rId6" Type="http://schemas.openxmlformats.org/officeDocument/2006/relationships/image" Target="../media/image219.wmf"/><Relationship Id="rId5" Type="http://schemas.openxmlformats.org/officeDocument/2006/relationships/oleObject" Target="../embeddings/oleObject263.bin"/><Relationship Id="rId4" Type="http://schemas.openxmlformats.org/officeDocument/2006/relationships/image" Target="../media/image218.wmf"/><Relationship Id="rId3" Type="http://schemas.openxmlformats.org/officeDocument/2006/relationships/oleObject" Target="../embeddings/oleObject262.bin"/><Relationship Id="rId2" Type="http://schemas.openxmlformats.org/officeDocument/2006/relationships/image" Target="../media/image217.wmf"/><Relationship Id="rId12" Type="http://schemas.openxmlformats.org/officeDocument/2006/relationships/vmlDrawing" Target="../drawings/vmlDrawing40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20.wmf"/><Relationship Id="rId1" Type="http://schemas.openxmlformats.org/officeDocument/2006/relationships/oleObject" Target="../embeddings/oleObject261.bin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1.bin"/><Relationship Id="rId8" Type="http://schemas.openxmlformats.org/officeDocument/2006/relationships/image" Target="../media/image224.wmf"/><Relationship Id="rId7" Type="http://schemas.openxmlformats.org/officeDocument/2006/relationships/oleObject" Target="../embeddings/oleObject270.bin"/><Relationship Id="rId6" Type="http://schemas.openxmlformats.org/officeDocument/2006/relationships/image" Target="../media/image223.wmf"/><Relationship Id="rId5" Type="http://schemas.openxmlformats.org/officeDocument/2006/relationships/oleObject" Target="../embeddings/oleObject269.bin"/><Relationship Id="rId4" Type="http://schemas.openxmlformats.org/officeDocument/2006/relationships/image" Target="../media/image222.wmf"/><Relationship Id="rId3" Type="http://schemas.openxmlformats.org/officeDocument/2006/relationships/oleObject" Target="../embeddings/oleObject268.bin"/><Relationship Id="rId25" Type="http://schemas.openxmlformats.org/officeDocument/2006/relationships/notesSlide" Target="../notesSlides/notesSlide3.xml"/><Relationship Id="rId24" Type="http://schemas.openxmlformats.org/officeDocument/2006/relationships/vmlDrawing" Target="../drawings/vmlDrawing41.vml"/><Relationship Id="rId23" Type="http://schemas.openxmlformats.org/officeDocument/2006/relationships/slideLayout" Target="../slideLayouts/slideLayout7.xml"/><Relationship Id="rId22" Type="http://schemas.openxmlformats.org/officeDocument/2006/relationships/oleObject" Target="../embeddings/oleObject276.bin"/><Relationship Id="rId21" Type="http://schemas.openxmlformats.org/officeDocument/2006/relationships/image" Target="../media/image229.wmf"/><Relationship Id="rId20" Type="http://schemas.openxmlformats.org/officeDocument/2006/relationships/oleObject" Target="../embeddings/oleObject275.bin"/><Relationship Id="rId2" Type="http://schemas.openxmlformats.org/officeDocument/2006/relationships/image" Target="../media/image221.wmf"/><Relationship Id="rId19" Type="http://schemas.openxmlformats.org/officeDocument/2006/relationships/tags" Target="../tags/tag4.xml"/><Relationship Id="rId18" Type="http://schemas.openxmlformats.org/officeDocument/2006/relationships/image" Target="../media/image228.wmf"/><Relationship Id="rId17" Type="http://schemas.openxmlformats.org/officeDocument/2006/relationships/oleObject" Target="../embeddings/oleObject274.bin"/><Relationship Id="rId16" Type="http://schemas.openxmlformats.org/officeDocument/2006/relationships/tags" Target="../tags/tag3.xml"/><Relationship Id="rId15" Type="http://schemas.openxmlformats.org/officeDocument/2006/relationships/tags" Target="../tags/tag2.xml"/><Relationship Id="rId14" Type="http://schemas.openxmlformats.org/officeDocument/2006/relationships/image" Target="../media/image227.wmf"/><Relationship Id="rId13" Type="http://schemas.openxmlformats.org/officeDocument/2006/relationships/oleObject" Target="../embeddings/oleObject273.bin"/><Relationship Id="rId12" Type="http://schemas.openxmlformats.org/officeDocument/2006/relationships/image" Target="../media/image226.wmf"/><Relationship Id="rId11" Type="http://schemas.openxmlformats.org/officeDocument/2006/relationships/oleObject" Target="../embeddings/oleObject272.bin"/><Relationship Id="rId10" Type="http://schemas.openxmlformats.org/officeDocument/2006/relationships/image" Target="../media/image225.wmf"/><Relationship Id="rId1" Type="http://schemas.openxmlformats.org/officeDocument/2006/relationships/oleObject" Target="../embeddings/oleObject267.bin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1.bin"/><Relationship Id="rId8" Type="http://schemas.openxmlformats.org/officeDocument/2006/relationships/image" Target="../media/image231.wmf"/><Relationship Id="rId7" Type="http://schemas.openxmlformats.org/officeDocument/2006/relationships/oleObject" Target="../embeddings/oleObject280.bin"/><Relationship Id="rId6" Type="http://schemas.openxmlformats.org/officeDocument/2006/relationships/image" Target="../media/image230.wmf"/><Relationship Id="rId5" Type="http://schemas.openxmlformats.org/officeDocument/2006/relationships/oleObject" Target="../embeddings/oleObject279.bin"/><Relationship Id="rId4" Type="http://schemas.openxmlformats.org/officeDocument/2006/relationships/image" Target="../media/image182.wmf"/><Relationship Id="rId3" Type="http://schemas.openxmlformats.org/officeDocument/2006/relationships/oleObject" Target="../embeddings/oleObject278.bin"/><Relationship Id="rId2" Type="http://schemas.openxmlformats.org/officeDocument/2006/relationships/image" Target="../media/image181.wmf"/><Relationship Id="rId12" Type="http://schemas.openxmlformats.org/officeDocument/2006/relationships/vmlDrawing" Target="../drawings/vmlDrawing42.vml"/><Relationship Id="rId11" Type="http://schemas.openxmlformats.org/officeDocument/2006/relationships/slideLayout" Target="../slideLayouts/slideLayout7.xml"/><Relationship Id="rId10" Type="http://schemas.openxmlformats.org/officeDocument/2006/relationships/oleObject" Target="../embeddings/oleObject282.bin"/><Relationship Id="rId1" Type="http://schemas.openxmlformats.org/officeDocument/2006/relationships/oleObject" Target="../embeddings/oleObject277.bin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35.wmf"/><Relationship Id="rId7" Type="http://schemas.openxmlformats.org/officeDocument/2006/relationships/oleObject" Target="../embeddings/oleObject286.bin"/><Relationship Id="rId6" Type="http://schemas.openxmlformats.org/officeDocument/2006/relationships/image" Target="../media/image234.wmf"/><Relationship Id="rId5" Type="http://schemas.openxmlformats.org/officeDocument/2006/relationships/oleObject" Target="../embeddings/oleObject285.bin"/><Relationship Id="rId4" Type="http://schemas.openxmlformats.org/officeDocument/2006/relationships/image" Target="../media/image233.wmf"/><Relationship Id="rId3" Type="http://schemas.openxmlformats.org/officeDocument/2006/relationships/oleObject" Target="../embeddings/oleObject284.bin"/><Relationship Id="rId2" Type="http://schemas.openxmlformats.org/officeDocument/2006/relationships/image" Target="../media/image232.wmf"/><Relationship Id="rId10" Type="http://schemas.openxmlformats.org/officeDocument/2006/relationships/vmlDrawing" Target="../drawings/vmlDrawing43.vml"/><Relationship Id="rId1" Type="http://schemas.openxmlformats.org/officeDocument/2006/relationships/oleObject" Target="../embeddings/oleObject283.bin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1.bin"/><Relationship Id="rId8" Type="http://schemas.openxmlformats.org/officeDocument/2006/relationships/image" Target="../media/image239.wmf"/><Relationship Id="rId7" Type="http://schemas.openxmlformats.org/officeDocument/2006/relationships/oleObject" Target="../embeddings/oleObject290.bin"/><Relationship Id="rId6" Type="http://schemas.openxmlformats.org/officeDocument/2006/relationships/image" Target="../media/image238.wmf"/><Relationship Id="rId5" Type="http://schemas.openxmlformats.org/officeDocument/2006/relationships/oleObject" Target="../embeddings/oleObject289.bin"/><Relationship Id="rId4" Type="http://schemas.openxmlformats.org/officeDocument/2006/relationships/image" Target="../media/image237.wmf"/><Relationship Id="rId3" Type="http://schemas.openxmlformats.org/officeDocument/2006/relationships/oleObject" Target="../embeddings/oleObject288.bin"/><Relationship Id="rId2" Type="http://schemas.openxmlformats.org/officeDocument/2006/relationships/image" Target="../media/image236.wmf"/><Relationship Id="rId16" Type="http://schemas.openxmlformats.org/officeDocument/2006/relationships/vmlDrawing" Target="../drawings/vmlDrawing44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42.wmf"/><Relationship Id="rId13" Type="http://schemas.openxmlformats.org/officeDocument/2006/relationships/oleObject" Target="../embeddings/oleObject293.bin"/><Relationship Id="rId12" Type="http://schemas.openxmlformats.org/officeDocument/2006/relationships/image" Target="../media/image241.wmf"/><Relationship Id="rId11" Type="http://schemas.openxmlformats.org/officeDocument/2006/relationships/oleObject" Target="../embeddings/oleObject292.bin"/><Relationship Id="rId10" Type="http://schemas.openxmlformats.org/officeDocument/2006/relationships/image" Target="../media/image240.wmf"/><Relationship Id="rId1" Type="http://schemas.openxmlformats.org/officeDocument/2006/relationships/oleObject" Target="../embeddings/oleObject287.bin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8.bin"/><Relationship Id="rId8" Type="http://schemas.openxmlformats.org/officeDocument/2006/relationships/image" Target="../media/image245.wmf"/><Relationship Id="rId7" Type="http://schemas.openxmlformats.org/officeDocument/2006/relationships/oleObject" Target="../embeddings/oleObject297.bin"/><Relationship Id="rId6" Type="http://schemas.openxmlformats.org/officeDocument/2006/relationships/image" Target="../media/image244.wmf"/><Relationship Id="rId5" Type="http://schemas.openxmlformats.org/officeDocument/2006/relationships/oleObject" Target="../embeddings/oleObject296.bin"/><Relationship Id="rId4" Type="http://schemas.openxmlformats.org/officeDocument/2006/relationships/image" Target="../media/image243.wmf"/><Relationship Id="rId3" Type="http://schemas.openxmlformats.org/officeDocument/2006/relationships/oleObject" Target="../embeddings/oleObject295.bin"/><Relationship Id="rId2" Type="http://schemas.openxmlformats.org/officeDocument/2006/relationships/image" Target="../media/image186.wmf"/><Relationship Id="rId16" Type="http://schemas.openxmlformats.org/officeDocument/2006/relationships/vmlDrawing" Target="../drawings/vmlDrawing45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48.wmf"/><Relationship Id="rId13" Type="http://schemas.openxmlformats.org/officeDocument/2006/relationships/oleObject" Target="../embeddings/oleObject300.bin"/><Relationship Id="rId12" Type="http://schemas.openxmlformats.org/officeDocument/2006/relationships/image" Target="../media/image247.wmf"/><Relationship Id="rId11" Type="http://schemas.openxmlformats.org/officeDocument/2006/relationships/oleObject" Target="../embeddings/oleObject299.bin"/><Relationship Id="rId10" Type="http://schemas.openxmlformats.org/officeDocument/2006/relationships/image" Target="../media/image246.wmf"/><Relationship Id="rId1" Type="http://schemas.openxmlformats.org/officeDocument/2006/relationships/oleObject" Target="../embeddings/oleObject294.bin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5.bin"/><Relationship Id="rId8" Type="http://schemas.openxmlformats.org/officeDocument/2006/relationships/image" Target="../media/image251.wmf"/><Relationship Id="rId7" Type="http://schemas.openxmlformats.org/officeDocument/2006/relationships/oleObject" Target="../embeddings/oleObject304.bin"/><Relationship Id="rId6" Type="http://schemas.openxmlformats.org/officeDocument/2006/relationships/image" Target="../media/image250.wmf"/><Relationship Id="rId5" Type="http://schemas.openxmlformats.org/officeDocument/2006/relationships/oleObject" Target="../embeddings/oleObject303.bin"/><Relationship Id="rId4" Type="http://schemas.openxmlformats.org/officeDocument/2006/relationships/image" Target="../media/image249.wmf"/><Relationship Id="rId3" Type="http://schemas.openxmlformats.org/officeDocument/2006/relationships/oleObject" Target="../embeddings/oleObject302.bin"/><Relationship Id="rId2" Type="http://schemas.openxmlformats.org/officeDocument/2006/relationships/image" Target="../media/image186.wmf"/><Relationship Id="rId16" Type="http://schemas.openxmlformats.org/officeDocument/2006/relationships/vmlDrawing" Target="../drawings/vmlDrawing46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54.wmf"/><Relationship Id="rId13" Type="http://schemas.openxmlformats.org/officeDocument/2006/relationships/oleObject" Target="../embeddings/oleObject307.bin"/><Relationship Id="rId12" Type="http://schemas.openxmlformats.org/officeDocument/2006/relationships/image" Target="../media/image253.wmf"/><Relationship Id="rId11" Type="http://schemas.openxmlformats.org/officeDocument/2006/relationships/oleObject" Target="../embeddings/oleObject306.bin"/><Relationship Id="rId10" Type="http://schemas.openxmlformats.org/officeDocument/2006/relationships/image" Target="../media/image252.wmf"/><Relationship Id="rId1" Type="http://schemas.openxmlformats.org/officeDocument/2006/relationships/oleObject" Target="../embeddings/oleObject301.bin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2.bin"/><Relationship Id="rId8" Type="http://schemas.openxmlformats.org/officeDocument/2006/relationships/image" Target="../media/image251.wmf"/><Relationship Id="rId7" Type="http://schemas.openxmlformats.org/officeDocument/2006/relationships/oleObject" Target="../embeddings/oleObject311.bin"/><Relationship Id="rId6" Type="http://schemas.openxmlformats.org/officeDocument/2006/relationships/image" Target="../media/image256.wmf"/><Relationship Id="rId5" Type="http://schemas.openxmlformats.org/officeDocument/2006/relationships/oleObject" Target="../embeddings/oleObject310.bin"/><Relationship Id="rId4" Type="http://schemas.openxmlformats.org/officeDocument/2006/relationships/image" Target="../media/image255.wmf"/><Relationship Id="rId3" Type="http://schemas.openxmlformats.org/officeDocument/2006/relationships/oleObject" Target="../embeddings/oleObject309.bin"/><Relationship Id="rId2" Type="http://schemas.openxmlformats.org/officeDocument/2006/relationships/image" Target="../media/image186.wmf"/><Relationship Id="rId16" Type="http://schemas.openxmlformats.org/officeDocument/2006/relationships/vmlDrawing" Target="../drawings/vmlDrawing47.vml"/><Relationship Id="rId15" Type="http://schemas.openxmlformats.org/officeDocument/2006/relationships/slideLayout" Target="../slideLayouts/slideLayout40.xml"/><Relationship Id="rId14" Type="http://schemas.openxmlformats.org/officeDocument/2006/relationships/image" Target="../media/image257.wmf"/><Relationship Id="rId13" Type="http://schemas.openxmlformats.org/officeDocument/2006/relationships/oleObject" Target="../embeddings/oleObject314.bin"/><Relationship Id="rId12" Type="http://schemas.openxmlformats.org/officeDocument/2006/relationships/image" Target="../media/image253.wmf"/><Relationship Id="rId11" Type="http://schemas.openxmlformats.org/officeDocument/2006/relationships/oleObject" Target="../embeddings/oleObject313.bin"/><Relationship Id="rId10" Type="http://schemas.openxmlformats.org/officeDocument/2006/relationships/image" Target="../media/image252.wmf"/><Relationship Id="rId1" Type="http://schemas.openxmlformats.org/officeDocument/2006/relationships/oleObject" Target="../embeddings/oleObject30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ctrTitle"/>
          </p:nvPr>
        </p:nvSpPr>
        <p:spPr>
          <a:xfrm>
            <a:off x="685800" y="1138238"/>
            <a:ext cx="7772400" cy="1066800"/>
          </a:xfrm>
        </p:spPr>
        <p:txBody>
          <a:bodyPr vert="horz" wrap="square" lIns="91440" tIns="45720" rIns="91440" bIns="45720" anchor="ctr" anchorCtr="0"/>
          <a:p>
            <a:pPr eaLnBrk="1" hangingPunct="1">
              <a:buClrTx/>
              <a:buSzTx/>
              <a:buFontTx/>
            </a:pPr>
            <a:r>
              <a:rPr lang="zh-CN" altLang="en-US" b="1" dirty="0">
                <a:latin typeface="宋体" panose="02010600030101010101" pitchFamily="2" charset="-122"/>
              </a:rPr>
              <a:t>第二章   </a:t>
            </a:r>
            <a:r>
              <a:rPr lang="en-US" altLang="zh-CN" b="1" i="1" dirty="0"/>
              <a:t>n</a:t>
            </a:r>
            <a:r>
              <a:rPr lang="zh-CN" altLang="en-US" b="1" dirty="0">
                <a:latin typeface="宋体" panose="02010600030101010101" pitchFamily="2" charset="-122"/>
              </a:rPr>
              <a:t>维向量</a:t>
            </a:r>
            <a:endParaRPr lang="zh-CN" altLang="en-US" b="1" dirty="0">
              <a:latin typeface="宋体" panose="02010600030101010101" pitchFamily="2" charset="-122"/>
            </a:endParaRPr>
          </a:p>
        </p:txBody>
      </p:sp>
      <p:sp>
        <p:nvSpPr>
          <p:cNvPr id="5123" name="Rectangle 3"/>
          <p:cNvSpPr>
            <a:spLocks noGrp="1"/>
          </p:cNvSpPr>
          <p:nvPr>
            <p:ph type="subTitle" idx="1"/>
          </p:nvPr>
        </p:nvSpPr>
        <p:spPr>
          <a:xfrm>
            <a:off x="2268538" y="2498725"/>
            <a:ext cx="4965700" cy="2413000"/>
          </a:xfrm>
        </p:spPr>
        <p:txBody>
          <a:bodyPr vert="horz" wrap="square" lIns="91440" tIns="45720" rIns="91440" bIns="45720" anchor="t" anchorCtr="0"/>
          <a:p>
            <a:pPr algn="l" eaLnBrk="1" hangingPunct="1">
              <a:spcBef>
                <a:spcPct val="0"/>
              </a:spcBef>
              <a:buClrTx/>
              <a:buSzTx/>
              <a:buFontTx/>
            </a:pPr>
            <a:r>
              <a:rPr lang="zh-CN" altLang="en-US" b="1" dirty="0">
                <a:latin typeface="+mn-lt"/>
                <a:ea typeface="+mn-ea"/>
                <a:cs typeface="+mn-cs"/>
              </a:rPr>
              <a:t>§</a:t>
            </a:r>
            <a:r>
              <a:rPr lang="en-US" altLang="zh-CN" dirty="0">
                <a:latin typeface="+mn-lt"/>
                <a:ea typeface="+mn-ea"/>
                <a:cs typeface="+mn-cs"/>
              </a:rPr>
              <a:t>1</a:t>
            </a:r>
            <a:r>
              <a:rPr lang="en-US" altLang="zh-CN" b="1" dirty="0">
                <a:latin typeface="+mn-lt"/>
                <a:ea typeface="+mn-ea"/>
                <a:cs typeface="+mn-cs"/>
              </a:rPr>
              <a:t>  </a:t>
            </a:r>
            <a:r>
              <a:rPr lang="en-US" altLang="zh-CN" sz="4200" b="1" dirty="0">
                <a:latin typeface="+mn-lt"/>
                <a:ea typeface="+mn-ea"/>
                <a:cs typeface="+mn-cs"/>
              </a:rPr>
              <a:t>  </a:t>
            </a:r>
            <a:r>
              <a:rPr lang="en-US" altLang="zh-CN" b="1" i="1" dirty="0">
                <a:latin typeface="+mn-lt"/>
                <a:ea typeface="+mn-ea"/>
                <a:cs typeface="+mn-cs"/>
              </a:rPr>
              <a:t>n</a:t>
            </a:r>
            <a:r>
              <a:rPr lang="zh-CN" altLang="en-US" b="1" dirty="0">
                <a:latin typeface="宋体" panose="02010600030101010101" pitchFamily="2" charset="-122"/>
                <a:ea typeface="+mn-ea"/>
                <a:cs typeface="+mn-cs"/>
              </a:rPr>
              <a:t>维向量</a:t>
            </a:r>
            <a:r>
              <a:rPr lang="zh-CN" altLang="en-US" b="1" dirty="0">
                <a:latin typeface="+mn-lt"/>
                <a:ea typeface="+mn-ea"/>
                <a:cs typeface="+mn-cs"/>
              </a:rPr>
              <a:t>的概念</a:t>
            </a:r>
            <a:endParaRPr lang="zh-CN" altLang="en-US" b="1" dirty="0">
              <a:latin typeface="+mn-lt"/>
              <a:ea typeface="+mn-ea"/>
              <a:cs typeface="+mn-cs"/>
            </a:endParaRPr>
          </a:p>
          <a:p>
            <a:pPr algn="l" eaLnBrk="1" hangingPunct="1">
              <a:spcBef>
                <a:spcPct val="0"/>
              </a:spcBef>
              <a:buClrTx/>
              <a:buSzTx/>
              <a:buFontTx/>
            </a:pPr>
            <a:r>
              <a:rPr lang="zh-CN" altLang="en-US" b="1" dirty="0">
                <a:latin typeface="宋体" panose="02010600030101010101" pitchFamily="2" charset="-122"/>
                <a:ea typeface="+mn-ea"/>
                <a:cs typeface="+mn-cs"/>
              </a:rPr>
              <a:t>§2  向量组的线性相关性</a:t>
            </a:r>
            <a:endParaRPr lang="zh-CN" altLang="en-US" b="1" dirty="0">
              <a:latin typeface="宋体" panose="02010600030101010101" pitchFamily="2" charset="-122"/>
              <a:ea typeface="+mn-ea"/>
              <a:cs typeface="+mn-cs"/>
            </a:endParaRPr>
          </a:p>
          <a:p>
            <a:pPr algn="l" eaLnBrk="1" hangingPunct="1">
              <a:spcBef>
                <a:spcPct val="0"/>
              </a:spcBef>
              <a:buClrTx/>
              <a:buSzTx/>
              <a:buFontTx/>
            </a:pPr>
            <a:r>
              <a:rPr lang="zh-CN" altLang="en-US" b="1" dirty="0">
                <a:latin typeface="宋体" panose="02010600030101010101" pitchFamily="2" charset="-122"/>
                <a:ea typeface="+mn-ea"/>
                <a:cs typeface="+mn-cs"/>
              </a:rPr>
              <a:t>§3  向量组的秩</a:t>
            </a:r>
            <a:endParaRPr lang="zh-CN" altLang="en-US" b="1" dirty="0">
              <a:latin typeface="宋体" panose="02010600030101010101" pitchFamily="2" charset="-122"/>
              <a:ea typeface="+mn-ea"/>
              <a:cs typeface="+mn-cs"/>
            </a:endParaRPr>
          </a:p>
          <a:p>
            <a:pPr algn="l" eaLnBrk="1" hangingPunct="1">
              <a:spcBef>
                <a:spcPct val="0"/>
              </a:spcBef>
              <a:buClrTx/>
              <a:buSzTx/>
              <a:buFontTx/>
            </a:pPr>
            <a:r>
              <a:rPr lang="zh-CN" altLang="en-US" b="1" dirty="0">
                <a:latin typeface="宋体" panose="02010600030101010101" pitchFamily="2" charset="-122"/>
                <a:ea typeface="+mn-ea"/>
                <a:cs typeface="+mn-cs"/>
              </a:rPr>
              <a:t>§4  向量空间</a:t>
            </a:r>
            <a:endParaRPr lang="en-US" altLang="zh-CN" b="1" dirty="0">
              <a:latin typeface="+mn-lt"/>
              <a:ea typeface="+mn-ea"/>
              <a:cs typeface="+mn-cs"/>
            </a:endParaRPr>
          </a:p>
          <a:p>
            <a:pPr algn="l" eaLnBrk="1" hangingPunct="1">
              <a:buClrTx/>
              <a:buSzTx/>
              <a:buFontTx/>
            </a:pPr>
            <a:r>
              <a:rPr lang="zh-CN" altLang="en-US" b="1" dirty="0">
                <a:latin typeface="+mn-lt"/>
                <a:ea typeface="+mn-ea"/>
                <a:cs typeface="+mn-cs"/>
              </a:rPr>
              <a:t> </a:t>
            </a:r>
            <a:endParaRPr lang="zh-CN" altLang="en-US" b="1" dirty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1990725" y="869950"/>
            <a:ext cx="5654675" cy="13716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b="1" dirty="0"/>
              <a:t>§ 1  </a:t>
            </a:r>
            <a:r>
              <a:rPr lang="en-US" altLang="zh-CN" b="1" i="1" dirty="0"/>
              <a:t>n</a:t>
            </a:r>
            <a:r>
              <a:rPr lang="zh-CN" altLang="en-US" b="1" dirty="0">
                <a:latin typeface="宋体" panose="02010600030101010101" pitchFamily="2" charset="-122"/>
              </a:rPr>
              <a:t>维向量的概念</a:t>
            </a:r>
            <a:r>
              <a:rPr lang="en-US" altLang="zh-CN" b="1" dirty="0"/>
              <a:t> </a:t>
            </a:r>
            <a:endParaRPr lang="en-US" altLang="zh-CN" b="1" dirty="0"/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544763" y="2422525"/>
            <a:ext cx="4198937" cy="14398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一、</a:t>
            </a:r>
            <a:r>
              <a:rPr lang="en-US" altLang="zh-CN" sz="35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维向量的概念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二、</a:t>
            </a:r>
            <a:r>
              <a:rPr lang="en-US" altLang="zh-CN" sz="35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维向量的运算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9688" y="127000"/>
            <a:ext cx="5654675" cy="754063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500" b="1" dirty="0">
                <a:solidFill>
                  <a:schemeClr val="accent2"/>
                </a:solidFill>
              </a:rPr>
              <a:t>一、</a:t>
            </a:r>
            <a:r>
              <a:rPr lang="en-US" altLang="zh-CN" sz="3500" b="1" i="1" dirty="0">
                <a:solidFill>
                  <a:schemeClr val="accent2"/>
                </a:solidFill>
              </a:rPr>
              <a:t>n</a:t>
            </a:r>
            <a:r>
              <a:rPr lang="zh-CN" altLang="en-US" sz="3500" b="1" dirty="0">
                <a:solidFill>
                  <a:schemeClr val="accent2"/>
                </a:solidFill>
              </a:rPr>
              <a:t>维向量的概念</a:t>
            </a:r>
            <a:r>
              <a:rPr lang="en-US" altLang="zh-CN" sz="3500" b="1" dirty="0">
                <a:solidFill>
                  <a:schemeClr val="accent2"/>
                </a:solidFill>
              </a:rPr>
              <a:t> </a:t>
            </a:r>
            <a:endParaRPr lang="en-US" altLang="zh-CN" sz="3500" b="1" dirty="0">
              <a:solidFill>
                <a:schemeClr val="accent2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9063" y="2981325"/>
            <a:ext cx="8707437" cy="1076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32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       </a:t>
            </a:r>
            <a:r>
              <a:rPr lang="zh-CN" altLang="en-US" sz="32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一般用小写希腊字母</a:t>
            </a:r>
            <a:r>
              <a:rPr lang="zh-CN" altLang="en-US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32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，</a:t>
            </a:r>
            <a:r>
              <a:rPr lang="zh-CN" altLang="en-US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zh-CN" altLang="en-US" sz="32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，</a:t>
            </a:r>
            <a:r>
              <a:rPr lang="zh-CN" altLang="en-US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zh-CN" altLang="en-US" sz="32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，…来表示</a:t>
            </a:r>
            <a:r>
              <a:rPr lang="en-US" altLang="zh-CN" sz="32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维</a:t>
            </a:r>
            <a:endParaRPr lang="zh-CN" altLang="en-US" sz="3200" b="1" dirty="0">
              <a:latin typeface="Times New Roman" panose="02020603050405020304" pitchFamily="18" charset="0"/>
              <a:sym typeface="宋体" panose="02010600030101010101" pitchFamily="2" charset="-122"/>
            </a:endParaRPr>
          </a:p>
          <a:p>
            <a:r>
              <a:rPr lang="zh-CN" altLang="en-US" sz="32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向量。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688" y="866775"/>
            <a:ext cx="9072562" cy="2085975"/>
            <a:chOff x="63" y="2381"/>
            <a:chExt cx="14288" cy="3287"/>
          </a:xfrm>
        </p:grpSpPr>
        <p:graphicFrame>
          <p:nvGraphicFramePr>
            <p:cNvPr id="7178" name="Object 8"/>
            <p:cNvGraphicFramePr>
              <a:graphicFrameLocks noChangeAspect="1"/>
            </p:cNvGraphicFramePr>
            <p:nvPr/>
          </p:nvGraphicFramePr>
          <p:xfrm>
            <a:off x="7087" y="2381"/>
            <a:ext cx="2160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1" imgW="761365" imgH="228600" progId="Equation.DSMT4">
                    <p:embed/>
                  </p:oleObj>
                </mc:Choice>
                <mc:Fallback>
                  <p:oleObj name="" r:id="rId1" imgW="761365" imgH="228600" progId="Equation.DSMT4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7087" y="2381"/>
                          <a:ext cx="2160" cy="9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9" name="Object 7"/>
            <p:cNvGraphicFramePr>
              <a:graphicFrameLocks noChangeAspect="1"/>
            </p:cNvGraphicFramePr>
            <p:nvPr/>
          </p:nvGraphicFramePr>
          <p:xfrm>
            <a:off x="1361" y="3190"/>
            <a:ext cx="3168" cy="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" r:id="rId3" imgW="876300" imgH="228600" progId="Equation.DSMT4">
                    <p:embed/>
                  </p:oleObj>
                </mc:Choice>
                <mc:Fallback>
                  <p:oleObj name="" r:id="rId3" imgW="876300" imgH="228600" progId="Equation.DSMT4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361" y="3190"/>
                          <a:ext cx="3168" cy="9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0" name="Object 19"/>
            <p:cNvGraphicFramePr/>
            <p:nvPr/>
          </p:nvGraphicFramePr>
          <p:xfrm>
            <a:off x="11169" y="3232"/>
            <a:ext cx="3005" cy="8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5" imgW="914400" imgH="228600" progId="Equation.3">
                    <p:embed/>
                  </p:oleObj>
                </mc:Choice>
                <mc:Fallback>
                  <p:oleObj name="" r:id="rId5" imgW="914400" imgH="228600" progId="Equation.3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1169" y="3232"/>
                          <a:ext cx="3005" cy="8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1" name="文本框 6"/>
            <p:cNvSpPr txBox="1"/>
            <p:nvPr/>
          </p:nvSpPr>
          <p:spPr>
            <a:xfrm>
              <a:off x="63" y="2422"/>
              <a:ext cx="14288" cy="324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3200" b="1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定义1：  </a:t>
              </a:r>
              <a:r>
                <a:rPr lang="en-US" altLang="zh-CN" sz="3200" b="1" i="1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n</a:t>
              </a:r>
              <a:r>
                <a:rPr lang="zh-CN" altLang="en-US" sz="3200" b="1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个有顺序的数               组成的有序数组，</a:t>
              </a:r>
              <a:endParaRPr lang="zh-CN" altLang="en-US" sz="3200" b="1" dirty="0">
                <a:latin typeface="Times New Roman" panose="02020603050405020304" pitchFamily="18" charset="0"/>
                <a:sym typeface="宋体" panose="02010600030101010101" pitchFamily="2" charset="-122"/>
              </a:endParaRPr>
            </a:p>
            <a:p>
              <a:r>
                <a:rPr lang="zh-CN" altLang="en-US" sz="3200" b="1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记为                   ，称为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Times New Roman" panose="02020603050405020304" pitchFamily="18" charset="0"/>
                  <a:sym typeface="宋体" panose="02010600030101010101" pitchFamily="2" charset="-122"/>
                </a:rPr>
                <a:t>n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sym typeface="宋体" panose="02010600030101010101" pitchFamily="2" charset="-122"/>
                </a:rPr>
                <a:t>维向量</a:t>
              </a:r>
              <a:r>
                <a:rPr lang="zh-CN" altLang="en-US" sz="3200" b="1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，其中数                     </a:t>
              </a:r>
              <a:endParaRPr lang="zh-CN" altLang="en-US" sz="3200" b="1" dirty="0">
                <a:latin typeface="Times New Roman" panose="02020603050405020304" pitchFamily="18" charset="0"/>
                <a:sym typeface="宋体" panose="02010600030101010101" pitchFamily="2" charset="-122"/>
              </a:endParaRPr>
            </a:p>
            <a:p>
              <a:r>
                <a:rPr lang="zh-CN" altLang="en-US" sz="3200" b="1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叫做向量的</a:t>
              </a:r>
              <a:r>
                <a:rPr lang="zh-CN" altLang="en-US" sz="3200" b="1" u="sng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第</a:t>
              </a:r>
              <a:r>
                <a:rPr lang="en-US" altLang="zh-CN" sz="3200" b="1" i="1" u="sng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i</a:t>
              </a:r>
              <a:r>
                <a:rPr lang="zh-CN" altLang="en-US" sz="3200" b="1" u="sng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个分量</a:t>
              </a:r>
              <a:r>
                <a:rPr lang="en-US" altLang="zh-CN" sz="3200" b="1" u="sng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(</a:t>
              </a:r>
              <a:r>
                <a:rPr lang="zh-CN" altLang="zh-CN" sz="3200" b="1" u="sng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坐标</a:t>
              </a:r>
              <a:r>
                <a:rPr lang="en-US" altLang="zh-CN" sz="3200" b="1" u="sng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)</a:t>
              </a:r>
              <a:r>
                <a:rPr lang="zh-CN" altLang="en-US" sz="3200" b="1" dirty="0">
                  <a:latin typeface="Times New Roman" panose="02020603050405020304" pitchFamily="18" charset="0"/>
                  <a:sym typeface="宋体" panose="02010600030101010101" pitchFamily="2" charset="-122"/>
                </a:rPr>
                <a:t>。  </a:t>
              </a:r>
              <a:r>
                <a:rPr lang="zh-CN" altLang="en-US" sz="3200" b="1" dirty="0">
                  <a:solidFill>
                    <a:srgbClr val="003300"/>
                  </a:solidFill>
                  <a:latin typeface="宋体" panose="02010600030101010101" pitchFamily="2" charset="-122"/>
                </a:rPr>
                <a:t>分量是实数的向量称为</a:t>
              </a:r>
              <a:r>
                <a:rPr lang="zh-CN" altLang="en-US" sz="3200" b="1" dirty="0">
                  <a:latin typeface="宋体" panose="02010600030101010101" pitchFamily="2" charset="-122"/>
                </a:rPr>
                <a:t>实向量，</a:t>
              </a:r>
              <a:r>
                <a:rPr lang="zh-CN" altLang="en-US" sz="3200" b="1" dirty="0">
                  <a:solidFill>
                    <a:srgbClr val="003300"/>
                  </a:solidFill>
                  <a:latin typeface="宋体" panose="02010600030101010101" pitchFamily="2" charset="-122"/>
                </a:rPr>
                <a:t>分量是复数的向量称为</a:t>
              </a:r>
              <a:r>
                <a:rPr lang="zh-CN" altLang="en-US" sz="3200" b="1" dirty="0">
                  <a:latin typeface="宋体" panose="02010600030101010101" pitchFamily="2" charset="-122"/>
                </a:rPr>
                <a:t>复向量.</a:t>
              </a:r>
              <a:endParaRPr lang="zh-CN" altLang="en-US" sz="320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097" name="Rectangle 4"/>
          <p:cNvSpPr/>
          <p:nvPr/>
        </p:nvSpPr>
        <p:spPr>
          <a:xfrm>
            <a:off x="139700" y="5499100"/>
            <a:ext cx="5410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i="1" dirty="0">
                <a:solidFill>
                  <a:srgbClr val="0033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solidFill>
                  <a:srgbClr val="003300"/>
                </a:solidFill>
                <a:latin typeface="Times New Roman" panose="02020603050405020304" pitchFamily="18" charset="0"/>
              </a:rPr>
              <a:t>维向量写成一列，称为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列向量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39700" y="4160838"/>
            <a:ext cx="7466013" cy="533400"/>
            <a:chOff x="212090" y="142235"/>
            <a:chExt cx="7466097" cy="533400"/>
          </a:xfrm>
        </p:grpSpPr>
        <p:sp>
          <p:nvSpPr>
            <p:cNvPr id="7176" name="Rectangle 2"/>
            <p:cNvSpPr/>
            <p:nvPr/>
          </p:nvSpPr>
          <p:spPr>
            <a:xfrm>
              <a:off x="212090" y="142275"/>
              <a:ext cx="5027930" cy="5219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2800" b="1" i="1" dirty="0">
                  <a:solidFill>
                    <a:srgbClr val="003300"/>
                  </a:solidFill>
                  <a:latin typeface="Times New Roman" panose="02020603050405020304" pitchFamily="18" charset="0"/>
                </a:rPr>
                <a:t>n</a:t>
              </a:r>
              <a:r>
                <a:rPr lang="zh-CN" altLang="en-US" sz="2800" b="1" dirty="0">
                  <a:solidFill>
                    <a:srgbClr val="003300"/>
                  </a:solidFill>
                  <a:latin typeface="Times New Roman" panose="02020603050405020304" pitchFamily="18" charset="0"/>
                </a:rPr>
                <a:t>维向量写成一行，称为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行向量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7177" name="对象 1"/>
            <p:cNvGraphicFramePr>
              <a:graphicFrameLocks noChangeAspect="1"/>
            </p:cNvGraphicFramePr>
            <p:nvPr/>
          </p:nvGraphicFramePr>
          <p:xfrm>
            <a:off x="5239787" y="142235"/>
            <a:ext cx="24384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7" imgW="1143000" imgH="228600" progId="Equation.DSMT4">
                    <p:embed/>
                  </p:oleObj>
                </mc:Choice>
                <mc:Fallback>
                  <p:oleObj name="" r:id="rId7" imgW="1143000" imgH="228600" progId="Equation.DSMT4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239787" y="142235"/>
                          <a:ext cx="2438400" cy="5334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01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95875" y="4683125"/>
          <a:ext cx="1363663" cy="219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9" imgW="584200" imgH="939800" progId="Equation.KSEE3">
                  <p:embed/>
                </p:oleObj>
              </mc:Choice>
              <mc:Fallback>
                <p:oleObj name="" r:id="rId9" imgW="584200" imgH="939800" progId="Equation.KSEE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95875" y="4683125"/>
                        <a:ext cx="1363663" cy="2195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097" grpId="0"/>
      <p:bldP spid="409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174625" y="757238"/>
            <a:ext cx="8615363" cy="1192212"/>
            <a:chOff x="388" y="1193"/>
            <a:chExt cx="13566" cy="1876"/>
          </a:xfrm>
        </p:grpSpPr>
        <p:sp>
          <p:nvSpPr>
            <p:cNvPr id="8210" name="文本框 3"/>
            <p:cNvSpPr txBox="1"/>
            <p:nvPr/>
          </p:nvSpPr>
          <p:spPr>
            <a:xfrm>
              <a:off x="2263" y="2151"/>
              <a:ext cx="11545" cy="9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3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负向量</a:t>
              </a:r>
              <a:r>
                <a:rPr lang="zh-CN" altLang="en-US" sz="3200" b="1" dirty="0">
                  <a:latin typeface="宋体" panose="02010600030101010101" pitchFamily="2" charset="-122"/>
                </a:rPr>
                <a:t>是             ，记为    </a:t>
              </a:r>
              <a:r>
                <a:rPr lang="en-US" altLang="zh-CN" sz="3200" b="1" dirty="0">
                  <a:latin typeface="宋体" panose="02010600030101010101" pitchFamily="2" charset="-122"/>
                </a:rPr>
                <a:t>.</a:t>
              </a:r>
              <a:r>
                <a:rPr lang="zh-CN" altLang="en-US" sz="3200" b="1" dirty="0">
                  <a:latin typeface="宋体" panose="02010600030101010101" pitchFamily="2" charset="-122"/>
                </a:rPr>
                <a:t> </a:t>
              </a:r>
              <a:endParaRPr lang="zh-CN" altLang="en-US" sz="3200" b="1" dirty="0">
                <a:latin typeface="宋体" panose="02010600030101010101" pitchFamily="2" charset="-122"/>
              </a:endParaRPr>
            </a:p>
          </p:txBody>
        </p:sp>
        <p:grpSp>
          <p:nvGrpSpPr>
            <p:cNvPr id="8211" name="组合 1"/>
            <p:cNvGrpSpPr/>
            <p:nvPr/>
          </p:nvGrpSpPr>
          <p:grpSpPr>
            <a:xfrm>
              <a:off x="388" y="1193"/>
              <a:ext cx="8309" cy="919"/>
              <a:chOff x="533400" y="685800"/>
              <a:chExt cx="5276215" cy="583245"/>
            </a:xfrm>
          </p:grpSpPr>
          <p:graphicFrame>
            <p:nvGraphicFramePr>
              <p:cNvPr id="8217" name="Object 2"/>
              <p:cNvGraphicFramePr>
                <a:graphicFrameLocks noChangeAspect="1"/>
              </p:cNvGraphicFramePr>
              <p:nvPr/>
            </p:nvGraphicFramePr>
            <p:xfrm>
              <a:off x="3074670" y="762000"/>
              <a:ext cx="2362200" cy="4810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1" name="" r:id="rId1" imgW="926465" imgH="203200" progId="Equation.DSMT4">
                      <p:embed/>
                    </p:oleObj>
                  </mc:Choice>
                  <mc:Fallback>
                    <p:oleObj name="" r:id="rId1" imgW="926465" imgH="203200" progId="Equation.DSMT4">
                      <p:embed/>
                      <p:pic>
                        <p:nvPicPr>
                          <p:cNvPr id="0" name="图片 3080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3074670" y="762000"/>
                            <a:ext cx="2362200" cy="48101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218" name="Rectangle 4"/>
              <p:cNvSpPr/>
              <p:nvPr/>
            </p:nvSpPr>
            <p:spPr>
              <a:xfrm>
                <a:off x="533400" y="685800"/>
                <a:ext cx="5276215" cy="5832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zh-CN" altLang="en-US" sz="3200" b="1" dirty="0">
                    <a:latin typeface="宋体" panose="02010600030101010101" pitchFamily="2" charset="-122"/>
                  </a:rPr>
                  <a:t>定义2 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宋体" panose="02010600030101010101" pitchFamily="2" charset="-122"/>
                  </a:rPr>
                  <a:t>零向量           </a:t>
                </a:r>
                <a:r>
                  <a:rPr lang="zh-CN" altLang="en-US" sz="3200" b="1" dirty="0">
                    <a:latin typeface="宋体" panose="02010600030101010101" pitchFamily="2" charset="-122"/>
                  </a:rPr>
                  <a:t>，</a:t>
                </a:r>
                <a:r>
                  <a:rPr lang="zh-CN" altLang="en-US" sz="1100" b="1" dirty="0">
                    <a:latin typeface="Times New Roman" panose="02020603050405020304" pitchFamily="18" charset="0"/>
                  </a:rPr>
                  <a:t> </a:t>
                </a:r>
                <a:endParaRPr lang="zh-CN" altLang="en-US" b="1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8212" name="组合 2"/>
            <p:cNvGrpSpPr/>
            <p:nvPr/>
          </p:nvGrpSpPr>
          <p:grpSpPr>
            <a:xfrm>
              <a:off x="5027" y="1232"/>
              <a:ext cx="8927" cy="1798"/>
              <a:chOff x="3511508" y="710565"/>
              <a:chExt cx="5730185" cy="1141730"/>
            </a:xfrm>
          </p:grpSpPr>
          <p:sp>
            <p:nvSpPr>
              <p:cNvPr id="8214" name="Rectangle 7"/>
              <p:cNvSpPr/>
              <p:nvPr/>
            </p:nvSpPr>
            <p:spPr>
              <a:xfrm>
                <a:off x="5515675" y="710565"/>
                <a:ext cx="3726018" cy="5835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zh-CN" altLang="en-US" sz="3200" b="1" dirty="0">
                    <a:latin typeface="宋体" panose="02010600030101010101" pitchFamily="2" charset="-122"/>
                  </a:rPr>
                  <a:t>向量           的</a:t>
                </a:r>
                <a:endParaRPr lang="zh-CN" altLang="en-US" sz="3200" b="1" dirty="0">
                  <a:latin typeface="宋体" panose="02010600030101010101" pitchFamily="2" charset="-122"/>
                </a:endParaRPr>
              </a:p>
            </p:txBody>
          </p:sp>
          <p:graphicFrame>
            <p:nvGraphicFramePr>
              <p:cNvPr id="8215" name="Object 6"/>
              <p:cNvGraphicFramePr>
                <a:graphicFrameLocks noChangeAspect="1"/>
              </p:cNvGraphicFramePr>
              <p:nvPr/>
            </p:nvGraphicFramePr>
            <p:xfrm>
              <a:off x="6408263" y="756006"/>
              <a:ext cx="2286000" cy="533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2" name="" r:id="rId3" imgW="1143000" imgH="228600" progId="Equation.DSMT4">
                      <p:embed/>
                    </p:oleObj>
                  </mc:Choice>
                  <mc:Fallback>
                    <p:oleObj name="" r:id="rId3" imgW="1143000" imgH="228600" progId="Equation.DSMT4">
                      <p:embed/>
                      <p:pic>
                        <p:nvPicPr>
                          <p:cNvPr id="0" name="图片 3081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6408263" y="756006"/>
                            <a:ext cx="2286000" cy="5334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16" name="Object 8"/>
              <p:cNvGraphicFramePr>
                <a:graphicFrameLocks noChangeAspect="1"/>
              </p:cNvGraphicFramePr>
              <p:nvPr/>
            </p:nvGraphicFramePr>
            <p:xfrm>
              <a:off x="3511508" y="1318895"/>
              <a:ext cx="2652953" cy="533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3" name="" r:id="rId5" imgW="1498600" imgH="228600" progId="Equation.DSMT4">
                      <p:embed/>
                    </p:oleObj>
                  </mc:Choice>
                  <mc:Fallback>
                    <p:oleObj name="" r:id="rId5" imgW="1498600" imgH="228600" progId="Equation.DSMT4">
                      <p:embed/>
                      <p:pic>
                        <p:nvPicPr>
                          <p:cNvPr id="0" name="图片 3082"/>
                          <p:cNvPicPr/>
                          <p:nvPr/>
                        </p:nvPicPr>
                        <p:blipFill>
                          <a:blip r:embed="rId6"/>
                          <a:srcRect l="24315"/>
                          <a:stretch>
                            <a:fillRect/>
                          </a:stretch>
                        </p:blipFill>
                        <p:spPr>
                          <a:xfrm>
                            <a:off x="3511508" y="1318895"/>
                            <a:ext cx="2652953" cy="5334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213" name="对象 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1112" y="2324"/>
            <a:ext cx="1133" cy="6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7" imgW="254000" imgH="139700" progId="Equation.KSEE3">
                    <p:embed/>
                  </p:oleObj>
                </mc:Choice>
                <mc:Fallback>
                  <p:oleObj name="" r:id="rId7" imgW="254000" imgH="139700" progId="Equation.KSEE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1112" y="2324"/>
                          <a:ext cx="1133" cy="62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TextBox 8"/>
          <p:cNvSpPr txBox="1"/>
          <p:nvPr/>
        </p:nvSpPr>
        <p:spPr>
          <a:xfrm>
            <a:off x="180975" y="3836988"/>
            <a:ext cx="8885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注：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相等向量即维数相同且对应分量相等的向量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altLang="zh-CN" sz="32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0975" y="2124075"/>
            <a:ext cx="8680450" cy="1790700"/>
            <a:chOff x="285" y="3345"/>
            <a:chExt cx="13670" cy="2820"/>
          </a:xfrm>
        </p:grpSpPr>
        <p:grpSp>
          <p:nvGrpSpPr>
            <p:cNvPr id="8198" name="组合 6"/>
            <p:cNvGrpSpPr/>
            <p:nvPr/>
          </p:nvGrpSpPr>
          <p:grpSpPr>
            <a:xfrm>
              <a:off x="284" y="3344"/>
              <a:ext cx="13669" cy="2819"/>
              <a:chOff x="252015" y="2124173"/>
              <a:chExt cx="8680218" cy="1790436"/>
            </a:xfrm>
          </p:grpSpPr>
          <p:sp>
            <p:nvSpPr>
              <p:cNvPr id="8200" name="Rectangle 16"/>
              <p:cNvSpPr/>
              <p:nvPr/>
            </p:nvSpPr>
            <p:spPr>
              <a:xfrm>
                <a:off x="1459761" y="2792826"/>
                <a:ext cx="7471263" cy="10763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zh-CN" altLang="en-US" sz="3200" b="1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如果                             ，那么称          相等，记为            </a:t>
                </a:r>
                <a:r>
                  <a:rPr lang="en-US" altLang="zh-CN" sz="3200" b="1" dirty="0">
                    <a:latin typeface="Times New Roman" panose="02020603050405020304" pitchFamily="18" charset="0"/>
                    <a:sym typeface="Symbol" panose="05050102010706020507" pitchFamily="18" charset="2"/>
                  </a:rPr>
                  <a:t>.</a:t>
                </a:r>
                <a:endParaRPr lang="en-US" altLang="zh-CN" sz="3200" b="1" dirty="0"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grpSp>
            <p:nvGrpSpPr>
              <p:cNvPr id="8201" name="组合 5"/>
              <p:cNvGrpSpPr/>
              <p:nvPr/>
            </p:nvGrpSpPr>
            <p:grpSpPr>
              <a:xfrm>
                <a:off x="252015" y="2124173"/>
                <a:ext cx="8680218" cy="622495"/>
                <a:chOff x="252015" y="2124173"/>
                <a:chExt cx="8680218" cy="622495"/>
              </a:xfrm>
            </p:grpSpPr>
            <p:sp>
              <p:nvSpPr>
                <p:cNvPr id="8205" name="Rectangle 10"/>
                <p:cNvSpPr/>
                <p:nvPr/>
              </p:nvSpPr>
              <p:spPr>
                <a:xfrm>
                  <a:off x="252015" y="2151283"/>
                  <a:ext cx="4472217" cy="58356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r>
                    <a:rPr lang="zh-CN" altLang="en-US" sz="3200" b="1" dirty="0">
                      <a:latin typeface="宋体" panose="02010600030101010101" pitchFamily="2" charset="-122"/>
                    </a:rPr>
                    <a:t>定义3 </a:t>
                  </a:r>
                  <a:r>
                    <a:rPr lang="zh-CN" altLang="en-US" sz="3200" b="1" dirty="0">
                      <a:solidFill>
                        <a:srgbClr val="FF0000"/>
                      </a:solidFill>
                      <a:latin typeface="宋体" panose="02010600030101010101" pitchFamily="2" charset="-122"/>
                    </a:rPr>
                    <a:t>向量的相等</a:t>
                  </a:r>
                  <a:r>
                    <a:rPr lang="zh-CN" altLang="en-US" sz="3200" b="1" dirty="0">
                      <a:latin typeface="宋体" panose="02010600030101010101" pitchFamily="2" charset="-122"/>
                    </a:rPr>
                    <a:t>，设</a:t>
                  </a:r>
                  <a:r>
                    <a:rPr lang="zh-CN" altLang="en-US" sz="1100" b="1" dirty="0">
                      <a:latin typeface="Times New Roman" panose="02020603050405020304" pitchFamily="18" charset="0"/>
                    </a:rPr>
                    <a:t> </a:t>
                  </a:r>
                  <a:endParaRPr lang="zh-CN" altLang="en-US" b="1" dirty="0"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8206" name="组合 3"/>
                <p:cNvGrpSpPr/>
                <p:nvPr/>
              </p:nvGrpSpPr>
              <p:grpSpPr>
                <a:xfrm>
                  <a:off x="4369056" y="2124173"/>
                  <a:ext cx="4563177" cy="622495"/>
                  <a:chOff x="4105287" y="2387146"/>
                  <a:chExt cx="4344378" cy="486077"/>
                </a:xfrm>
              </p:grpSpPr>
              <p:sp>
                <p:nvSpPr>
                  <p:cNvPr id="8207" name="Rectangle 13"/>
                  <p:cNvSpPr/>
                  <p:nvPr/>
                </p:nvSpPr>
                <p:spPr>
                  <a:xfrm>
                    <a:off x="6114563" y="2417616"/>
                    <a:ext cx="689762" cy="455607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>
                    <a:spAutoFit/>
                  </a:bodyPr>
                  <a:p>
                    <a:r>
                      <a:rPr lang="zh-CN" altLang="en-US" sz="3200" b="1" dirty="0">
                        <a:latin typeface="Times New Roman" panose="02020603050405020304" pitchFamily="18" charset="0"/>
                      </a:rPr>
                      <a:t>，</a:t>
                    </a:r>
                    <a:endParaRPr lang="zh-CN" altLang="en-US" sz="3200" b="1" dirty="0">
                      <a:latin typeface="Times New Roman" panose="02020603050405020304" pitchFamily="18" charset="0"/>
                    </a:endParaRPr>
                  </a:p>
                </p:txBody>
              </p:sp>
              <p:graphicFrame>
                <p:nvGraphicFramePr>
                  <p:cNvPr id="8208" name="Object 12"/>
                  <p:cNvGraphicFramePr>
                    <a:graphicFrameLocks noChangeAspect="1"/>
                  </p:cNvGraphicFramePr>
                  <p:nvPr/>
                </p:nvGraphicFramePr>
                <p:xfrm>
                  <a:off x="4105287" y="2387146"/>
                  <a:ext cx="2172927" cy="44977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085" name="" r:id="rId9" imgW="1143000" imgH="228600" progId="Equation.DSMT4">
                          <p:embed/>
                        </p:oleObj>
                      </mc:Choice>
                      <mc:Fallback>
                        <p:oleObj name="" r:id="rId9" imgW="1143000" imgH="228600" progId="Equation.DSMT4">
                          <p:embed/>
                          <p:pic>
                            <p:nvPicPr>
                              <p:cNvPr id="0" name="图片 3084"/>
                              <p:cNvPicPr/>
                              <p:nvPr/>
                            </p:nvPicPr>
                            <p:blipFill>
                              <a:blip r:embed="rId4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105287" y="2387146"/>
                                <a:ext cx="2172927" cy="449773"/>
                              </a:xfrm>
                              <a:prstGeom prst="rect">
                                <a:avLst/>
                              </a:prstGeom>
                              <a:noFill/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8209" name="Object 11"/>
                  <p:cNvGraphicFramePr/>
                  <p:nvPr/>
                </p:nvGraphicFramePr>
                <p:xfrm>
                  <a:off x="6358987" y="2415256"/>
                  <a:ext cx="2090678" cy="42166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086" name="" r:id="rId10" imgW="1117600" imgH="228600" progId="Equation.DSMT4">
                          <p:embed/>
                        </p:oleObj>
                      </mc:Choice>
                      <mc:Fallback>
                        <p:oleObj name="" r:id="rId10" imgW="1117600" imgH="228600" progId="Equation.DSMT4">
                          <p:embed/>
                          <p:pic>
                            <p:nvPicPr>
                              <p:cNvPr id="0" name="图片 3085"/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358987" y="2415256"/>
                                <a:ext cx="2090678" cy="421662"/>
                              </a:xfrm>
                              <a:prstGeom prst="rect">
                                <a:avLst/>
                              </a:prstGeom>
                              <a:noFill/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  <p:graphicFrame>
            <p:nvGraphicFramePr>
              <p:cNvPr id="8202" name="Object 14"/>
              <p:cNvGraphicFramePr>
                <a:graphicFrameLocks noChangeAspect="1"/>
              </p:cNvGraphicFramePr>
              <p:nvPr/>
            </p:nvGraphicFramePr>
            <p:xfrm>
              <a:off x="2438703" y="3305009"/>
              <a:ext cx="1066800" cy="609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7" name="" r:id="rId12" imgW="419100" imgH="203200" progId="Equation.DSMT4">
                      <p:embed/>
                    </p:oleObj>
                  </mc:Choice>
                  <mc:Fallback>
                    <p:oleObj name="" r:id="rId12" imgW="419100" imgH="203200" progId="Equation.DSMT4">
                      <p:embed/>
                      <p:pic>
                        <p:nvPicPr>
                          <p:cNvPr id="0" name="图片 3086"/>
                          <p:cNvPicPr/>
                          <p:nvPr/>
                        </p:nvPicPr>
                        <p:blipFill>
                          <a:blip r:embed="rId13"/>
                          <a:stretch>
                            <a:fillRect/>
                          </a:stretch>
                        </p:blipFill>
                        <p:spPr>
                          <a:xfrm>
                            <a:off x="2438703" y="3305009"/>
                            <a:ext cx="1066800" cy="6096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03" name="Object 17"/>
              <p:cNvGraphicFramePr/>
              <p:nvPr/>
            </p:nvGraphicFramePr>
            <p:xfrm>
              <a:off x="2395917" y="2721128"/>
              <a:ext cx="1079958" cy="6479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8" name="" r:id="rId14" imgW="431800" imgH="228600" progId="Equation.DSMT4">
                      <p:embed/>
                    </p:oleObj>
                  </mc:Choice>
                  <mc:Fallback>
                    <p:oleObj name="" r:id="rId14" imgW="431800" imgH="228600" progId="Equation.DSMT4">
                      <p:embed/>
                      <p:pic>
                        <p:nvPicPr>
                          <p:cNvPr id="0" name="图片 3087"/>
                          <p:cNvPicPr/>
                          <p:nvPr/>
                        </p:nvPicPr>
                        <p:blipFill>
                          <a:blip r:embed="rId15"/>
                          <a:stretch>
                            <a:fillRect/>
                          </a:stretch>
                        </p:blipFill>
                        <p:spPr>
                          <a:xfrm>
                            <a:off x="2395917" y="2721128"/>
                            <a:ext cx="1079958" cy="64790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04" name="Object 19"/>
              <p:cNvGraphicFramePr/>
              <p:nvPr/>
            </p:nvGraphicFramePr>
            <p:xfrm>
              <a:off x="3505920" y="2831636"/>
              <a:ext cx="1799930" cy="4730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9" name="" r:id="rId16" imgW="888365" imgH="203200" progId="Equation.DSMT4">
                      <p:embed/>
                    </p:oleObj>
                  </mc:Choice>
                  <mc:Fallback>
                    <p:oleObj name="" r:id="rId16" imgW="888365" imgH="203200" progId="Equation.DSMT4">
                      <p:embed/>
                      <p:pic>
                        <p:nvPicPr>
                          <p:cNvPr id="0" name="图片 3088"/>
                          <p:cNvPicPr/>
                          <p:nvPr/>
                        </p:nvPicPr>
                        <p:blipFill>
                          <a:blip r:embed="rId17"/>
                          <a:stretch>
                            <a:fillRect/>
                          </a:stretch>
                        </p:blipFill>
                        <p:spPr>
                          <a:xfrm>
                            <a:off x="3505920" y="2831636"/>
                            <a:ext cx="1799930" cy="47307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199" name="对象 1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828" y="4398"/>
            <a:ext cx="1654" cy="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" r:id="rId18" imgW="393700" imgH="215900" progId="Equation.KSEE3">
                    <p:embed/>
                  </p:oleObj>
                </mc:Choice>
                <mc:Fallback>
                  <p:oleObj name="" r:id="rId18" imgW="393700" imgH="215900" progId="Equation.KSEE3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10828" y="4398"/>
                          <a:ext cx="1654" cy="9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Rectangle 4"/>
          <p:cNvSpPr/>
          <p:nvPr/>
        </p:nvSpPr>
        <p:spPr>
          <a:xfrm>
            <a:off x="158750" y="4543743"/>
            <a:ext cx="890746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宋体" panose="02010600030101010101" pitchFamily="2" charset="-122"/>
              </a:rPr>
              <a:t>定义</a:t>
            </a:r>
            <a:r>
              <a:rPr lang="en-US" altLang="zh-CN" sz="3200" b="1" dirty="0">
                <a:latin typeface="宋体" panose="02010600030101010101" pitchFamily="2" charset="-122"/>
              </a:rPr>
              <a:t>4</a:t>
            </a:r>
            <a:r>
              <a:rPr lang="zh-CN" altLang="en-US" sz="3200" b="1" dirty="0">
                <a:latin typeface="宋体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向量组</a:t>
            </a:r>
            <a:r>
              <a:rPr lang="zh-CN" altLang="en-US" sz="3200" b="1" dirty="0">
                <a:latin typeface="宋体" panose="02010600030101010101" pitchFamily="2" charset="-122"/>
              </a:rPr>
              <a:t>指由</a:t>
            </a:r>
            <a:r>
              <a:rPr lang="zh-CN" altLang="en-US" sz="3200" b="1" dirty="0">
                <a:solidFill>
                  <a:schemeClr val="accent2"/>
                </a:solidFill>
                <a:latin typeface="宋体" panose="02010600030101010101" pitchFamily="2" charset="-122"/>
              </a:rPr>
              <a:t>同维数</a:t>
            </a:r>
            <a:r>
              <a:rPr lang="zh-CN" altLang="en-US" sz="3200" b="1" dirty="0">
                <a:latin typeface="宋体" panose="02010600030101010101" pitchFamily="2" charset="-122"/>
              </a:rPr>
              <a:t>的向量构成的</a:t>
            </a:r>
            <a:r>
              <a:rPr lang="zh-CN" altLang="en-US" sz="3200" b="1" dirty="0">
                <a:solidFill>
                  <a:schemeClr val="accent2"/>
                </a:solidFill>
                <a:latin typeface="宋体" panose="02010600030101010101" pitchFamily="2" charset="-122"/>
              </a:rPr>
              <a:t>集合</a:t>
            </a:r>
            <a:r>
              <a:rPr lang="en-US" altLang="zh-CN" sz="3200" b="1" dirty="0">
                <a:latin typeface="宋体" panose="02010600030101010101" pitchFamily="2" charset="-122"/>
              </a:rPr>
              <a:t>.</a:t>
            </a:r>
            <a:r>
              <a:rPr lang="zh-CN" altLang="en-US" sz="1100" b="1" dirty="0">
                <a:latin typeface="Times New Roman" panose="02020603050405020304" pitchFamily="18" charset="0"/>
              </a:rPr>
              <a:t>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4925" y="228600"/>
            <a:ext cx="4003675" cy="8382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500" b="1" dirty="0">
                <a:solidFill>
                  <a:schemeClr val="accent2"/>
                </a:solidFill>
              </a:rPr>
              <a:t>二、</a:t>
            </a:r>
            <a:r>
              <a:rPr lang="en-US" altLang="zh-CN" sz="3500" b="1" dirty="0">
                <a:solidFill>
                  <a:schemeClr val="accent2"/>
                </a:solidFill>
              </a:rPr>
              <a:t>向量的运算</a:t>
            </a:r>
            <a:endParaRPr lang="en-US" altLang="zh-CN" sz="3500" b="1" dirty="0">
              <a:solidFill>
                <a:schemeClr val="accent2"/>
              </a:solidFill>
            </a:endParaRPr>
          </a:p>
        </p:txBody>
      </p:sp>
      <p:sp>
        <p:nvSpPr>
          <p:cNvPr id="7171" name="Rectangle 3"/>
          <p:cNvSpPr>
            <a:spLocks noGrp="1"/>
          </p:cNvSpPr>
          <p:nvPr>
            <p:ph idx="1"/>
          </p:nvPr>
        </p:nvSpPr>
        <p:spPr>
          <a:xfrm>
            <a:off x="23813" y="1079500"/>
            <a:ext cx="3738562" cy="503238"/>
          </a:xfrm>
        </p:spPr>
        <p:txBody>
          <a:bodyPr vert="horz" wrap="square" lIns="91440" tIns="45720" rIns="91440" bIns="45720" anchor="t" anchorCtr="0"/>
          <a:p>
            <a:pPr eaLnBrk="1" hangingPunct="1">
              <a:spcBef>
                <a:spcPct val="0"/>
              </a:spcBef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定义</a:t>
            </a:r>
            <a:r>
              <a:rPr lang="en-US" altLang="zh-CN" b="1" dirty="0">
                <a:latin typeface="宋体" panose="02010600030101010101" pitchFamily="2" charset="-122"/>
              </a:rPr>
              <a:t>5 </a:t>
            </a:r>
            <a:r>
              <a:rPr lang="zh-CN" altLang="en-US" b="1" dirty="0">
                <a:latin typeface="宋体" panose="02010600030101010101" pitchFamily="2" charset="-122"/>
              </a:rPr>
              <a:t> 设</a:t>
            </a:r>
            <a:r>
              <a:rPr lang="en-US" altLang="zh-CN" b="1" i="1" dirty="0"/>
              <a:t>n</a:t>
            </a:r>
            <a:r>
              <a:rPr lang="zh-CN" altLang="en-US" b="1" dirty="0">
                <a:latin typeface="宋体" panose="02010600030101010101" pitchFamily="2" charset="-122"/>
              </a:rPr>
              <a:t>维向量  </a:t>
            </a:r>
            <a:r>
              <a:rPr lang="zh-CN" altLang="en-US" sz="1100" b="1" dirty="0"/>
              <a:t> </a:t>
            </a:r>
            <a:endParaRPr lang="zh-CN" altLang="en-US" sz="2400" b="1" dirty="0"/>
          </a:p>
          <a:p>
            <a:pPr eaLnBrk="1" hangingPunct="1"/>
            <a:endParaRPr lang="zh-CN" altLang="en-US" b="1" dirty="0"/>
          </a:p>
        </p:txBody>
      </p:sp>
      <p:grpSp>
        <p:nvGrpSpPr>
          <p:cNvPr id="2" name="组合 1"/>
          <p:cNvGrpSpPr/>
          <p:nvPr/>
        </p:nvGrpSpPr>
        <p:grpSpPr>
          <a:xfrm>
            <a:off x="3402013" y="1098550"/>
            <a:ext cx="4352925" cy="533400"/>
            <a:chOff x="4191000" y="1600200"/>
            <a:chExt cx="4352925" cy="533400"/>
          </a:xfrm>
        </p:grpSpPr>
        <p:graphicFrame>
          <p:nvGraphicFramePr>
            <p:cNvPr id="9234" name="Object 4"/>
            <p:cNvGraphicFramePr>
              <a:graphicFrameLocks noChangeAspect="1"/>
            </p:cNvGraphicFramePr>
            <p:nvPr/>
          </p:nvGraphicFramePr>
          <p:xfrm>
            <a:off x="4191000" y="1600200"/>
            <a:ext cx="22098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" r:id="rId1" imgW="1143000" imgH="228600" progId="Equation.DSMT4">
                    <p:embed/>
                  </p:oleObj>
                </mc:Choice>
                <mc:Fallback>
                  <p:oleObj name="" r:id="rId1" imgW="1143000" imgH="228600" progId="Equation.DSMT4">
                    <p:embed/>
                    <p:pic>
                      <p:nvPicPr>
                        <p:cNvPr id="0" name="图片 3090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191000" y="1600200"/>
                          <a:ext cx="2209800" cy="5334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5" name="Object 5"/>
            <p:cNvGraphicFramePr>
              <a:graphicFrameLocks noChangeAspect="1"/>
            </p:cNvGraphicFramePr>
            <p:nvPr/>
          </p:nvGraphicFramePr>
          <p:xfrm>
            <a:off x="6705600" y="1600200"/>
            <a:ext cx="1838325" cy="527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" r:id="rId3" imgW="1117600" imgH="228600" progId="Equation.DSMT4">
                    <p:embed/>
                  </p:oleObj>
                </mc:Choice>
                <mc:Fallback>
                  <p:oleObj name="" r:id="rId3" imgW="1117600" imgH="228600" progId="Equation.DSMT4">
                    <p:embed/>
                    <p:pic>
                      <p:nvPicPr>
                        <p:cNvPr id="0" name="图片 309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705600" y="1600200"/>
                          <a:ext cx="1838325" cy="5270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4" name="Rectangle 6"/>
          <p:cNvSpPr/>
          <p:nvPr/>
        </p:nvSpPr>
        <p:spPr>
          <a:xfrm>
            <a:off x="609600" y="1651000"/>
            <a:ext cx="5410200" cy="582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向量的加法</a:t>
            </a:r>
            <a:r>
              <a:rPr lang="zh-CN" altLang="en-US" sz="3200" b="1" dirty="0">
                <a:latin typeface="宋体" panose="02010600030101010101" pitchFamily="2" charset="-122"/>
              </a:rPr>
              <a:t>定义为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1905000" y="2106613"/>
          <a:ext cx="5562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5" imgW="2222500" imgH="228600" progId="Equation.DSMT4">
                  <p:embed/>
                </p:oleObj>
              </mc:Choice>
              <mc:Fallback>
                <p:oleObj name="" r:id="rId5" imgW="2222500" imgH="228600" progId="Equation.DSMT4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5000" y="2106613"/>
                        <a:ext cx="5562600" cy="685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Rectangle 8"/>
          <p:cNvSpPr/>
          <p:nvPr/>
        </p:nvSpPr>
        <p:spPr>
          <a:xfrm>
            <a:off x="609600" y="2797175"/>
            <a:ext cx="3816350" cy="582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向量的减法</a:t>
            </a:r>
            <a:r>
              <a:rPr lang="zh-CN" altLang="en-US" sz="3200" b="1" dirty="0">
                <a:latin typeface="宋体" panose="02010600030101010101" pitchFamily="2" charset="-122"/>
              </a:rPr>
              <a:t>定义为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34826" name="Rectangle 10"/>
          <p:cNvSpPr/>
          <p:nvPr/>
        </p:nvSpPr>
        <p:spPr>
          <a:xfrm>
            <a:off x="609600" y="4079875"/>
            <a:ext cx="71183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向量的数乘</a:t>
            </a:r>
            <a:r>
              <a:rPr lang="zh-CN" altLang="en-US" sz="3200" b="1" dirty="0">
                <a:latin typeface="宋体" panose="02010600030101010101" pitchFamily="2" charset="-122"/>
              </a:rPr>
              <a:t>定义为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graphicFrame>
        <p:nvGraphicFramePr>
          <p:cNvPr id="34827" name="Object 11"/>
          <p:cNvGraphicFramePr>
            <a:graphicFrameLocks noChangeAspect="1"/>
          </p:cNvGraphicFramePr>
          <p:nvPr/>
        </p:nvGraphicFramePr>
        <p:xfrm>
          <a:off x="2571750" y="4591050"/>
          <a:ext cx="42291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7" imgW="1511300" imgH="228600" progId="Equation.DSMT4">
                  <p:embed/>
                </p:oleObj>
              </mc:Choice>
              <mc:Fallback>
                <p:oleObj name="" r:id="rId7" imgW="1511300" imgH="228600" progId="Equation.DSMT4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71750" y="4591050"/>
                        <a:ext cx="42291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" name="Rectangle 12"/>
          <p:cNvGraphicFramePr/>
          <p:nvPr/>
        </p:nvGraphicFramePr>
        <p:xfrm flipV="1">
          <a:off x="1524000" y="1079500"/>
          <a:ext cx="762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9" imgW="0" imgH="0" progId="Equation.3">
                  <p:embed/>
                </p:oleObj>
              </mc:Choice>
              <mc:Fallback>
                <p:oleObj name="" r:id="rId9" imgW="0" imgH="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 flipV="1">
                        <a:off x="1524000" y="1079500"/>
                        <a:ext cx="76200" cy="101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1106488" y="3257550"/>
            <a:ext cx="6934200" cy="625475"/>
            <a:chOff x="1752600" y="4191000"/>
            <a:chExt cx="6934200" cy="625475"/>
          </a:xfrm>
        </p:grpSpPr>
        <p:graphicFrame>
          <p:nvGraphicFramePr>
            <p:cNvPr id="9232" name="Object 13"/>
            <p:cNvGraphicFramePr>
              <a:graphicFrameLocks noChangeAspect="1"/>
            </p:cNvGraphicFramePr>
            <p:nvPr/>
          </p:nvGraphicFramePr>
          <p:xfrm>
            <a:off x="1752600" y="4267200"/>
            <a:ext cx="3048000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" r:id="rId10" imgW="1078865" imgH="203200" progId="Equation.3">
                    <p:embed/>
                  </p:oleObj>
                </mc:Choice>
                <mc:Fallback>
                  <p:oleObj name="" r:id="rId10" imgW="1078865" imgH="203200" progId="Equation.3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752600" y="4267200"/>
                          <a:ext cx="3048000" cy="5334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33" name="Object 14"/>
            <p:cNvGraphicFramePr>
              <a:graphicFrameLocks noChangeAspect="1"/>
            </p:cNvGraphicFramePr>
            <p:nvPr/>
          </p:nvGraphicFramePr>
          <p:xfrm>
            <a:off x="4800600" y="4191000"/>
            <a:ext cx="3886200" cy="625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12" imgW="1752600" imgH="228600" progId="Equation.3">
                    <p:embed/>
                  </p:oleObj>
                </mc:Choice>
                <mc:Fallback>
                  <p:oleObj name="" r:id="rId12" imgW="1752600" imgH="228600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4800600" y="4191000"/>
                          <a:ext cx="3886200" cy="6254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TextBox 3"/>
          <p:cNvSpPr txBox="1"/>
          <p:nvPr/>
        </p:nvSpPr>
        <p:spPr>
          <a:xfrm>
            <a:off x="22225" y="5664200"/>
            <a:ext cx="9180513" cy="582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注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3200" b="1" dirty="0">
                <a:latin typeface="Times New Roman" panose="02020603050405020304" pitchFamily="18" charset="0"/>
              </a:rPr>
              <a:t>两个向量只有维数相等，才可能进行加减法.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  <p:sp>
        <p:nvSpPr>
          <p:cNvPr id="5" name="Rectangle 10"/>
          <p:cNvSpPr/>
          <p:nvPr/>
        </p:nvSpPr>
        <p:spPr>
          <a:xfrm>
            <a:off x="565150" y="5080000"/>
            <a:ext cx="7118350" cy="582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宋体" panose="02010600030101010101" pitchFamily="2" charset="-122"/>
              </a:rPr>
              <a:t>其中</a:t>
            </a:r>
            <a:r>
              <a:rPr lang="zh-CN" altLang="en-US" sz="32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 </a:t>
            </a:r>
            <a:r>
              <a:rPr lang="zh-CN" altLang="en-US" sz="3200" b="1" dirty="0">
                <a:latin typeface="宋体" panose="02010600030101010101" pitchFamily="2" charset="-122"/>
              </a:rPr>
              <a:t>为任意数</a:t>
            </a:r>
            <a:r>
              <a:rPr lang="en-US" altLang="zh-CN" sz="3200" b="1" dirty="0">
                <a:latin typeface="宋体" panose="02010600030101010101" pitchFamily="2" charset="-122"/>
              </a:rPr>
              <a:t>.</a:t>
            </a:r>
            <a:endParaRPr lang="en-US" altLang="zh-CN" sz="3200" b="1" dirty="0">
              <a:latin typeface="宋体" panose="02010600030101010101" pitchFamily="2" charset="-122"/>
            </a:endParaRPr>
          </a:p>
        </p:txBody>
      </p:sp>
      <p:sp>
        <p:nvSpPr>
          <p:cNvPr id="7179" name="TextBox 1"/>
          <p:cNvSpPr txBox="1"/>
          <p:nvPr/>
        </p:nvSpPr>
        <p:spPr>
          <a:xfrm>
            <a:off x="3527425" y="5111750"/>
            <a:ext cx="558641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Times New Roman" panose="02020603050405020304" pitchFamily="18" charset="0"/>
              </a:rPr>
              <a:t>显然，若</a:t>
            </a:r>
            <a:r>
              <a:rPr lang="en-US" altLang="zh-CN" sz="3200" b="1" i="1" dirty="0">
                <a:latin typeface="Times New Roman" panose="02020603050405020304" pitchFamily="18" charset="0"/>
              </a:rPr>
              <a:t>kɑ</a:t>
            </a:r>
            <a:r>
              <a:rPr lang="en-US" altLang="zh-CN" sz="3200" b="1" dirty="0">
                <a:latin typeface="Arial" panose="020B0604020202020204" pitchFamily="34" charset="0"/>
              </a:rPr>
              <a:t>=0</a:t>
            </a:r>
            <a:r>
              <a:rPr lang="zh-CN" altLang="en-US" sz="3200" b="1" dirty="0">
                <a:latin typeface="Arial" panose="020B0604020202020204" pitchFamily="34" charset="0"/>
              </a:rPr>
              <a:t>，则</a:t>
            </a:r>
            <a:r>
              <a:rPr lang="en-US" altLang="zh-CN" sz="3200" b="1" i="1" dirty="0">
                <a:latin typeface="Times New Roman" panose="02020603050405020304" pitchFamily="18" charset="0"/>
              </a:rPr>
              <a:t>k</a:t>
            </a:r>
            <a:r>
              <a:rPr lang="en-US" altLang="zh-CN" sz="3200" b="1" dirty="0">
                <a:latin typeface="Arial" panose="020B0604020202020204" pitchFamily="34" charset="0"/>
              </a:rPr>
              <a:t>=0</a:t>
            </a:r>
            <a:r>
              <a:rPr lang="zh-CN" altLang="en-US" sz="3200" b="1" dirty="0">
                <a:latin typeface="Arial" panose="020B0604020202020204" pitchFamily="34" charset="0"/>
              </a:rPr>
              <a:t>或</a:t>
            </a:r>
            <a:r>
              <a:rPr lang="en-US" altLang="zh-CN" sz="3200" b="1" i="1" dirty="0">
                <a:latin typeface="Times New Roman" panose="02020603050405020304" pitchFamily="18" charset="0"/>
              </a:rPr>
              <a:t>ɑ</a:t>
            </a:r>
            <a:r>
              <a:rPr lang="en-US" altLang="zh-CN" sz="3200" b="1" dirty="0">
                <a:latin typeface="Arial" panose="020B0604020202020204" pitchFamily="34" charset="0"/>
              </a:rPr>
              <a:t>=0.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4763" y="6221413"/>
            <a:ext cx="8920162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注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3200" b="1" dirty="0">
                <a:latin typeface="Times New Roman" panose="02020603050405020304" pitchFamily="18" charset="0"/>
              </a:rPr>
              <a:t>向量加</a:t>
            </a:r>
            <a:r>
              <a:rPr lang="en-US" altLang="zh-CN" sz="3200" b="1" dirty="0">
                <a:latin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</a:rPr>
              <a:t>减</a:t>
            </a:r>
            <a:r>
              <a:rPr lang="en-US" altLang="zh-CN" sz="3200" b="1" dirty="0">
                <a:latin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</a:rPr>
              <a:t>法和数乘统称为向量的线性运算</a:t>
            </a:r>
            <a:r>
              <a:rPr lang="en-US" altLang="zh-CN" sz="3200" b="1" dirty="0">
                <a:latin typeface="Times New Roman" panose="02020603050405020304" pitchFamily="18" charset="0"/>
              </a:rPr>
              <a:t>.</a:t>
            </a:r>
            <a:endParaRPr lang="en-US" altLang="zh-CN" sz="3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  <p:bldP spid="7174" grpId="0"/>
      <p:bldP spid="7176" grpId="0"/>
      <p:bldP spid="34826" grpId="0"/>
      <p:bldP spid="4" grpId="0"/>
      <p:bldP spid="5" grpId="0"/>
      <p:bldP spid="7179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1" name="Rectangle 3"/>
          <p:cNvSpPr/>
          <p:nvPr/>
        </p:nvSpPr>
        <p:spPr>
          <a:xfrm>
            <a:off x="1587500" y="1738313"/>
            <a:ext cx="4530725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(1)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</a:rPr>
              <a:t>+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zh-CN" altLang="en-US" sz="2800" b="1" dirty="0">
                <a:latin typeface="Times New Roman" panose="02020603050405020304" pitchFamily="18" charset="0"/>
              </a:rPr>
              <a:t> =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</a:rPr>
              <a:t>+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zh-CN" altLang="en-US" sz="2800" b="1" i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7892" name="Rectangle 4"/>
          <p:cNvSpPr/>
          <p:nvPr/>
        </p:nvSpPr>
        <p:spPr>
          <a:xfrm>
            <a:off x="1587500" y="2271713"/>
            <a:ext cx="5083175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(2) (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</a:rPr>
              <a:t>+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zh-CN" altLang="en-US" sz="2800" b="1" dirty="0">
                <a:latin typeface="Times New Roman" panose="02020603050405020304" pitchFamily="18" charset="0"/>
              </a:rPr>
              <a:t>)+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</a:rPr>
              <a:t>=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</a:rPr>
              <a:t>+(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</a:rPr>
              <a:t>+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zh-CN" altLang="en-US" sz="2800" b="1" dirty="0">
                <a:latin typeface="Times New Roman" panose="02020603050405020304" pitchFamily="18" charset="0"/>
              </a:rPr>
              <a:t>)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7893" name="Rectangle 5"/>
          <p:cNvSpPr/>
          <p:nvPr/>
        </p:nvSpPr>
        <p:spPr>
          <a:xfrm>
            <a:off x="1587500" y="2805113"/>
            <a:ext cx="419100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(3)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</a:rPr>
              <a:t>+0 =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zh-CN" altLang="en-US" sz="2800" b="1" i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7894" name="Rectangle 6"/>
          <p:cNvSpPr/>
          <p:nvPr/>
        </p:nvSpPr>
        <p:spPr>
          <a:xfrm>
            <a:off x="1587500" y="3262313"/>
            <a:ext cx="2562225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(4)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</a:rPr>
              <a:t>+(–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 </a:t>
            </a:r>
            <a:r>
              <a:rPr lang="zh-CN" altLang="en-US" sz="2800" b="1" dirty="0">
                <a:latin typeface="Times New Roman" panose="02020603050405020304" pitchFamily="18" charset="0"/>
              </a:rPr>
              <a:t>) = 0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7895" name="Rectangle 7"/>
          <p:cNvSpPr/>
          <p:nvPr/>
        </p:nvSpPr>
        <p:spPr>
          <a:xfrm>
            <a:off x="1587500" y="3795713"/>
            <a:ext cx="4135438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(5) 1·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dirty="0">
                <a:latin typeface="Times New Roman" panose="02020603050405020304" pitchFamily="18" charset="0"/>
              </a:rPr>
              <a:t> =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zh-CN" altLang="en-US" sz="2800" b="1" i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7896" name="Rectangle 8"/>
          <p:cNvSpPr/>
          <p:nvPr/>
        </p:nvSpPr>
        <p:spPr>
          <a:xfrm>
            <a:off x="1587500" y="4405313"/>
            <a:ext cx="5043488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(6)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l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sz="2800" b="1" dirty="0">
                <a:latin typeface="Times New Roman" panose="02020603050405020304" pitchFamily="18" charset="0"/>
              </a:rPr>
              <a:t>) = 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kl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 </a:t>
            </a:r>
            <a:r>
              <a:rPr lang="en-US" altLang="zh-CN" sz="2800" b="1" dirty="0">
                <a:latin typeface="Times New Roman" panose="02020603050405020304" pitchFamily="18" charset="0"/>
              </a:rPr>
              <a:t>=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l</a:t>
            </a:r>
            <a:r>
              <a:rPr lang="en-US" altLang="zh-CN" sz="2800" b="1" dirty="0">
                <a:latin typeface="Times New Roman" panose="02020603050405020304" pitchFamily="18" charset="0"/>
              </a:rPr>
              <a:t> 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7897" name="Rectangle 9"/>
          <p:cNvSpPr/>
          <p:nvPr/>
        </p:nvSpPr>
        <p:spPr>
          <a:xfrm>
            <a:off x="1587500" y="5014913"/>
            <a:ext cx="4840288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(7)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+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altLang="zh-CN" sz="2800" b="1" dirty="0">
                <a:latin typeface="Times New Roman" panose="02020603050405020304" pitchFamily="18" charset="0"/>
              </a:rPr>
              <a:t>) =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endParaRPr lang="zh-CN" altLang="en-US" sz="2800" b="1" i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7898" name="Rectangle 10"/>
          <p:cNvSpPr/>
          <p:nvPr/>
        </p:nvSpPr>
        <p:spPr>
          <a:xfrm>
            <a:off x="1587500" y="5624513"/>
            <a:ext cx="320040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(8) 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en-US" altLang="zh-CN" sz="2800" b="1" dirty="0"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l</a:t>
            </a:r>
            <a:r>
              <a:rPr lang="en-US" altLang="zh-CN" sz="2800" b="1" dirty="0">
                <a:latin typeface="Times New Roman" panose="02020603050405020304" pitchFamily="18" charset="0"/>
              </a:rPr>
              <a:t>)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sz="2800" b="1" dirty="0">
                <a:latin typeface="Times New Roman" panose="02020603050405020304" pitchFamily="18" charset="0"/>
              </a:rPr>
              <a:t> 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 k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l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zh-CN" altLang="en-US" sz="2800" b="1" i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7899" name="Rectangle 11"/>
          <p:cNvSpPr/>
          <p:nvPr/>
        </p:nvSpPr>
        <p:spPr>
          <a:xfrm>
            <a:off x="198438" y="1049338"/>
            <a:ext cx="8745537" cy="5826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运算律：</a:t>
            </a:r>
            <a:r>
              <a:rPr lang="zh-CN" altLang="en-US" sz="3200" b="1" dirty="0">
                <a:latin typeface="Times New Roman" panose="02020603050405020304" pitchFamily="18" charset="0"/>
              </a:rPr>
              <a:t>设</a:t>
            </a:r>
            <a:r>
              <a:rPr lang="zh-CN" altLang="en-US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3200" b="1" i="1" dirty="0">
                <a:latin typeface="Times New Roman" panose="02020603050405020304" pitchFamily="18" charset="0"/>
              </a:rPr>
              <a:t>、</a:t>
            </a:r>
            <a:r>
              <a:rPr lang="zh-CN" altLang="en-US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zh-CN" altLang="en-US" sz="3200" b="1" i="1" dirty="0">
                <a:latin typeface="Times New Roman" panose="02020603050405020304" pitchFamily="18" charset="0"/>
              </a:rPr>
              <a:t>、</a:t>
            </a:r>
            <a:r>
              <a:rPr lang="zh-CN" altLang="en-US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zh-CN" altLang="en-US" sz="3200" b="1" dirty="0">
                <a:latin typeface="Times New Roman" panose="02020603050405020304" pitchFamily="18" charset="0"/>
              </a:rPr>
              <a:t>为</a:t>
            </a:r>
            <a:r>
              <a:rPr lang="en-US" altLang="zh-CN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sym typeface="Symbol" panose="05050102010706020507" pitchFamily="18" charset="2"/>
              </a:rPr>
              <a:t>维向量，</a:t>
            </a:r>
            <a:r>
              <a:rPr lang="en-US" altLang="zh-CN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zh-CN" altLang="en-US" sz="3200" b="1" i="1" dirty="0">
                <a:latin typeface="Times New Roman" panose="02020603050405020304" pitchFamily="18" charset="0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</a:rPr>
              <a:t>k</a:t>
            </a:r>
            <a:r>
              <a:rPr lang="zh-CN" altLang="en-US" sz="3200" b="1" dirty="0">
                <a:latin typeface="Times New Roman" panose="02020603050405020304" pitchFamily="18" charset="0"/>
              </a:rPr>
              <a:t>为任意数，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9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2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3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894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895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896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897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7898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  <p:bldP spid="37892" grpId="0" build="p"/>
      <p:bldP spid="37893" grpId="0" build="p"/>
      <p:bldP spid="37894" grpId="0" build="p"/>
      <p:bldP spid="37895" grpId="0" build="p"/>
      <p:bldP spid="37896" grpId="0" build="p"/>
      <p:bldP spid="37897" grpId="0" build="p"/>
      <p:bldP spid="37898" grpId="0" build="p"/>
      <p:bldP spid="378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685800" y="896938"/>
            <a:ext cx="777240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latin typeface="宋体" panose="02010600030101010101" pitchFamily="2" charset="-122"/>
              </a:rPr>
              <a:t>§2 向量组的线性相关性</a:t>
            </a:r>
            <a:r>
              <a:rPr lang="zh-CN" altLang="en-US" dirty="0"/>
              <a:t> </a:t>
            </a:r>
            <a:endParaRPr lang="zh-CN" altLang="en-US" dirty="0"/>
          </a:p>
        </p:txBody>
      </p:sp>
      <p:sp>
        <p:nvSpPr>
          <p:cNvPr id="4098" name="Rectangle 2"/>
          <p:cNvSpPr>
            <a:spLocks noGrp="1"/>
          </p:cNvSpPr>
          <p:nvPr/>
        </p:nvSpPr>
        <p:spPr>
          <a:xfrm>
            <a:off x="2043113" y="2351088"/>
            <a:ext cx="6038850" cy="23050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一、向量的线性组合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二、向量组的线性关系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三、向量组线性关系的判断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3"/>
          <p:cNvSpPr>
            <a:spLocks noGrp="1"/>
          </p:cNvSpPr>
          <p:nvPr>
            <p:ph idx="1"/>
          </p:nvPr>
        </p:nvSpPr>
        <p:spPr>
          <a:xfrm>
            <a:off x="96838" y="982663"/>
            <a:ext cx="8864600" cy="1081087"/>
          </a:xfrm>
        </p:spPr>
        <p:txBody>
          <a:bodyPr vert="horz" wrap="square" lIns="91440" tIns="45720" rIns="91440" bIns="45720" anchor="t" anchorCtr="0"/>
          <a:p>
            <a:pPr mar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定义</a:t>
            </a:r>
            <a:r>
              <a:rPr lang="en-US" altLang="zh-CN" b="1" dirty="0">
                <a:latin typeface="宋体" panose="02010600030101010101" pitchFamily="2" charset="-122"/>
              </a:rPr>
              <a:t>1  </a:t>
            </a:r>
            <a:r>
              <a:rPr lang="zh-CN" altLang="en-US" b="1" dirty="0">
                <a:latin typeface="宋体" panose="02010600030101010101" pitchFamily="2" charset="-122"/>
              </a:rPr>
              <a:t>设              </a:t>
            </a:r>
            <a:r>
              <a:rPr lang="zh-CN" altLang="en-US" b="1" dirty="0"/>
              <a:t>都是</a:t>
            </a:r>
            <a:r>
              <a:rPr lang="en-US" altLang="zh-CN" b="1" i="1" dirty="0"/>
              <a:t>n</a:t>
            </a:r>
            <a:r>
              <a:rPr lang="zh-CN" altLang="en-US" b="1" dirty="0"/>
              <a:t>维向量，如果存在一组数                    ，使得</a:t>
            </a:r>
            <a:endParaRPr lang="zh-CN" altLang="en-US" b="1" dirty="0"/>
          </a:p>
        </p:txBody>
      </p:sp>
      <p:sp>
        <p:nvSpPr>
          <p:cNvPr id="12291" name="Rectangle 9"/>
          <p:cNvSpPr/>
          <p:nvPr/>
        </p:nvSpPr>
        <p:spPr>
          <a:xfrm>
            <a:off x="47625" y="2730500"/>
            <a:ext cx="89154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宋体" panose="02010600030101010101" pitchFamily="2" charset="-122"/>
              </a:rPr>
              <a:t>则称</a:t>
            </a:r>
            <a:r>
              <a:rPr lang="zh-CN" altLang="en-US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zh-CN" altLang="en-US" sz="3200" b="1" dirty="0">
                <a:latin typeface="宋体" panose="02010600030101010101" pitchFamily="2" charset="-122"/>
              </a:rPr>
              <a:t>是</a:t>
            </a:r>
            <a:r>
              <a:rPr lang="zh-CN" altLang="en-US" sz="3200" b="1" i="1" dirty="0">
                <a:latin typeface="宋体" panose="02010600030101010101" pitchFamily="2" charset="-122"/>
              </a:rPr>
              <a:t>        </a:t>
            </a:r>
            <a:r>
              <a:rPr lang="zh-CN" altLang="en-US" sz="3200" b="1" dirty="0">
                <a:latin typeface="宋体" panose="02010600030101010101" pitchFamily="2" charset="-122"/>
                <a:sym typeface="Symbol" panose="05050102010706020507" pitchFamily="18" charset="2"/>
              </a:rPr>
              <a:t>的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线性组合</a:t>
            </a:r>
            <a:r>
              <a:rPr lang="zh-CN" altLang="en-US" sz="3200" b="1" dirty="0">
                <a:latin typeface="宋体" panose="02010600030101010101" pitchFamily="2" charset="-122"/>
                <a:sym typeface="Symbol" panose="05050102010706020507" pitchFamily="18" charset="2"/>
              </a:rPr>
              <a:t>，或称</a:t>
            </a:r>
            <a:r>
              <a:rPr lang="zh-CN" altLang="en-US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zh-CN" altLang="en-US" sz="3200" b="1" dirty="0">
                <a:latin typeface="宋体" panose="02010600030101010101" pitchFamily="2" charset="-122"/>
              </a:rPr>
              <a:t>可由</a:t>
            </a:r>
            <a:r>
              <a:rPr lang="zh-CN" altLang="en-US" sz="3200" b="1" i="1" dirty="0">
                <a:latin typeface="宋体" panose="02010600030101010101" pitchFamily="2" charset="-122"/>
              </a:rPr>
              <a:t>                      </a:t>
            </a:r>
            <a:endParaRPr lang="zh-CN" altLang="en-US" sz="3200" b="1" i="1" dirty="0">
              <a:latin typeface="宋体" panose="02010600030101010101" pitchFamily="2" charset="-122"/>
            </a:endParaRPr>
          </a:p>
          <a:p>
            <a:pPr eaLnBrk="0" hangingPunct="0"/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线性表示</a:t>
            </a:r>
            <a:r>
              <a:rPr lang="zh-CN" altLang="en-US" sz="3200" b="1" i="1" dirty="0">
                <a:latin typeface="宋体" panose="02010600030101010101" pitchFamily="2" charset="-122"/>
                <a:sym typeface="Symbol" panose="05050102010706020507" pitchFamily="18" charset="2"/>
              </a:rPr>
              <a:t>。</a:t>
            </a:r>
            <a:r>
              <a:rPr lang="zh-CN" altLang="en-US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zh-CN" altLang="en-US" sz="3200" b="1" i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12292" name="Object 7"/>
          <p:cNvGraphicFramePr>
            <a:graphicFrameLocks noChangeAspect="1"/>
          </p:cNvGraphicFramePr>
          <p:nvPr/>
        </p:nvGraphicFramePr>
        <p:xfrm>
          <a:off x="1871663" y="1487488"/>
          <a:ext cx="2138362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" imgW="761365" imgH="228600" progId="Equation.DSMT4">
                  <p:embed/>
                </p:oleObj>
              </mc:Choice>
              <mc:Fallback>
                <p:oleObj name="" r:id="rId1" imgW="761365" imgH="228600" progId="Equation.DSMT4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71663" y="1487488"/>
                        <a:ext cx="2138362" cy="576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6"/>
          <p:cNvGraphicFramePr>
            <a:graphicFrameLocks noChangeAspect="1"/>
          </p:cNvGraphicFramePr>
          <p:nvPr/>
        </p:nvGraphicFramePr>
        <p:xfrm>
          <a:off x="2359025" y="2063750"/>
          <a:ext cx="4191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3" imgW="1689100" imgH="228600" progId="Equation.DSMT4">
                  <p:embed/>
                </p:oleObj>
              </mc:Choice>
              <mc:Fallback>
                <p:oleObj name="" r:id="rId3" imgW="1689100" imgH="228600" progId="Equation.DSMT4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59025" y="2063750"/>
                        <a:ext cx="4191000" cy="685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5"/>
          <p:cNvGraphicFramePr/>
          <p:nvPr/>
        </p:nvGraphicFramePr>
        <p:xfrm>
          <a:off x="7537450" y="2749550"/>
          <a:ext cx="15478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5" imgW="812165" imgH="228600" progId="Equation.DSMT4">
                  <p:embed/>
                </p:oleObj>
              </mc:Choice>
              <mc:Fallback>
                <p:oleObj name="" r:id="rId5" imgW="812165" imgH="228600" progId="Equation.DSMT4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37450" y="2749550"/>
                        <a:ext cx="1547813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4"/>
          <p:cNvGraphicFramePr/>
          <p:nvPr/>
        </p:nvGraphicFramePr>
        <p:xfrm>
          <a:off x="1597025" y="2749550"/>
          <a:ext cx="154781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7" imgW="812165" imgH="228600" progId="Equation.DSMT4">
                  <p:embed/>
                </p:oleObj>
              </mc:Choice>
              <mc:Fallback>
                <p:oleObj name="" r:id="rId7" imgW="812165" imgH="228600" progId="Equation.DSMT4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97025" y="2749550"/>
                        <a:ext cx="1547813" cy="552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10"/>
          <p:cNvGraphicFramePr>
            <a:graphicFrameLocks noChangeAspect="1"/>
          </p:cNvGraphicFramePr>
          <p:nvPr/>
        </p:nvGraphicFramePr>
        <p:xfrm>
          <a:off x="2011363" y="938213"/>
          <a:ext cx="27717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8" imgW="990600" imgH="228600" progId="Equation.DSMT4">
                  <p:embed/>
                </p:oleObj>
              </mc:Choice>
              <mc:Fallback>
                <p:oleObj name="" r:id="rId8" imgW="990600" imgH="228600" progId="Equation.DSMT4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11363" y="938213"/>
                        <a:ext cx="2771775" cy="641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Rectangle 2"/>
          <p:cNvSpPr>
            <a:spLocks noGrp="1"/>
          </p:cNvSpPr>
          <p:nvPr/>
        </p:nvSpPr>
        <p:spPr>
          <a:xfrm>
            <a:off x="127000" y="193675"/>
            <a:ext cx="5688013" cy="7207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一、向量的线性组合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100" y="3919538"/>
            <a:ext cx="9077325" cy="584200"/>
            <a:chOff x="-121285" y="381000"/>
            <a:chExt cx="9076904" cy="582931"/>
          </a:xfrm>
        </p:grpSpPr>
        <p:graphicFrame>
          <p:nvGraphicFramePr>
            <p:cNvPr id="12302" name="Object 12"/>
            <p:cNvGraphicFramePr>
              <a:graphicFrameLocks noChangeAspect="1"/>
            </p:cNvGraphicFramePr>
            <p:nvPr/>
          </p:nvGraphicFramePr>
          <p:xfrm>
            <a:off x="1352531" y="384357"/>
            <a:ext cx="7603088" cy="5747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6" name="" r:id="rId10" imgW="2438400" imgH="228600" progId="Equation.3">
                    <p:embed/>
                  </p:oleObj>
                </mc:Choice>
                <mc:Fallback>
                  <p:oleObj name="" r:id="rId10" imgW="2438400" imgH="228600" progId="Equation.3">
                    <p:embed/>
                    <p:pic>
                      <p:nvPicPr>
                        <p:cNvPr id="0" name="图片 3105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352531" y="384357"/>
                          <a:ext cx="7603088" cy="5747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3" name="Rectangle 13"/>
            <p:cNvSpPr/>
            <p:nvPr/>
          </p:nvSpPr>
          <p:spPr>
            <a:xfrm>
              <a:off x="-121285" y="381000"/>
              <a:ext cx="1612917" cy="5829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3200" b="1" dirty="0">
                  <a:latin typeface="宋体" panose="02010600030101010101" pitchFamily="2" charset="-122"/>
                </a:rPr>
                <a:t>例1：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设</a:t>
              </a:r>
              <a:endParaRPr lang="zh-CN" altLang="en-US" sz="3200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1438" y="4495800"/>
          <a:ext cx="6053137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2" imgW="2260600" imgH="228600" progId="Equation.KSEE3">
                  <p:embed/>
                </p:oleObj>
              </mc:Choice>
              <mc:Fallback>
                <p:oleObj name="" r:id="rId12" imgW="2260600" imgH="228600" progId="Equation.KSEE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1438" y="4495800"/>
                        <a:ext cx="6053137" cy="611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27063" y="5178425"/>
          <a:ext cx="408146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4" imgW="1524000" imgH="228600" progId="Equation.KSEE3">
                  <p:embed/>
                </p:oleObj>
              </mc:Choice>
              <mc:Fallback>
                <p:oleObj name="" r:id="rId14" imgW="1524000" imgH="228600" progId="Equation.KSEE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27063" y="5178425"/>
                        <a:ext cx="4081462" cy="612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82700" y="5791200"/>
          <a:ext cx="5511800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6" imgW="2057400" imgH="228600" progId="Equation.KSEE3">
                  <p:embed/>
                </p:oleObj>
              </mc:Choice>
              <mc:Fallback>
                <p:oleObj name="" r:id="rId16" imgW="2057400" imgH="228600" progId="Equation.KSEE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82700" y="5791200"/>
                        <a:ext cx="5511800" cy="612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6350" y="220663"/>
            <a:ext cx="9034463" cy="919162"/>
            <a:chOff x="94036" y="69429"/>
            <a:chExt cx="9032064" cy="918845"/>
          </a:xfrm>
        </p:grpSpPr>
        <p:graphicFrame>
          <p:nvGraphicFramePr>
            <p:cNvPr id="13322" name="Object 12"/>
            <p:cNvGraphicFramePr/>
            <p:nvPr/>
          </p:nvGraphicFramePr>
          <p:xfrm>
            <a:off x="1387509" y="69429"/>
            <a:ext cx="7738591" cy="9188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9" name="" r:id="rId1" imgW="3492500" imgH="393700" progId="Equation.3">
                    <p:embed/>
                  </p:oleObj>
                </mc:Choice>
                <mc:Fallback>
                  <p:oleObj name="" r:id="rId1" imgW="3492500" imgH="393700" progId="Equation.3">
                    <p:embed/>
                    <p:pic>
                      <p:nvPicPr>
                        <p:cNvPr id="0" name="图片 310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387509" y="69429"/>
                          <a:ext cx="7738591" cy="9188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3" name="Rectangle 13"/>
            <p:cNvSpPr/>
            <p:nvPr/>
          </p:nvSpPr>
          <p:spPr>
            <a:xfrm>
              <a:off x="94036" y="237490"/>
              <a:ext cx="1405517" cy="5833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3200" b="1" dirty="0">
                  <a:latin typeface="Times New Roman" panose="02020603050405020304" pitchFamily="18" charset="0"/>
                </a:rPr>
                <a:t>例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2  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设</a:t>
              </a:r>
              <a:endParaRPr lang="zh-CN" altLang="en-US" sz="3200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863" y="1116013"/>
          <a:ext cx="6867525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3" imgW="2565400" imgH="228600" progId="Equation.KSEE3">
                  <p:embed/>
                </p:oleObj>
              </mc:Choice>
              <mc:Fallback>
                <p:oleObj name="" r:id="rId3" imgW="2565400" imgH="228600" progId="Equation.KSEE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863" y="1116013"/>
                        <a:ext cx="6867525" cy="611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36563" y="1800225"/>
          <a:ext cx="81280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5" imgW="3035300" imgH="228600" progId="Equation.KSEE3">
                  <p:embed/>
                </p:oleObj>
              </mc:Choice>
              <mc:Fallback>
                <p:oleObj name="" r:id="rId5" imgW="3035300" imgH="228600" progId="Equation.KSEE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6563" y="1800225"/>
                        <a:ext cx="8128000" cy="611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04925" y="2405063"/>
          <a:ext cx="7108825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7" imgW="2654300" imgH="393700" progId="Equation.KSEE3">
                  <p:embed/>
                </p:oleObj>
              </mc:Choice>
              <mc:Fallback>
                <p:oleObj name="" r:id="rId7" imgW="2654300" imgH="393700" progId="Equation.KSEE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04925" y="2405063"/>
                        <a:ext cx="7108825" cy="1055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71775" y="3132138"/>
          <a:ext cx="28575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9" imgW="1066800" imgH="393700" progId="Equation.KSEE3">
                  <p:embed/>
                </p:oleObj>
              </mc:Choice>
              <mc:Fallback>
                <p:oleObj name="" r:id="rId9" imgW="1066800" imgH="393700" progId="Equation.KSEE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71775" y="3132138"/>
                        <a:ext cx="28575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68413" y="3825875"/>
          <a:ext cx="2320925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1" imgW="1002665" imgH="965200" progId="Equation.KSEE3">
                  <p:embed/>
                </p:oleObj>
              </mc:Choice>
              <mc:Fallback>
                <p:oleObj name="" r:id="rId11" imgW="1002665" imgH="965200" progId="Equation.KSEE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68413" y="3825875"/>
                        <a:ext cx="2320925" cy="223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49688" y="4643438"/>
          <a:ext cx="37909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3" imgW="1638300" imgH="228600" progId="Equation.KSEE3">
                  <p:embed/>
                </p:oleObj>
              </mc:Choice>
              <mc:Fallback>
                <p:oleObj name="" r:id="rId13" imgW="1638300" imgH="228600" progId="Equation.KSEE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49688" y="4643438"/>
                        <a:ext cx="3790950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17613" y="6130925"/>
          <a:ext cx="5113337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5" imgW="2209800" imgH="228600" progId="Equation.KSEE3">
                  <p:embed/>
                </p:oleObj>
              </mc:Choice>
              <mc:Fallback>
                <p:oleObj name="" r:id="rId15" imgW="2209800" imgH="228600" progId="Equation.KSEE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17613" y="6130925"/>
                        <a:ext cx="5113337" cy="531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1" name="Rectangle 3"/>
          <p:cNvSpPr>
            <a:spLocks noGrp="1"/>
          </p:cNvSpPr>
          <p:nvPr>
            <p:ph idx="1"/>
          </p:nvPr>
        </p:nvSpPr>
        <p:spPr>
          <a:xfrm>
            <a:off x="107950" y="842963"/>
            <a:ext cx="2600325" cy="647700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en-US" altLang="zh-CN" b="1" i="1" dirty="0"/>
              <a:t>n</a:t>
            </a:r>
            <a:r>
              <a:rPr lang="zh-CN" altLang="en-US" b="1" dirty="0"/>
              <a:t>维向量组</a:t>
            </a:r>
            <a:br>
              <a:rPr lang="zh-CN" altLang="en-US" b="1" dirty="0"/>
            </a:br>
            <a:endParaRPr lang="zh-CN" altLang="en-US" b="1" dirty="0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109788" y="96838"/>
          <a:ext cx="25908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" imgW="1054100" imgH="939800" progId="Equation.DSMT4">
                  <p:embed/>
                </p:oleObj>
              </mc:Choice>
              <mc:Fallback>
                <p:oleObj name="" r:id="rId1" imgW="1054100" imgH="939800" progId="Equation.DSMT4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09788" y="96838"/>
                        <a:ext cx="2590800" cy="205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6"/>
          <p:cNvSpPr/>
          <p:nvPr/>
        </p:nvSpPr>
        <p:spPr>
          <a:xfrm>
            <a:off x="4686300" y="842963"/>
            <a:ext cx="3929063" cy="5826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Times New Roman" panose="02020603050405020304" pitchFamily="18" charset="0"/>
              </a:rPr>
              <a:t>称</a:t>
            </a:r>
            <a:r>
              <a:rPr lang="zh-CN" altLang="en-US" sz="3200" b="1" dirty="0">
                <a:latin typeface="宋体" panose="02010600030101010101" pitchFamily="2" charset="-122"/>
              </a:rPr>
              <a:t>为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维单位向量组</a:t>
            </a:r>
            <a:r>
              <a:rPr lang="zh-CN" altLang="en-US" sz="3200" b="1" dirty="0">
                <a:latin typeface="宋体" panose="02010600030101010101" pitchFamily="2" charset="-122"/>
              </a:rPr>
              <a:t>.</a:t>
            </a:r>
            <a:r>
              <a:rPr lang="zh-CN" altLang="en-US" sz="1100" b="1" dirty="0">
                <a:latin typeface="Times New Roman" panose="02020603050405020304" pitchFamily="18" charset="0"/>
              </a:rPr>
              <a:t> .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12296" name="Rectangle 8"/>
          <p:cNvSpPr/>
          <p:nvPr/>
        </p:nvSpPr>
        <p:spPr>
          <a:xfrm>
            <a:off x="20638" y="5759450"/>
            <a:ext cx="907415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宋体" panose="02010600030101010101" pitchFamily="2" charset="-122"/>
              </a:rPr>
              <a:t>故任何一个</a:t>
            </a:r>
            <a:r>
              <a:rPr lang="en-US" altLang="zh-CN" sz="32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宋体" panose="02010600030101010101" pitchFamily="2" charset="-122"/>
              </a:rPr>
              <a:t>维向量都能由</a:t>
            </a:r>
            <a:r>
              <a:rPr lang="en-US" altLang="zh-CN" sz="32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宋体" panose="02010600030101010101" pitchFamily="2" charset="-122"/>
              </a:rPr>
              <a:t>维单位向量组来线性表示且表法唯一</a:t>
            </a:r>
            <a:r>
              <a:rPr lang="zh-CN" altLang="en-US" sz="1200" b="1" dirty="0">
                <a:latin typeface="宋体" panose="02010600030101010101" pitchFamily="2" charset="-122"/>
              </a:rPr>
              <a:t>。</a:t>
            </a:r>
            <a:r>
              <a:rPr lang="zh-CN" altLang="en-US" sz="1100" b="1" dirty="0">
                <a:latin typeface="Times New Roman" panose="02020603050405020304" pitchFamily="18" charset="0"/>
              </a:rPr>
              <a:t>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58850" y="3443129"/>
            <a:ext cx="6766871" cy="2316480"/>
            <a:chOff x="899592" y="3500849"/>
            <a:chExt cx="6768509" cy="2317237"/>
          </a:xfrm>
        </p:grpSpPr>
        <p:graphicFrame>
          <p:nvGraphicFramePr>
            <p:cNvPr id="14345" name="Object 9"/>
            <p:cNvGraphicFramePr/>
            <p:nvPr/>
          </p:nvGraphicFramePr>
          <p:xfrm>
            <a:off x="1817065" y="3500849"/>
            <a:ext cx="5851036" cy="2317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" name="" r:id="rId3" imgW="2247900" imgH="914400" progId="Equation.DSMT4">
                    <p:embed/>
                  </p:oleObj>
                </mc:Choice>
                <mc:Fallback>
                  <p:oleObj name="" r:id="rId3" imgW="2247900" imgH="914400" progId="Equation.DSMT4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817065" y="3500849"/>
                          <a:ext cx="5851036" cy="23172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46" name="Rectangle 10"/>
            <p:cNvSpPr/>
            <p:nvPr/>
          </p:nvSpPr>
          <p:spPr>
            <a:xfrm>
              <a:off x="899592" y="3501514"/>
              <a:ext cx="685800" cy="5835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3200" b="1" dirty="0">
                  <a:latin typeface="宋体" panose="02010600030101010101" pitchFamily="2" charset="-122"/>
                </a:rPr>
                <a:t>解:</a:t>
              </a:r>
              <a:endParaRPr lang="zh-CN" altLang="en-US" sz="3200" b="1" dirty="0">
                <a:latin typeface="宋体" panose="02010600030101010101" pitchFamily="2" charset="-122"/>
              </a:endParaRPr>
            </a:p>
          </p:txBody>
        </p:sp>
      </p:grpSp>
      <p:sp>
        <p:nvSpPr>
          <p:cNvPr id="14339" name="Rectangle 13"/>
          <p:cNvSpPr/>
          <p:nvPr/>
        </p:nvSpPr>
        <p:spPr>
          <a:xfrm>
            <a:off x="-6350" y="2355850"/>
            <a:ext cx="9101138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Times New Roman" panose="02020603050405020304" pitchFamily="18" charset="0"/>
              </a:rPr>
              <a:t>例</a:t>
            </a:r>
            <a:r>
              <a:rPr lang="en-US" altLang="zh-CN" sz="3200" b="1" dirty="0">
                <a:latin typeface="Times New Roman" panose="02020603050405020304" pitchFamily="18" charset="0"/>
              </a:rPr>
              <a:t>3  </a:t>
            </a:r>
            <a:r>
              <a:rPr lang="zh-CN" altLang="en-US" sz="3200" b="1" dirty="0">
                <a:latin typeface="Times New Roman" panose="02020603050405020304" pitchFamily="18" charset="0"/>
              </a:rPr>
              <a:t>任何一个</a:t>
            </a:r>
            <a:r>
              <a:rPr lang="en-US" altLang="zh-CN" sz="32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</a:rPr>
              <a:t>维向量                       都能有</a:t>
            </a:r>
            <a:r>
              <a:rPr lang="en-US" altLang="zh-CN" sz="32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</a:rPr>
              <a:t>维单位向量组线性表示且表示法唯一</a:t>
            </a:r>
            <a:r>
              <a:rPr lang="en-US" altLang="zh-CN" sz="3200" b="1" dirty="0">
                <a:latin typeface="Times New Roman" panose="02020603050405020304" pitchFamily="18" charset="0"/>
              </a:rPr>
              <a:t>.</a:t>
            </a:r>
            <a:endParaRPr lang="en-US" altLang="zh-CN" sz="3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24300" y="2411413"/>
          <a:ext cx="24352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5" imgW="1104900" imgH="228600" progId="Equation.KSEE3">
                  <p:embed/>
                </p:oleObj>
              </mc:Choice>
              <mc:Fallback>
                <p:oleObj name="" r:id="rId5" imgW="1104900" imgH="228600" progId="Equation.KSEE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24300" y="2411413"/>
                        <a:ext cx="243522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12293" grpId="0"/>
      <p:bldP spid="12296" grpId="0"/>
      <p:bldP spid="143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2162" name="Object 1026"/>
          <p:cNvGraphicFramePr>
            <a:graphicFrameLocks noChangeAspect="1"/>
          </p:cNvGraphicFramePr>
          <p:nvPr/>
        </p:nvGraphicFramePr>
        <p:xfrm>
          <a:off x="217488" y="1116013"/>
          <a:ext cx="8715375" cy="183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3187700" imgH="698500" progId="Equation.3">
                  <p:embed/>
                </p:oleObj>
              </mc:Choice>
              <mc:Fallback>
                <p:oleObj name="" r:id="rId1" imgW="3187700" imgH="6985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7488" y="1116013"/>
                        <a:ext cx="8715375" cy="1835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3" name="Text Box 1027"/>
          <p:cNvSpPr txBox="1"/>
          <p:nvPr/>
        </p:nvSpPr>
        <p:spPr>
          <a:xfrm>
            <a:off x="15875" y="3806825"/>
            <a:ext cx="1047750" cy="52387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注：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92164" name="Object 1028"/>
          <p:cNvGraphicFramePr/>
          <p:nvPr/>
        </p:nvGraphicFramePr>
        <p:xfrm>
          <a:off x="-119062" y="3781425"/>
          <a:ext cx="9215437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3" imgW="3848100" imgH="482600" progId="Equation.3">
                  <p:embed/>
                </p:oleObj>
              </mc:Choice>
              <mc:Fallback>
                <p:oleObj name="" r:id="rId3" imgW="3848100" imgH="4826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19062" y="3781425"/>
                        <a:ext cx="9215437" cy="1166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5" name="Object 1029"/>
          <p:cNvGraphicFramePr>
            <a:graphicFrameLocks noChangeAspect="1"/>
          </p:cNvGraphicFramePr>
          <p:nvPr/>
        </p:nvGraphicFramePr>
        <p:xfrm>
          <a:off x="93663" y="5003800"/>
          <a:ext cx="87185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5" imgW="3441700" imgH="215900" progId="Equation.3">
                  <p:embed/>
                </p:oleObj>
              </mc:Choice>
              <mc:Fallback>
                <p:oleObj name="" r:id="rId5" imgW="3441700" imgH="2159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663" y="5003800"/>
                        <a:ext cx="871855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6" name="Text Box 1030"/>
          <p:cNvSpPr txBox="1"/>
          <p:nvPr/>
        </p:nvSpPr>
        <p:spPr>
          <a:xfrm>
            <a:off x="271463" y="1143000"/>
            <a:ext cx="1077912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定义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367" name="Rectangle 1031"/>
          <p:cNvSpPr>
            <a:spLocks noGrp="1"/>
          </p:cNvSpPr>
          <p:nvPr>
            <p:ph type="title"/>
          </p:nvPr>
        </p:nvSpPr>
        <p:spPr>
          <a:xfrm>
            <a:off x="95250" y="71438"/>
            <a:ext cx="4876800" cy="1143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3500" b="1" dirty="0">
                <a:solidFill>
                  <a:schemeClr val="accent2"/>
                </a:solidFill>
              </a:rPr>
              <a:t>二、向量组的线性关系</a:t>
            </a:r>
            <a:endParaRPr lang="zh-CN" altLang="en-US" sz="3500" b="1" dirty="0">
              <a:solidFill>
                <a:schemeClr val="accent2"/>
              </a:solidFill>
            </a:endParaRPr>
          </a:p>
        </p:txBody>
      </p:sp>
      <p:grpSp>
        <p:nvGrpSpPr>
          <p:cNvPr id="2" name="Group 1032"/>
          <p:cNvGrpSpPr/>
          <p:nvPr/>
        </p:nvGrpSpPr>
        <p:grpSpPr>
          <a:xfrm>
            <a:off x="185738" y="2971800"/>
            <a:ext cx="8747125" cy="584200"/>
            <a:chOff x="258" y="1858"/>
            <a:chExt cx="5510" cy="368"/>
          </a:xfrm>
        </p:grpSpPr>
        <p:sp>
          <p:nvSpPr>
            <p:cNvPr id="15370" name="Text Box 1033"/>
            <p:cNvSpPr txBox="1"/>
            <p:nvPr/>
          </p:nvSpPr>
          <p:spPr>
            <a:xfrm>
              <a:off x="258" y="1858"/>
              <a:ext cx="5510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3200" b="1" dirty="0">
                  <a:latin typeface="宋体" panose="02010600030101010101" pitchFamily="2" charset="-122"/>
                </a:rPr>
                <a:t>则称向量组 是</a:t>
              </a:r>
              <a:r>
                <a:rPr lang="zh-CN" altLang="en-US" sz="3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线性相关</a:t>
              </a:r>
              <a:r>
                <a:rPr lang="zh-CN" altLang="en-US" sz="3200" b="1" dirty="0">
                  <a:latin typeface="宋体" panose="02010600030101010101" pitchFamily="2" charset="-122"/>
                </a:rPr>
                <a:t>的，否则称</a:t>
              </a:r>
              <a:r>
                <a:rPr lang="zh-CN" altLang="en-US" sz="3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线性无关</a:t>
              </a:r>
              <a:r>
                <a:rPr lang="zh-CN" altLang="en-US" sz="3200" b="1" dirty="0">
                  <a:latin typeface="宋体" panose="02010600030101010101" pitchFamily="2" charset="-122"/>
                </a:rPr>
                <a:t>．</a:t>
              </a:r>
              <a:endParaRPr lang="zh-CN" altLang="en-US" sz="3200" b="1" dirty="0">
                <a:latin typeface="宋体" panose="02010600030101010101" pitchFamily="2" charset="-122"/>
              </a:endParaRPr>
            </a:p>
          </p:txBody>
        </p:sp>
        <p:graphicFrame>
          <p:nvGraphicFramePr>
            <p:cNvPr id="15371" name="Object 1034"/>
            <p:cNvGraphicFramePr>
              <a:graphicFrameLocks noChangeAspect="1"/>
            </p:cNvGraphicFramePr>
            <p:nvPr/>
          </p:nvGraphicFramePr>
          <p:xfrm>
            <a:off x="1545" y="1944"/>
            <a:ext cx="18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" name="" r:id="rId7" imgW="292100" imgH="304800" progId="Equation.3">
                    <p:embed/>
                  </p:oleObj>
                </mc:Choice>
                <mc:Fallback>
                  <p:oleObj name="" r:id="rId7" imgW="292100" imgH="304800" progId="Equation.3">
                    <p:embed/>
                    <p:pic>
                      <p:nvPicPr>
                        <p:cNvPr id="0" name="图片 3079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545" y="1944"/>
                          <a:ext cx="18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" name="Object 9"/>
          <p:cNvGraphicFramePr/>
          <p:nvPr/>
        </p:nvGraphicFramePr>
        <p:xfrm>
          <a:off x="71438" y="5599113"/>
          <a:ext cx="896461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9" imgW="3492500" imgH="457200" progId="Equation.3">
                  <p:embed/>
                </p:oleObj>
              </mc:Choice>
              <mc:Fallback>
                <p:oleObj name="" r:id="rId9" imgW="3492500" imgH="4572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438" y="5599113"/>
                        <a:ext cx="8964612" cy="1152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/>
      <p:bldP spid="921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Rectangle 2"/>
          <p:cNvSpPr/>
          <p:nvPr/>
        </p:nvSpPr>
        <p:spPr>
          <a:xfrm>
            <a:off x="311150" y="1117600"/>
            <a:ext cx="6632575" cy="5826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32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zh-CN" sz="3200" b="1" i="1" dirty="0">
                <a:solidFill>
                  <a:schemeClr val="tx2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3200" b="1" dirty="0">
                <a:solidFill>
                  <a:schemeClr val="tx2"/>
                </a:solidFill>
                <a:latin typeface="宋体" panose="02010600030101010101" pitchFamily="2" charset="-122"/>
              </a:rPr>
              <a:t>维单位向量组是线性无关的.</a:t>
            </a:r>
            <a:endParaRPr lang="zh-CN" altLang="en-US" sz="3200" b="1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sp>
        <p:nvSpPr>
          <p:cNvPr id="44035" name="Rectangle 3"/>
          <p:cNvSpPr/>
          <p:nvPr/>
        </p:nvSpPr>
        <p:spPr>
          <a:xfrm>
            <a:off x="1147763" y="1892300"/>
            <a:ext cx="7612062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=(1, 0, 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,</a:t>
            </a:r>
            <a:r>
              <a:rPr lang="zh-CN" altLang="en-US" sz="2800" b="1" dirty="0">
                <a:latin typeface="Times New Roman" panose="02020603050405020304" pitchFamily="18" charset="0"/>
              </a:rPr>
              <a:t> 0),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</a:rPr>
              <a:t>=(0, 1, 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,</a:t>
            </a:r>
            <a:r>
              <a:rPr lang="zh-CN" altLang="en-US" sz="2800" b="1" dirty="0">
                <a:latin typeface="Times New Roman" panose="02020603050405020304" pitchFamily="18" charset="0"/>
              </a:rPr>
              <a:t> 0),…,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</a:rPr>
              <a:t>=(0, 0, 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,</a:t>
            </a:r>
            <a:r>
              <a:rPr lang="en-US" altLang="zh-CN" sz="2800" b="1" dirty="0">
                <a:latin typeface="Times New Roman" panose="02020603050405020304" pitchFamily="18" charset="0"/>
              </a:rPr>
              <a:t> 1)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1444625" y="3238500"/>
          <a:ext cx="7175500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2705100" imgH="457200" progId="Equation.3">
                  <p:embed/>
                </p:oleObj>
              </mc:Choice>
              <mc:Fallback>
                <p:oleObj name="" r:id="rId1" imgW="2705100" imgH="4572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44625" y="3238500"/>
                        <a:ext cx="7175500" cy="1116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1655763" y="2592388"/>
          <a:ext cx="4932362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3" imgW="1562100" imgH="228600" progId="Equation.3">
                  <p:embed/>
                </p:oleObj>
              </mc:Choice>
              <mc:Fallback>
                <p:oleObj name="" r:id="rId3" imgW="1562100" imgH="2286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5763" y="2592388"/>
                        <a:ext cx="4932362" cy="6524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Rectangle 6"/>
          <p:cNvSpPr/>
          <p:nvPr/>
        </p:nvSpPr>
        <p:spPr>
          <a:xfrm>
            <a:off x="755650" y="2619375"/>
            <a:ext cx="9144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考察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9" name="Rectangle 7"/>
          <p:cNvSpPr/>
          <p:nvPr/>
        </p:nvSpPr>
        <p:spPr>
          <a:xfrm>
            <a:off x="755650" y="3203575"/>
            <a:ext cx="541338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即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4040" name="Object 8"/>
          <p:cNvGraphicFramePr>
            <a:graphicFrameLocks noChangeAspect="1"/>
          </p:cNvGraphicFramePr>
          <p:nvPr/>
        </p:nvGraphicFramePr>
        <p:xfrm>
          <a:off x="2017713" y="4497388"/>
          <a:ext cx="3208337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5" imgW="1244600" imgH="228600" progId="Equation.3">
                  <p:embed/>
                </p:oleObj>
              </mc:Choice>
              <mc:Fallback>
                <p:oleObj name="" r:id="rId5" imgW="1244600" imgH="2286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17713" y="4497388"/>
                        <a:ext cx="3208337" cy="576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1" name="Rectangle 9"/>
          <p:cNvSpPr/>
          <p:nvPr/>
        </p:nvSpPr>
        <p:spPr>
          <a:xfrm>
            <a:off x="755650" y="4494213"/>
            <a:ext cx="1255713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只有当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2" name="Rectangle 10"/>
          <p:cNvSpPr/>
          <p:nvPr/>
        </p:nvSpPr>
        <p:spPr>
          <a:xfrm>
            <a:off x="755650" y="5216525"/>
            <a:ext cx="70104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故</a:t>
            </a:r>
            <a:r>
              <a:rPr lang="en-US" altLang="zh-CN" sz="2800" b="1" i="1" dirty="0">
                <a:solidFill>
                  <a:schemeClr val="tx2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维单位向量组是线性无关的.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6394" name="Object 12"/>
          <p:cNvGraphicFramePr>
            <a:graphicFrameLocks noChangeAspect="1"/>
          </p:cNvGraphicFramePr>
          <p:nvPr/>
        </p:nvGraphicFramePr>
        <p:xfrm>
          <a:off x="4289425" y="3883025"/>
          <a:ext cx="182880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7" imgW="647700" imgH="203200" progId="Equation.3">
                  <p:embed/>
                </p:oleObj>
              </mc:Choice>
              <mc:Fallback>
                <p:oleObj name="" r:id="rId7" imgW="647700" imgH="2032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89425" y="3883025"/>
                        <a:ext cx="1828800" cy="398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5" name="Rectangle 13"/>
          <p:cNvSpPr/>
          <p:nvPr/>
        </p:nvSpPr>
        <p:spPr>
          <a:xfrm>
            <a:off x="5154613" y="4497388"/>
            <a:ext cx="2058987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上式才成立,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47" name="Text Box 15"/>
          <p:cNvSpPr txBox="1"/>
          <p:nvPr/>
        </p:nvSpPr>
        <p:spPr>
          <a:xfrm>
            <a:off x="614363" y="1892300"/>
            <a:ext cx="658812" cy="5207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解:</a:t>
            </a:r>
            <a:endParaRPr lang="zh-CN" altLang="en-US" sz="28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44038" grpId="0"/>
      <p:bldP spid="44039" grpId="0"/>
      <p:bldP spid="44041" grpId="0"/>
      <p:bldP spid="44042" grpId="0"/>
      <p:bldP spid="44045" grpId="0"/>
      <p:bldP spid="440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96850" y="173038"/>
            <a:ext cx="6059488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zh-CN" sz="2800" b="1" dirty="0">
                <a:latin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Times New Roman" panose="02020603050405020304" pitchFamily="18" charset="0"/>
              </a:rPr>
              <a:t>5  </a:t>
            </a:r>
            <a:r>
              <a:rPr lang="zh-CN" altLang="en-US" sz="2800" b="1" dirty="0">
                <a:latin typeface="Times New Roman" panose="02020603050405020304" pitchFamily="18" charset="0"/>
              </a:rPr>
              <a:t>判断是否线性相关？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1175" y="2555875"/>
            <a:ext cx="82073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解：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31875" y="2546350"/>
            <a:ext cx="8058150" cy="952500"/>
            <a:chOff x="1626" y="4121"/>
            <a:chExt cx="12690" cy="1502"/>
          </a:xfrm>
        </p:grpSpPr>
        <p:sp>
          <p:nvSpPr>
            <p:cNvPr id="17422" name="文本框 4"/>
            <p:cNvSpPr txBox="1"/>
            <p:nvPr/>
          </p:nvSpPr>
          <p:spPr>
            <a:xfrm>
              <a:off x="1626" y="4121"/>
              <a:ext cx="12690" cy="15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800" b="1" dirty="0">
                  <a:latin typeface="Times New Roman" panose="02020603050405020304" pitchFamily="18" charset="0"/>
                </a:rPr>
                <a:t>(1)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由于向量           的维数不同，因此他们不是向量组，即没有相关性也没有无关性。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7423" name="对象 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4732" y="4138"/>
            <a:ext cx="1301" cy="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1" imgW="381000" imgH="215900" progId="Equation.KSEE3">
                    <p:embed/>
                  </p:oleObj>
                </mc:Choice>
                <mc:Fallback>
                  <p:oleObj name="" r:id="rId1" imgW="381000" imgH="215900" progId="Equation.KSEE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732" y="4138"/>
                          <a:ext cx="1301" cy="7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组合 9"/>
          <p:cNvGrpSpPr/>
          <p:nvPr/>
        </p:nvGrpSpPr>
        <p:grpSpPr>
          <a:xfrm>
            <a:off x="1023938" y="3657600"/>
            <a:ext cx="6346825" cy="541982"/>
            <a:chOff x="1967" y="5921"/>
            <a:chExt cx="9995" cy="854"/>
          </a:xfrm>
        </p:grpSpPr>
        <p:sp>
          <p:nvSpPr>
            <p:cNvPr id="17420" name="文本框 7"/>
            <p:cNvSpPr txBox="1"/>
            <p:nvPr/>
          </p:nvSpPr>
          <p:spPr>
            <a:xfrm>
              <a:off x="1967" y="5921"/>
              <a:ext cx="999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800" b="1" dirty="0">
                  <a:latin typeface="Times New Roman" panose="02020603050405020304" pitchFamily="18" charset="0"/>
                </a:rPr>
                <a:t>(2)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设存在数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 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            ，使得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7421" name="对象 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4898" y="5971"/>
            <a:ext cx="2015" cy="8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3" imgW="571500" imgH="228600" progId="Equation.KSEE3">
                    <p:embed/>
                  </p:oleObj>
                </mc:Choice>
                <mc:Fallback>
                  <p:oleObj name="" r:id="rId3" imgW="571500" imgH="228600" progId="Equation.KSEE3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898" y="5971"/>
                          <a:ext cx="2015" cy="8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86125" y="4251325"/>
          <a:ext cx="31861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5" imgW="1346200" imgH="228600" progId="Equation.KSEE3">
                  <p:embed/>
                </p:oleObj>
              </mc:Choice>
              <mc:Fallback>
                <p:oleObj name="" r:id="rId5" imgW="1346200" imgH="228600" progId="Equation.KSEE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86125" y="4251325"/>
                        <a:ext cx="3186113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023938" y="4791075"/>
            <a:ext cx="715962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即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68450" y="4862513"/>
          <a:ext cx="5257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7" imgW="2628900" imgH="228600" progId="Equation.KSEE3">
                  <p:embed/>
                </p:oleObj>
              </mc:Choice>
              <mc:Fallback>
                <p:oleObj name="" r:id="rId7" imgW="2628900" imgH="228600" progId="Equation.KSEE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68450" y="4862513"/>
                        <a:ext cx="52578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1008063" y="5718175"/>
            <a:ext cx="1606550" cy="504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从而有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68525" y="5303838"/>
          <a:ext cx="2408238" cy="140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9" imgW="1219200" imgH="711200" progId="Equation.KSEE3">
                  <p:embed/>
                </p:oleObj>
              </mc:Choice>
              <mc:Fallback>
                <p:oleObj name="" r:id="rId9" imgW="1219200" imgH="711200" progId="Equation.KSEE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68525" y="5303838"/>
                        <a:ext cx="2408238" cy="1404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9251" y="715963"/>
          <a:ext cx="747141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1" imgW="2946400" imgH="685800" progId="Equation.KSEE3">
                  <p:embed/>
                </p:oleObj>
              </mc:Choice>
              <mc:Fallback>
                <p:oleObj name="" r:id="rId11" imgW="2946400" imgH="685800" progId="Equation.KSEE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59251" y="715963"/>
                        <a:ext cx="7471410" cy="173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2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文本框 1"/>
          <p:cNvSpPr txBox="1"/>
          <p:nvPr/>
        </p:nvSpPr>
        <p:spPr>
          <a:xfrm>
            <a:off x="196850" y="173038"/>
            <a:ext cx="6059488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zh-CN" sz="2800" b="1" dirty="0">
                <a:latin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Times New Roman" panose="02020603050405020304" pitchFamily="18" charset="0"/>
              </a:rPr>
              <a:t>5  </a:t>
            </a:r>
            <a:r>
              <a:rPr lang="zh-CN" altLang="en-US" sz="2800" b="1" dirty="0">
                <a:latin typeface="Times New Roman" panose="02020603050405020304" pitchFamily="18" charset="0"/>
              </a:rPr>
              <a:t>判断是否线性相关？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8436" name="文本框 3"/>
          <p:cNvSpPr txBox="1"/>
          <p:nvPr/>
        </p:nvSpPr>
        <p:spPr>
          <a:xfrm>
            <a:off x="511175" y="2555875"/>
            <a:ext cx="82073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解：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pSp>
        <p:nvGrpSpPr>
          <p:cNvPr id="18437" name="组合 9"/>
          <p:cNvGrpSpPr/>
          <p:nvPr/>
        </p:nvGrpSpPr>
        <p:grpSpPr>
          <a:xfrm>
            <a:off x="1023938" y="2555875"/>
            <a:ext cx="6346825" cy="567381"/>
            <a:chOff x="1967" y="5881"/>
            <a:chExt cx="9995" cy="894"/>
          </a:xfrm>
        </p:grpSpPr>
        <p:sp>
          <p:nvSpPr>
            <p:cNvPr id="18446" name="文本框 7"/>
            <p:cNvSpPr txBox="1"/>
            <p:nvPr/>
          </p:nvSpPr>
          <p:spPr>
            <a:xfrm>
              <a:off x="1967" y="5881"/>
              <a:ext cx="999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800" b="1" dirty="0">
                  <a:latin typeface="Times New Roman" panose="02020603050405020304" pitchFamily="18" charset="0"/>
                </a:rPr>
                <a:t>(2)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设存在数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 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            ，使得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8447" name="对象 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4898" y="5971"/>
            <a:ext cx="2015" cy="8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1" imgW="571500" imgH="228600" progId="Equation.KSEE3">
                    <p:embed/>
                  </p:oleObj>
                </mc:Choice>
                <mc:Fallback>
                  <p:oleObj name="" r:id="rId1" imgW="571500" imgH="228600" progId="Equation.KSEE3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898" y="5971"/>
                          <a:ext cx="2015" cy="8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438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86125" y="3175000"/>
          <a:ext cx="31861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3" imgW="1346200" imgH="228600" progId="Equation.KSEE3">
                  <p:embed/>
                </p:oleObj>
              </mc:Choice>
              <mc:Fallback>
                <p:oleObj name="" r:id="rId3" imgW="1346200" imgH="228600" progId="Equation.KSEE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6125" y="3175000"/>
                        <a:ext cx="3186113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文本框 11"/>
          <p:cNvSpPr txBox="1"/>
          <p:nvPr/>
        </p:nvSpPr>
        <p:spPr>
          <a:xfrm>
            <a:off x="1023938" y="3714750"/>
            <a:ext cx="715962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即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8440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68450" y="3786188"/>
          <a:ext cx="5257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5" imgW="2628900" imgH="228600" progId="Equation.KSEE3">
                  <p:embed/>
                </p:oleObj>
              </mc:Choice>
              <mc:Fallback>
                <p:oleObj name="" r:id="rId5" imgW="2628900" imgH="228600" progId="Equation.KSEE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68450" y="3786188"/>
                        <a:ext cx="52578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文本框 14"/>
          <p:cNvSpPr txBox="1"/>
          <p:nvPr/>
        </p:nvSpPr>
        <p:spPr>
          <a:xfrm>
            <a:off x="1008063" y="4641850"/>
            <a:ext cx="1606550" cy="504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从而有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8442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68525" y="4227513"/>
          <a:ext cx="2408238" cy="140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7" imgW="1219200" imgH="711200" progId="Equation.KSEE3">
                  <p:embed/>
                </p:oleObj>
              </mc:Choice>
              <mc:Fallback>
                <p:oleObj name="" r:id="rId7" imgW="1219200" imgH="711200" progId="Equation.KSEE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68525" y="4227513"/>
                        <a:ext cx="2408238" cy="1404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957263" y="5916613"/>
            <a:ext cx="2328862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系数行列式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/>
          <p:nvPr/>
        </p:nvGraphicFramePr>
        <p:xfrm>
          <a:off x="2863850" y="5546725"/>
          <a:ext cx="1871663" cy="133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9" imgW="1117600" imgH="711200" progId="Equation.KSEE3">
                  <p:embed/>
                </p:oleObj>
              </mc:Choice>
              <mc:Fallback>
                <p:oleObj name="" r:id="rId9" imgW="1117600" imgH="711200" progId="Equation.KSEE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63850" y="5546725"/>
                        <a:ext cx="1871663" cy="1331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010275" y="5462588"/>
            <a:ext cx="3087688" cy="1382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因此方程组有非零解，所以该向量组                线性相关。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9459" name="对象 2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359251" y="715963"/>
          <a:ext cx="747141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2" imgW="2946400" imgH="685800" progId="Equation.KSEE3">
                  <p:embed/>
                </p:oleObj>
              </mc:Choice>
              <mc:Fallback>
                <p:oleObj name="" r:id="rId12" imgW="2946400" imgH="685800" progId="Equation.KSEE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59251" y="715963"/>
                        <a:ext cx="7471410" cy="173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文本框 1"/>
          <p:cNvSpPr txBox="1"/>
          <p:nvPr/>
        </p:nvSpPr>
        <p:spPr>
          <a:xfrm>
            <a:off x="196850" y="173038"/>
            <a:ext cx="6059488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zh-CN" sz="2800" b="1" dirty="0">
                <a:latin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Times New Roman" panose="02020603050405020304" pitchFamily="18" charset="0"/>
              </a:rPr>
              <a:t>5  </a:t>
            </a:r>
            <a:r>
              <a:rPr lang="zh-CN" altLang="en-US" sz="2800" b="1" dirty="0">
                <a:latin typeface="Times New Roman" panose="02020603050405020304" pitchFamily="18" charset="0"/>
              </a:rPr>
              <a:t>判断是否线性相关？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9459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9251" y="715963"/>
          <a:ext cx="747141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" imgW="2946400" imgH="685800" progId="Equation.KSEE3">
                  <p:embed/>
                </p:oleObj>
              </mc:Choice>
              <mc:Fallback>
                <p:oleObj name="" r:id="rId1" imgW="2946400" imgH="685800" progId="Equation.KSEE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9251" y="715963"/>
                        <a:ext cx="7471410" cy="173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文本框 3"/>
          <p:cNvSpPr txBox="1"/>
          <p:nvPr/>
        </p:nvSpPr>
        <p:spPr>
          <a:xfrm>
            <a:off x="511175" y="2555875"/>
            <a:ext cx="82073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解：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23938" y="2581275"/>
            <a:ext cx="6346825" cy="541982"/>
            <a:chOff x="1967" y="5921"/>
            <a:chExt cx="9995" cy="854"/>
          </a:xfrm>
        </p:grpSpPr>
        <p:sp>
          <p:nvSpPr>
            <p:cNvPr id="19470" name="文本框 7"/>
            <p:cNvSpPr txBox="1"/>
            <p:nvPr/>
          </p:nvSpPr>
          <p:spPr>
            <a:xfrm>
              <a:off x="1967" y="5921"/>
              <a:ext cx="999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800" b="1" dirty="0">
                  <a:latin typeface="Times New Roman" panose="02020603050405020304" pitchFamily="18" charset="0"/>
                </a:rPr>
                <a:t>(3)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设存在数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 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            ，使得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9471" name="对象 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4898" y="5971"/>
            <a:ext cx="2015" cy="8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" r:id="rId3" imgW="571500" imgH="228600" progId="Equation.KSEE3">
                    <p:embed/>
                  </p:oleObj>
                </mc:Choice>
                <mc:Fallback>
                  <p:oleObj name="" r:id="rId3" imgW="571500" imgH="228600" progId="Equation.KSEE3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898" y="5971"/>
                          <a:ext cx="2015" cy="8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86125" y="3103563"/>
          <a:ext cx="31861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5" imgW="1346200" imgH="228600" progId="Equation.KSEE3">
                  <p:embed/>
                </p:oleObj>
              </mc:Choice>
              <mc:Fallback>
                <p:oleObj name="" r:id="rId5" imgW="1346200" imgH="228600" progId="Equation.KSEE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86125" y="3103563"/>
                        <a:ext cx="3186113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023938" y="3714750"/>
            <a:ext cx="715962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即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08063" y="4641850"/>
            <a:ext cx="1606550" cy="504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从而有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7263" y="5916613"/>
            <a:ext cx="2328862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系数行列式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10275" y="5462588"/>
            <a:ext cx="3087688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因此方程组只有零解，</a:t>
            </a:r>
            <a:r>
              <a:rPr lang="zh-CN" altLang="en-US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所以该向量组                线性无关。</a:t>
            </a:r>
            <a:endParaRPr lang="en-US" altLang="zh-CN" sz="2800" b="1" dirty="0"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09713" y="3771900"/>
          <a:ext cx="4572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7" imgW="2286000" imgH="228600" progId="Equation.KSEE3">
                  <p:embed/>
                </p:oleObj>
              </mc:Choice>
              <mc:Fallback>
                <p:oleObj name="" r:id="rId7" imgW="2286000" imgH="228600" progId="Equation.KSEE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09713" y="3771900"/>
                        <a:ext cx="45720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55825" y="4237038"/>
          <a:ext cx="2243138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9" imgW="1231265" imgH="711200" progId="Equation.KSEE3">
                  <p:embed/>
                </p:oleObj>
              </mc:Choice>
              <mc:Fallback>
                <p:oleObj name="" r:id="rId9" imgW="1231265" imgH="711200" progId="Equation.KSEE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55825" y="4237038"/>
                        <a:ext cx="2243138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/>
          <p:nvPr/>
        </p:nvGraphicFramePr>
        <p:xfrm>
          <a:off x="2857500" y="5507038"/>
          <a:ext cx="2332038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1" imgW="1117600" imgH="711200" progId="Equation.KSEE3">
                  <p:embed/>
                </p:oleObj>
              </mc:Choice>
              <mc:Fallback>
                <p:oleObj name="" r:id="rId11" imgW="1117600" imgH="711200" progId="Equation.KSEE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857500" y="5507038"/>
                        <a:ext cx="2332038" cy="1368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0482" name="Object 4"/>
          <p:cNvGraphicFramePr/>
          <p:nvPr/>
        </p:nvGraphicFramePr>
        <p:xfrm>
          <a:off x="727075" y="1085850"/>
          <a:ext cx="3527425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" imgW="1397000" imgH="914400" progId="Equation.3">
                  <p:embed/>
                </p:oleObj>
              </mc:Choice>
              <mc:Fallback>
                <p:oleObj name="" r:id="rId1" imgW="1397000" imgH="9144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27075" y="1085850"/>
                        <a:ext cx="3527425" cy="213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5"/>
          <p:cNvGraphicFramePr/>
          <p:nvPr/>
        </p:nvGraphicFramePr>
        <p:xfrm>
          <a:off x="4364038" y="1060450"/>
          <a:ext cx="4103687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3" imgW="1676400" imgH="939800" progId="Equation.3">
                  <p:embed/>
                </p:oleObj>
              </mc:Choice>
              <mc:Fallback>
                <p:oleObj name="" r:id="rId3" imgW="1676400" imgH="9398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64038" y="1060450"/>
                        <a:ext cx="4103687" cy="2016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6"/>
          <p:cNvGraphicFramePr>
            <a:graphicFrameLocks noChangeAspect="1"/>
          </p:cNvGraphicFramePr>
          <p:nvPr/>
        </p:nvGraphicFramePr>
        <p:xfrm>
          <a:off x="130175" y="457200"/>
          <a:ext cx="70723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5" imgW="2691765" imgH="203200" progId="Equation.3">
                  <p:embed/>
                </p:oleObj>
              </mc:Choice>
              <mc:Fallback>
                <p:oleObj name="" r:id="rId5" imgW="2691765" imgH="2032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175" y="457200"/>
                        <a:ext cx="7072313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7"/>
          <p:cNvGraphicFramePr/>
          <p:nvPr/>
        </p:nvGraphicFramePr>
        <p:xfrm>
          <a:off x="230188" y="3436938"/>
          <a:ext cx="623411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7" imgW="2628900" imgH="215900" progId="Equation.3">
                  <p:embed/>
                </p:oleObj>
              </mc:Choice>
              <mc:Fallback>
                <p:oleObj name="" r:id="rId7" imgW="2628900" imgH="2159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0188" y="3436938"/>
                        <a:ext cx="6234112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8"/>
          <p:cNvGraphicFramePr/>
          <p:nvPr/>
        </p:nvGraphicFramePr>
        <p:xfrm>
          <a:off x="179388" y="4032250"/>
          <a:ext cx="630078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9" imgW="2641600" imgH="203200" progId="Equation.3">
                  <p:embed/>
                </p:oleObj>
              </mc:Choice>
              <mc:Fallback>
                <p:oleObj name="" r:id="rId9" imgW="2641600" imgH="2032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9388" y="4032250"/>
                        <a:ext cx="6300787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6"/>
          <p:cNvGraphicFramePr/>
          <p:nvPr/>
        </p:nvGraphicFramePr>
        <p:xfrm>
          <a:off x="179388" y="4665663"/>
          <a:ext cx="2700337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1" imgW="1117600" imgH="203200" progId="Equation.3">
                  <p:embed/>
                </p:oleObj>
              </mc:Choice>
              <mc:Fallback>
                <p:oleObj name="" r:id="rId11" imgW="1117600" imgH="2032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9388" y="4665663"/>
                        <a:ext cx="2700337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"/>
          <p:cNvGraphicFramePr/>
          <p:nvPr/>
        </p:nvGraphicFramePr>
        <p:xfrm>
          <a:off x="222250" y="5272088"/>
          <a:ext cx="650557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3" imgW="2743200" imgH="228600" progId="Equation.3">
                  <p:embed/>
                </p:oleObj>
              </mc:Choice>
              <mc:Fallback>
                <p:oleObj name="" r:id="rId13" imgW="2743200" imgH="2286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2250" y="5272088"/>
                        <a:ext cx="6505575" cy="527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8"/>
          <p:cNvGraphicFramePr/>
          <p:nvPr/>
        </p:nvGraphicFramePr>
        <p:xfrm>
          <a:off x="153988" y="5865813"/>
          <a:ext cx="66040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5" imgW="2768600" imgH="215900" progId="Equation.3">
                  <p:embed/>
                </p:oleObj>
              </mc:Choice>
              <mc:Fallback>
                <p:oleObj name="" r:id="rId15" imgW="2768600" imgH="2159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3988" y="5865813"/>
                        <a:ext cx="6604000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Rectangle 2"/>
          <p:cNvSpPr/>
          <p:nvPr/>
        </p:nvSpPr>
        <p:spPr>
          <a:xfrm>
            <a:off x="161925" y="396875"/>
            <a:ext cx="93027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32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:</a:t>
            </a:r>
            <a:endParaRPr lang="zh-CN" altLang="en-US" sz="32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5299" name="Object 3"/>
          <p:cNvGraphicFramePr>
            <a:graphicFrameLocks noChangeAspect="1"/>
          </p:cNvGraphicFramePr>
          <p:nvPr/>
        </p:nvGraphicFramePr>
        <p:xfrm>
          <a:off x="228600" y="422275"/>
          <a:ext cx="8616950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" imgW="3162300" imgH="482600" progId="Equation.3">
                  <p:embed/>
                </p:oleObj>
              </mc:Choice>
              <mc:Fallback>
                <p:oleObj name="" r:id="rId1" imgW="3162300" imgH="4826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600" y="422275"/>
                        <a:ext cx="8616950" cy="1287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161925" y="1854200"/>
          <a:ext cx="25114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3" imgW="914400" imgH="203200" progId="Equation.3">
                  <p:embed/>
                </p:oleObj>
              </mc:Choice>
              <mc:Fallback>
                <p:oleObj name="" r:id="rId3" imgW="914400" imgH="2032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925" y="1854200"/>
                        <a:ext cx="251142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2600325" y="1841500"/>
          <a:ext cx="5791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5" imgW="2565400" imgH="228600" progId="Equation.3">
                  <p:embed/>
                </p:oleObj>
              </mc:Choice>
              <mc:Fallback>
                <p:oleObj name="" r:id="rId5" imgW="2565400" imgH="2286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00325" y="1841500"/>
                        <a:ext cx="57912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117475" y="2584450"/>
          <a:ext cx="17351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7" imgW="660400" imgH="203200" progId="Equation.3">
                  <p:embed/>
                </p:oleObj>
              </mc:Choice>
              <mc:Fallback>
                <p:oleObj name="" r:id="rId7" imgW="660400" imgH="2032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7475" y="2584450"/>
                        <a:ext cx="1735138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3" name="Object 7"/>
          <p:cNvGraphicFramePr/>
          <p:nvPr/>
        </p:nvGraphicFramePr>
        <p:xfrm>
          <a:off x="1577975" y="2584450"/>
          <a:ext cx="6191250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9" imgW="2476500" imgH="647700" progId="Equation.3">
                  <p:embed/>
                </p:oleObj>
              </mc:Choice>
              <mc:Fallback>
                <p:oleObj name="" r:id="rId9" imgW="2476500" imgH="6477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77975" y="2584450"/>
                        <a:ext cx="6191250" cy="158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5" name="Object 9"/>
          <p:cNvGraphicFramePr>
            <a:graphicFrameLocks noChangeAspect="1"/>
          </p:cNvGraphicFramePr>
          <p:nvPr/>
        </p:nvGraphicFramePr>
        <p:xfrm>
          <a:off x="150813" y="4554538"/>
          <a:ext cx="544036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1" imgW="2273300" imgH="228600" progId="Equation.3">
                  <p:embed/>
                </p:oleObj>
              </mc:Choice>
              <mc:Fallback>
                <p:oleObj name="" r:id="rId11" imgW="2273300" imgH="2286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0813" y="4554538"/>
                        <a:ext cx="5440362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6" name="Object 10"/>
          <p:cNvGraphicFramePr/>
          <p:nvPr/>
        </p:nvGraphicFramePr>
        <p:xfrm>
          <a:off x="5651500" y="4173538"/>
          <a:ext cx="1979613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3" imgW="812800" imgH="711200" progId="Equation.3">
                  <p:embed/>
                </p:oleObj>
              </mc:Choice>
              <mc:Fallback>
                <p:oleObj name="" r:id="rId13" imgW="812800" imgH="7112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51500" y="4173538"/>
                        <a:ext cx="1979613" cy="1403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7" name="Rectangle 11"/>
          <p:cNvSpPr/>
          <p:nvPr/>
        </p:nvSpPr>
        <p:spPr>
          <a:xfrm flipH="1">
            <a:off x="68263" y="5713413"/>
            <a:ext cx="754380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因为系数行列式不等于零，故方程组只有零解.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Rectangle 11"/>
          <p:cNvSpPr/>
          <p:nvPr/>
        </p:nvSpPr>
        <p:spPr>
          <a:xfrm flipH="1">
            <a:off x="7810500" y="6235700"/>
            <a:ext cx="125095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r"/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即证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298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5307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Rectangle 2"/>
          <p:cNvSpPr/>
          <p:nvPr/>
        </p:nvSpPr>
        <p:spPr>
          <a:xfrm>
            <a:off x="71438" y="1357313"/>
            <a:ext cx="8978900" cy="95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性质</a:t>
            </a:r>
            <a:r>
              <a: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    若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一</a:t>
            </a:r>
            <a:r>
              <a:rPr lang="zh-CN" altLang="en-US" sz="2800" b="1" dirty="0">
                <a:latin typeface="Times New Roman" panose="02020603050405020304" pitchFamily="18" charset="0"/>
              </a:rPr>
              <a:t>个向量组中有一部分向量线性相关，则这个向量组也线性相关.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157163" y="2330450"/>
          <a:ext cx="8726487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" imgW="3822700" imgH="482600" progId="Equation.3">
                  <p:embed/>
                </p:oleObj>
              </mc:Choice>
              <mc:Fallback>
                <p:oleObj name="" r:id="rId1" imgW="3822700" imgH="4826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7163" y="2330450"/>
                        <a:ext cx="8726487" cy="1065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2471738" y="3322638"/>
          <a:ext cx="40735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3" imgW="1638300" imgH="228600" progId="Equation.3">
                  <p:embed/>
                </p:oleObj>
              </mc:Choice>
              <mc:Fallback>
                <p:oleObj name="" r:id="rId3" imgW="1638300" imgH="2286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71738" y="3322638"/>
                        <a:ext cx="407352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9" name="Object 7"/>
          <p:cNvGraphicFramePr/>
          <p:nvPr/>
        </p:nvGraphicFramePr>
        <p:xfrm>
          <a:off x="63500" y="4779963"/>
          <a:ext cx="89439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5" imgW="3644900" imgH="457200" progId="Equation.3">
                  <p:embed/>
                </p:oleObj>
              </mc:Choice>
              <mc:Fallback>
                <p:oleObj name="" r:id="rId5" imgW="3644900" imgH="4572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500" y="4779963"/>
                        <a:ext cx="8943975" cy="1066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2" name="Object 10"/>
          <p:cNvGraphicFramePr>
            <a:graphicFrameLocks noChangeAspect="1"/>
          </p:cNvGraphicFramePr>
          <p:nvPr/>
        </p:nvGraphicFramePr>
        <p:xfrm>
          <a:off x="133350" y="3713163"/>
          <a:ext cx="82692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7" imgW="3784600" imgH="457200" progId="Equation.3">
                  <p:embed/>
                </p:oleObj>
              </mc:Choice>
              <mc:Fallback>
                <p:oleObj name="" r:id="rId7" imgW="3784600" imgH="4572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3350" y="3713163"/>
                        <a:ext cx="8269288" cy="1066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文本框 1"/>
          <p:cNvSpPr txBox="1"/>
          <p:nvPr/>
        </p:nvSpPr>
        <p:spPr>
          <a:xfrm>
            <a:off x="2947988" y="1849438"/>
            <a:ext cx="388461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（部分相关，则整体相关）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6" name="Rectangle 2"/>
          <p:cNvSpPr>
            <a:spLocks noGrp="1"/>
          </p:cNvSpPr>
          <p:nvPr/>
        </p:nvSpPr>
        <p:spPr>
          <a:xfrm>
            <a:off x="95250" y="-8255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4000" b="1" dirty="0">
                <a:solidFill>
                  <a:schemeClr val="accent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三、向量组线性关系的判断</a:t>
            </a:r>
            <a:endParaRPr lang="zh-CN" altLang="en-US" sz="4000" b="1" dirty="0">
              <a:solidFill>
                <a:schemeClr val="accent2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3825" y="868363"/>
            <a:ext cx="3332163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、两个性质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0488" name="Rectangle 8"/>
          <p:cNvSpPr/>
          <p:nvPr/>
        </p:nvSpPr>
        <p:spPr>
          <a:xfrm>
            <a:off x="-7937" y="5888038"/>
            <a:ext cx="9121775" cy="95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defTabSz="914400">
              <a:tabLst>
                <a:tab pos="269875" algn="l"/>
                <a:tab pos="630555" algn="l"/>
              </a:tabLst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性质2</a:t>
            </a:r>
            <a:r>
              <a:rPr lang="zh-CN" altLang="en-US" sz="2800" b="1" dirty="0">
                <a:latin typeface="Times New Roman" panose="02020603050405020304" pitchFamily="18" charset="0"/>
              </a:rPr>
              <a:t>     如果向量组线性无关，则它的任何一个部分向量组也线性无关.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7652" name="文本框 1"/>
          <p:cNvSpPr txBox="1"/>
          <p:nvPr/>
        </p:nvSpPr>
        <p:spPr>
          <a:xfrm>
            <a:off x="2182813" y="6378575"/>
            <a:ext cx="37385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（整体无关，则部分无关）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charRg st="0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154">
                                            <p:txEl>
                                              <p:charRg st="0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488">
                                            <p:txEl>
                                              <p:charRg st="0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build="p"/>
      <p:bldP spid="26631" grpId="0"/>
      <p:bldP spid="2" grpId="0"/>
      <p:bldP spid="20488" grpId="0" build="p"/>
      <p:bldP spid="276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55563" y="1016000"/>
            <a:ext cx="9061450" cy="952500"/>
            <a:chOff x="539" y="3120"/>
            <a:chExt cx="14272" cy="1815"/>
          </a:xfrm>
        </p:grpSpPr>
        <p:sp>
          <p:nvSpPr>
            <p:cNvPr id="23567" name="Rectangle 6"/>
            <p:cNvSpPr/>
            <p:nvPr/>
          </p:nvSpPr>
          <p:spPr>
            <a:xfrm>
              <a:off x="539" y="3120"/>
              <a:ext cx="14272" cy="181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defTabSz="914400">
                <a:tabLst>
                  <a:tab pos="539750" algn="l"/>
                </a:tabLst>
              </a:pPr>
              <a:r>
                <a:rPr lang="zh-CN" altLang="en-US" sz="2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定理</a:t>
              </a:r>
              <a:r>
                <a:rPr lang="en-US" altLang="zh-CN" sz="2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 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            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                   (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m</a:t>
              </a:r>
              <a:r>
                <a:rPr lang="en-US" altLang="zh-CN" sz="28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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2)</a:t>
              </a:r>
              <a:r>
                <a:rPr lang="zh-CN" altLang="en-US" sz="28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线性相关  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                          </a:t>
              </a:r>
              <a:r>
                <a:rPr lang="zh-CN" altLang="en-US" sz="28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中至少有一个向量可以用其余</a:t>
              </a:r>
              <a:r>
                <a:rPr lang="en-US" altLang="zh-CN" sz="2800" b="1" i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m</a:t>
              </a:r>
              <a:r>
                <a:rPr lang="en-US" altLang="zh-CN" sz="28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-1</a:t>
              </a:r>
              <a:r>
                <a:rPr lang="zh-CN" altLang="en-US" sz="28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个向量线性表示.</a:t>
              </a:r>
              <a:endParaRPr lang="zh-CN" altLang="en-US" sz="2800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graphicFrame>
          <p:nvGraphicFramePr>
            <p:cNvPr id="23568" name="Object 5"/>
            <p:cNvGraphicFramePr>
              <a:graphicFrameLocks noChangeAspect="1"/>
            </p:cNvGraphicFramePr>
            <p:nvPr/>
          </p:nvGraphicFramePr>
          <p:xfrm>
            <a:off x="11266" y="3175"/>
            <a:ext cx="3328" cy="10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3" name="" r:id="rId1" imgW="812165" imgH="228600" progId="Equation.DSMT4">
                    <p:embed/>
                  </p:oleObj>
                </mc:Choice>
                <mc:Fallback>
                  <p:oleObj name="" r:id="rId1" imgW="812165" imgH="228600" progId="Equation.DSMT4">
                    <p:embed/>
                    <p:pic>
                      <p:nvPicPr>
                        <p:cNvPr id="0" name="图片 312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1266" y="3175"/>
                          <a:ext cx="3328" cy="10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9" name="Object 4"/>
            <p:cNvGraphicFramePr>
              <a:graphicFrameLocks noChangeAspect="1"/>
            </p:cNvGraphicFramePr>
            <p:nvPr/>
          </p:nvGraphicFramePr>
          <p:xfrm>
            <a:off x="2647" y="3175"/>
            <a:ext cx="3881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4" name="" r:id="rId3" imgW="812165" imgH="228600" progId="Equation.DSMT4">
                    <p:embed/>
                  </p:oleObj>
                </mc:Choice>
                <mc:Fallback>
                  <p:oleObj name="" r:id="rId3" imgW="812165" imgH="228600" progId="Equation.DSMT4">
                    <p:embed/>
                    <p:pic>
                      <p:nvPicPr>
                        <p:cNvPr id="0" name="图片 312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647" y="3175"/>
                          <a:ext cx="3881" cy="9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555" name="Rectangle 9"/>
          <p:cNvSpPr/>
          <p:nvPr/>
        </p:nvSpPr>
        <p:spPr>
          <a:xfrm>
            <a:off x="695325" y="3903663"/>
            <a:ext cx="83058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defTabSz="914400">
              <a:tabLst>
                <a:tab pos="539750" algn="l"/>
              </a:tabLst>
            </a:pPr>
            <a:r>
              <a:rPr lang="en-US" altLang="zh-CN" sz="3200" b="1" dirty="0">
                <a:latin typeface="Times New Roman" panose="02020603050405020304" pitchFamily="18" charset="0"/>
              </a:rPr>
              <a:t>       </a:t>
            </a:r>
            <a:endParaRPr lang="en-US" altLang="zh-CN" sz="32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19463" name="Object 10"/>
          <p:cNvGraphicFramePr>
            <a:graphicFrameLocks noChangeAspect="1"/>
          </p:cNvGraphicFramePr>
          <p:nvPr/>
        </p:nvGraphicFramePr>
        <p:xfrm>
          <a:off x="347663" y="3146425"/>
          <a:ext cx="83439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4" imgW="3683000" imgH="431800" progId="Equation.3">
                  <p:embed/>
                </p:oleObj>
              </mc:Choice>
              <mc:Fallback>
                <p:oleObj name="" r:id="rId4" imgW="3683000" imgH="4318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7663" y="3146425"/>
                        <a:ext cx="83439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79375" y="3960813"/>
            <a:ext cx="7377113" cy="522287"/>
            <a:chOff x="1208" y="9417"/>
            <a:chExt cx="11617" cy="822"/>
          </a:xfrm>
        </p:grpSpPr>
        <p:sp>
          <p:nvSpPr>
            <p:cNvPr id="23565" name="文本框 1"/>
            <p:cNvSpPr txBox="1"/>
            <p:nvPr/>
          </p:nvSpPr>
          <p:spPr>
            <a:xfrm>
              <a:off x="1208" y="9514"/>
              <a:ext cx="11617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b="1" dirty="0">
                  <a:latin typeface="Times New Roman" panose="02020603050405020304" pitchFamily="18" charset="0"/>
                </a:rPr>
                <a:t>即     可被其余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m</a:t>
              </a:r>
              <a:r>
                <a:rPr lang="en-US" altLang="zh-CN" b="1" dirty="0">
                  <a:latin typeface="Times New Roman" panose="02020603050405020304" pitchFamily="18" charset="0"/>
                </a:rPr>
                <a:t>-1</a:t>
              </a:r>
              <a:r>
                <a:rPr lang="zh-CN" altLang="zh-CN" b="1" dirty="0">
                  <a:latin typeface="Times New Roman" panose="02020603050405020304" pitchFamily="18" charset="0"/>
                </a:rPr>
                <a:t>个向量线性表示。 </a:t>
              </a:r>
              <a:endParaRPr lang="zh-CN" altLang="zh-CN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3566" name="对象 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878" y="9417"/>
            <a:ext cx="615" cy="7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6" name="" r:id="rId6" imgW="177165" imgH="228600" progId="Equation.KSEE3">
                    <p:embed/>
                  </p:oleObj>
                </mc:Choice>
                <mc:Fallback>
                  <p:oleObj name="" r:id="rId6" imgW="177165" imgH="228600" progId="Equation.KSEE3">
                    <p:embed/>
                    <p:pic>
                      <p:nvPicPr>
                        <p:cNvPr id="0" name="图片 3125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878" y="9417"/>
                          <a:ext cx="615" cy="79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文本框 6"/>
          <p:cNvSpPr txBox="1"/>
          <p:nvPr/>
        </p:nvSpPr>
        <p:spPr>
          <a:xfrm>
            <a:off x="79375" y="2092325"/>
            <a:ext cx="8685213" cy="1198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defTabSz="914400">
              <a:tabLst>
                <a:tab pos="539750" algn="l"/>
              </a:tabLst>
            </a:pPr>
            <a:r>
              <a:rPr lang="zh-CN" altLang="zh-CN" b="1" dirty="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证：</a:t>
            </a:r>
            <a:r>
              <a:rPr lang="zh-CN" altLang="zh-CN" b="1" dirty="0">
                <a:solidFill>
                  <a:schemeClr val="accent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必要性：</a:t>
            </a:r>
            <a:r>
              <a:rPr lang="zh-CN" altLang="zh-CN" b="1" dirty="0">
                <a:latin typeface="Times New Roman" panose="02020603050405020304" pitchFamily="18" charset="0"/>
                <a:sym typeface="宋体" panose="02010600030101010101" pitchFamily="2" charset="-122"/>
              </a:rPr>
              <a:t>设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 </a:t>
            </a:r>
            <a:r>
              <a:rPr lang="zh-CN" altLang="en-US" b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b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</a:t>
            </a:r>
            <a:r>
              <a:rPr lang="zh-CN" altLang="en-US" b="1" dirty="0">
                <a:latin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m </a:t>
            </a:r>
            <a:r>
              <a:rPr lang="zh-CN" altLang="zh-CN" b="1" dirty="0">
                <a:latin typeface="Times New Roman" panose="02020603050405020304" pitchFamily="18" charset="0"/>
                <a:sym typeface="宋体" panose="02010600030101010101" pitchFamily="2" charset="-122"/>
              </a:rPr>
              <a:t>线性相关，则存在一组不全为零的数</a:t>
            </a:r>
            <a:r>
              <a:rPr lang="en-US" altLang="zh-CN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k</a:t>
            </a:r>
            <a:r>
              <a:rPr lang="en-US" altLang="zh-CN" b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k</a:t>
            </a:r>
            <a:r>
              <a:rPr lang="en-US" altLang="zh-CN" b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, 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b="1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zh-CN" altLang="zh-CN" b="1" dirty="0">
                <a:latin typeface="Times New Roman" panose="02020603050405020304" pitchFamily="18" charset="0"/>
                <a:sym typeface="宋体" panose="02010600030101010101" pitchFamily="2" charset="-122"/>
              </a:rPr>
              <a:t>使</a:t>
            </a:r>
            <a:r>
              <a:rPr lang="en-US" altLang="zh-CN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k</a:t>
            </a:r>
            <a:r>
              <a:rPr lang="en-US" altLang="zh-CN" b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1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 </a:t>
            </a:r>
            <a:r>
              <a:rPr lang="en-US" altLang="zh-CN" b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  <a:sym typeface="宋体" panose="02010600030101010101" pitchFamily="2" charset="-122"/>
              </a:rPr>
              <a:t>+</a:t>
            </a:r>
            <a:r>
              <a:rPr lang="en-US" altLang="zh-CN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 k</a:t>
            </a:r>
            <a:r>
              <a:rPr lang="en-US" altLang="zh-CN" b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 </a:t>
            </a:r>
            <a:r>
              <a:rPr lang="en-US" altLang="zh-CN" b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  <a:sym typeface="宋体" panose="02010600030101010101" pitchFamily="2" charset="-122"/>
              </a:rPr>
              <a:t>+</a:t>
            </a:r>
            <a:r>
              <a:rPr lang="en-US" altLang="zh-CN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+</a:t>
            </a:r>
            <a:r>
              <a:rPr lang="en-US" altLang="zh-CN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 k</a:t>
            </a:r>
            <a:r>
              <a:rPr lang="en-US" altLang="zh-CN" b="1" i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m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 </a:t>
            </a:r>
            <a:r>
              <a:rPr lang="en-US" altLang="zh-CN" b="1" i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m 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=0.  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假</a:t>
            </a:r>
            <a:r>
              <a:rPr lang="zh-CN" altLang="en-US" b="1" dirty="0">
                <a:latin typeface="Times New Roman" panose="02020603050405020304" pitchFamily="18" charset="0"/>
                <a:sym typeface="宋体" panose="02010600030101010101" pitchFamily="2" charset="-122"/>
              </a:rPr>
              <a:t>设</a:t>
            </a:r>
            <a:r>
              <a:rPr lang="en-US" altLang="zh-CN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k</a:t>
            </a:r>
            <a:r>
              <a:rPr lang="en-US" altLang="zh-CN" b="1" i="1" baseline="-25000" dirty="0">
                <a:latin typeface="Times New Roman" panose="02020603050405020304" pitchFamily="18" charset="0"/>
                <a:sym typeface="宋体" panose="02010600030101010101" pitchFamily="2" charset="-122"/>
              </a:rPr>
              <a:t>i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0(1≤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≤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，则有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46082" name="Rectangle 2"/>
          <p:cNvSpPr/>
          <p:nvPr/>
        </p:nvSpPr>
        <p:spPr>
          <a:xfrm>
            <a:off x="36513" y="4660900"/>
            <a:ext cx="7797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充分性：</a:t>
            </a:r>
            <a:r>
              <a:rPr lang="zh-CN" altLang="en-US" b="1" dirty="0">
                <a:latin typeface="Times New Roman" panose="02020603050405020304" pitchFamily="18" charset="0"/>
              </a:rPr>
              <a:t>设其中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 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 (1≤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≤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是其余向量的线性组合，即 </a:t>
            </a:r>
            <a:endParaRPr lang="zh-CN" altLang="en-US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6083" name="Rectangle 3"/>
          <p:cNvSpPr/>
          <p:nvPr/>
        </p:nvSpPr>
        <p:spPr>
          <a:xfrm>
            <a:off x="1619250" y="5143500"/>
            <a:ext cx="5826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 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= 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</a:rPr>
              <a:t>+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+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</a:rPr>
              <a:t>+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+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m</a:t>
            </a:r>
            <a:endParaRPr lang="zh-CN" altLang="en-US" b="1" i="1" baseline="-25000" dirty="0">
              <a:latin typeface="Times New Roman" panose="02020603050405020304" pitchFamily="18" charset="0"/>
            </a:endParaRPr>
          </a:p>
        </p:txBody>
      </p:sp>
      <p:sp>
        <p:nvSpPr>
          <p:cNvPr id="46084" name="Rectangle 4"/>
          <p:cNvSpPr/>
          <p:nvPr/>
        </p:nvSpPr>
        <p:spPr>
          <a:xfrm>
            <a:off x="71438" y="5689600"/>
            <a:ext cx="48895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则</a:t>
            </a:r>
            <a:endParaRPr lang="zh-CN" altLang="en-US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6085" name="Rectangle 5"/>
          <p:cNvSpPr/>
          <p:nvPr/>
        </p:nvSpPr>
        <p:spPr>
          <a:xfrm>
            <a:off x="522288" y="5689600"/>
            <a:ext cx="73834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zh-CN" altLang="en-US" b="1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b="1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+</a:t>
            </a:r>
            <a:r>
              <a:rPr lang="en-US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+</a:t>
            </a:r>
            <a:r>
              <a:rPr lang="zh-CN" altLang="en-US" b="1" i="1" dirty="0">
                <a:latin typeface="Times New Roman" panose="02020603050405020304" pitchFamily="18" charset="0"/>
              </a:rPr>
              <a:t> 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</a:rPr>
              <a:t>+(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b="1" dirty="0">
                <a:latin typeface="Times New Roman" panose="02020603050405020304" pitchFamily="18" charset="0"/>
              </a:rPr>
              <a:t>1)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 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++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m 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0</a:t>
            </a:r>
            <a:endParaRPr lang="zh-CN" altLang="en-US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6086" name="Rectangle 6"/>
          <p:cNvSpPr/>
          <p:nvPr/>
        </p:nvSpPr>
        <p:spPr>
          <a:xfrm>
            <a:off x="73025" y="6051550"/>
            <a:ext cx="9039225" cy="571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由于 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zh-CN" altLang="en-US" b="1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, </a:t>
            </a:r>
            <a:r>
              <a:rPr lang="en-US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,</a:t>
            </a:r>
            <a:r>
              <a:rPr lang="zh-CN" altLang="en-US" b="1" i="1" dirty="0">
                <a:latin typeface="Times New Roman" panose="02020603050405020304" pitchFamily="18" charset="0"/>
              </a:rPr>
              <a:t> 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 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, </a:t>
            </a:r>
            <a:r>
              <a:rPr lang="en-US" altLang="zh-CN" b="1" dirty="0">
                <a:latin typeface="Times New Roman" panose="02020603050405020304" pitchFamily="18" charset="0"/>
              </a:rPr>
              <a:t>1,  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, , </a:t>
            </a:r>
            <a:r>
              <a:rPr lang="en-US" altLang="zh-CN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altLang="zh-CN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m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不全为零，故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b="1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, 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b="1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</a:t>
            </a:r>
            <a:r>
              <a:rPr lang="zh-CN" altLang="en-US" b="1" dirty="0">
                <a:latin typeface="Times New Roman" panose="02020603050405020304" pitchFamily="18" charset="0"/>
              </a:rPr>
              <a:t>, </a:t>
            </a:r>
            <a:r>
              <a:rPr lang="zh-CN" altLang="en-US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zh-CN" b="1" i="1" baseline="-25000" dirty="0">
                <a:latin typeface="Times New Roman" panose="02020603050405020304" pitchFamily="18" charset="0"/>
              </a:rPr>
              <a:t>m </a:t>
            </a:r>
            <a:r>
              <a:rPr lang="zh-CN" altLang="en-US" b="1" dirty="0">
                <a:latin typeface="Times New Roman" panose="02020603050405020304" pitchFamily="18" charset="0"/>
                <a:sym typeface="Symbol" panose="05050102010706020507" pitchFamily="18" charset="2"/>
              </a:rPr>
              <a:t>线性相关. </a:t>
            </a:r>
            <a:endParaRPr lang="zh-CN" altLang="en-US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975" y="423863"/>
            <a:ext cx="333375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</a:rPr>
              <a:t>、若干定理与推论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6082">
                                            <p:txEl>
                                              <p:charRg st="0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charRg st="0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6083">
                                            <p:txEl>
                                              <p:charRg st="0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608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charRg st="0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6085">
                                            <p:txEl>
                                              <p:charRg st="0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charRg st="0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6086">
                                            <p:txEl>
                                              <p:charRg st="0" end="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6082" grpId="0" build="p"/>
      <p:bldP spid="46083" grpId="0" build="p"/>
      <p:bldP spid="46084" grpId="0" build="p"/>
      <p:bldP spid="46085" grpId="0" build="p"/>
      <p:bldP spid="46086" grpId="0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Rectangle 2"/>
          <p:cNvSpPr/>
          <p:nvPr/>
        </p:nvSpPr>
        <p:spPr>
          <a:xfrm>
            <a:off x="161925" y="344488"/>
            <a:ext cx="8045450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推论1：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任意一个包含零向量的向量组必线性相关 .</a:t>
            </a:r>
            <a:endParaRPr lang="zh-CN" altLang="en-US" sz="28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7109" name="Rectangle 5"/>
          <p:cNvSpPr/>
          <p:nvPr/>
        </p:nvSpPr>
        <p:spPr>
          <a:xfrm>
            <a:off x="144463" y="936625"/>
            <a:ext cx="714375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证: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747713" y="971550"/>
          <a:ext cx="8269287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" imgW="3467100" imgH="457200" progId="Equation.3">
                  <p:embed/>
                </p:oleObj>
              </mc:Choice>
              <mc:Fallback>
                <p:oleObj name="" r:id="rId1" imgW="3467100" imgH="4572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47713" y="971550"/>
                        <a:ext cx="8269287" cy="1081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3" name="Object 9"/>
          <p:cNvGraphicFramePr>
            <a:graphicFrameLocks noChangeAspect="1"/>
          </p:cNvGraphicFramePr>
          <p:nvPr/>
        </p:nvGraphicFramePr>
        <p:xfrm>
          <a:off x="2073275" y="2119313"/>
          <a:ext cx="495141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3" imgW="1803400" imgH="228600" progId="Equation.3">
                  <p:embed/>
                </p:oleObj>
              </mc:Choice>
              <mc:Fallback>
                <p:oleObj name="" r:id="rId3" imgW="1803400" imgH="2286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73275" y="2119313"/>
                        <a:ext cx="4951413" cy="565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4" name="Object 10"/>
          <p:cNvGraphicFramePr>
            <a:graphicFrameLocks noChangeAspect="1"/>
          </p:cNvGraphicFramePr>
          <p:nvPr/>
        </p:nvGraphicFramePr>
        <p:xfrm>
          <a:off x="746125" y="2757488"/>
          <a:ext cx="58991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5" imgW="2616200" imgH="228600" progId="Equation.3">
                  <p:embed/>
                </p:oleObj>
              </mc:Choice>
              <mc:Fallback>
                <p:oleObj name="" r:id="rId5" imgW="2616200" imgH="2286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6125" y="2757488"/>
                        <a:ext cx="589915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0" name="Rectangle 2"/>
          <p:cNvSpPr/>
          <p:nvPr/>
        </p:nvSpPr>
        <p:spPr>
          <a:xfrm>
            <a:off x="161925" y="3449638"/>
            <a:ext cx="8855075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推论2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：两个向量线性相关的充要条件是它们的各对应分量成比例.</a:t>
            </a:r>
            <a:endParaRPr lang="zh-CN" altLang="en-US" sz="28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" name="Rectangle 5"/>
          <p:cNvSpPr/>
          <p:nvPr/>
        </p:nvSpPr>
        <p:spPr>
          <a:xfrm>
            <a:off x="127000" y="4364038"/>
            <a:ext cx="714375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证: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3" name="Object 10"/>
          <p:cNvGraphicFramePr>
            <a:graphicFrameLocks noChangeAspect="1"/>
          </p:cNvGraphicFramePr>
          <p:nvPr/>
        </p:nvGraphicFramePr>
        <p:xfrm>
          <a:off x="708025" y="4402138"/>
          <a:ext cx="8189913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7" imgW="3632200" imgH="431800" progId="Equation.3">
                  <p:embed/>
                </p:oleObj>
              </mc:Choice>
              <mc:Fallback>
                <p:oleObj name="" r:id="rId7" imgW="3632200" imgH="4318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8025" y="4402138"/>
                        <a:ext cx="8189913" cy="954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6">
                                            <p:txEl>
                                              <p:charRg st="0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10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8130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build="p"/>
      <p:bldP spid="47109" grpId="0" build="p"/>
      <p:bldP spid="48130" grpId="0" build="p"/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18" name="Rectangle 14"/>
          <p:cNvSpPr/>
          <p:nvPr/>
        </p:nvSpPr>
        <p:spPr>
          <a:xfrm>
            <a:off x="322263" y="685800"/>
            <a:ext cx="8382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</a:rPr>
              <a:t>例7  </a:t>
            </a:r>
            <a:r>
              <a:rPr lang="zh-CN" altLang="en-US" sz="2800" b="1" dirty="0">
                <a:solidFill>
                  <a:srgbClr val="6600C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endParaRPr lang="zh-CN" altLang="en-US" sz="2800" b="1" dirty="0">
              <a:solidFill>
                <a:srgbClr val="6600C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aphicFrame>
        <p:nvGraphicFramePr>
          <p:cNvPr id="21519" name="Object 15"/>
          <p:cNvGraphicFramePr>
            <a:graphicFrameLocks noChangeAspect="1"/>
          </p:cNvGraphicFramePr>
          <p:nvPr/>
        </p:nvGraphicFramePr>
        <p:xfrm>
          <a:off x="1270000" y="690563"/>
          <a:ext cx="5876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" imgW="2209800" imgH="203200" progId="Equation.3">
                  <p:embed/>
                </p:oleObj>
              </mc:Choice>
              <mc:Fallback>
                <p:oleObj name="" r:id="rId1" imgW="2209800" imgH="2032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70000" y="690563"/>
                        <a:ext cx="587692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0" name="Rectangle 16"/>
          <p:cNvSpPr/>
          <p:nvPr/>
        </p:nvSpPr>
        <p:spPr>
          <a:xfrm>
            <a:off x="304800" y="1295400"/>
            <a:ext cx="8839200" cy="736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</a:rPr>
              <a:t>(1)   设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=(1, 2, 3, 4),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</a:rPr>
              <a:t>=(4, -2, 1, 1), 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baseline="-25000" dirty="0">
                <a:latin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</a:rPr>
              <a:t>=(0, 0, 0, 0);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1521" name="Rectangle 17"/>
          <p:cNvSpPr/>
          <p:nvPr/>
        </p:nvSpPr>
        <p:spPr>
          <a:xfrm>
            <a:off x="304800" y="2209800"/>
            <a:ext cx="775493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(2)  设</a:t>
            </a:r>
            <a:r>
              <a:rPr lang="en-US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=(1, -1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,0), </a:t>
            </a:r>
            <a:r>
              <a:rPr lang="en-US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800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=(-2, 5, 1), </a:t>
            </a:r>
            <a:r>
              <a:rPr lang="en-US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zh-CN" altLang="en-US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800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=(-4, 10, 2).</a:t>
            </a:r>
            <a:endParaRPr lang="zh-CN" altLang="en-US" sz="28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1522" name="Rectangle 18"/>
          <p:cNvSpPr/>
          <p:nvPr/>
        </p:nvSpPr>
        <p:spPr>
          <a:xfrm>
            <a:off x="398463" y="3098800"/>
            <a:ext cx="6096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6600C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解:</a:t>
            </a:r>
            <a:endParaRPr lang="zh-CN" altLang="en-US" sz="2800" b="1" dirty="0">
              <a:solidFill>
                <a:srgbClr val="6600C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1524" name="Rectangle 20"/>
          <p:cNvSpPr/>
          <p:nvPr/>
        </p:nvSpPr>
        <p:spPr>
          <a:xfrm>
            <a:off x="1022350" y="3121025"/>
            <a:ext cx="22098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(1) 由于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1525" name="Object 21"/>
          <p:cNvGraphicFramePr/>
          <p:nvPr/>
        </p:nvGraphicFramePr>
        <p:xfrm>
          <a:off x="2376488" y="3095625"/>
          <a:ext cx="61341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3" imgW="2463165" imgH="228600" progId="Equation.3">
                  <p:embed/>
                </p:oleObj>
              </mc:Choice>
              <mc:Fallback>
                <p:oleObj name="" r:id="rId3" imgW="2463165" imgH="2286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76488" y="3095625"/>
                        <a:ext cx="6134100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6" name="Object 22"/>
          <p:cNvGraphicFramePr>
            <a:graphicFrameLocks noChangeAspect="1"/>
          </p:cNvGraphicFramePr>
          <p:nvPr/>
        </p:nvGraphicFramePr>
        <p:xfrm>
          <a:off x="1560513" y="3657600"/>
          <a:ext cx="1611312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5" imgW="698500" imgH="203200" progId="Equation.3">
                  <p:embed/>
                </p:oleObj>
              </mc:Choice>
              <mc:Fallback>
                <p:oleObj name="" r:id="rId5" imgW="698500" imgH="2032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60513" y="3657600"/>
                        <a:ext cx="1611312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7" name="Rectangle 23"/>
          <p:cNvSpPr/>
          <p:nvPr/>
        </p:nvSpPr>
        <p:spPr>
          <a:xfrm>
            <a:off x="936625" y="4343400"/>
            <a:ext cx="17526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 (2) 易知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1528" name="Object 24"/>
          <p:cNvGraphicFramePr/>
          <p:nvPr/>
        </p:nvGraphicFramePr>
        <p:xfrm>
          <a:off x="2417763" y="4319588"/>
          <a:ext cx="63722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7" imgW="2679700" imgH="228600" progId="Equation.3">
                  <p:embed/>
                </p:oleObj>
              </mc:Choice>
              <mc:Fallback>
                <p:oleObj name="" r:id="rId7" imgW="2679700" imgH="2286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17763" y="4319588"/>
                        <a:ext cx="637222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9" name="Object 25"/>
          <p:cNvGraphicFramePr/>
          <p:nvPr/>
        </p:nvGraphicFramePr>
        <p:xfrm>
          <a:off x="1512888" y="4895850"/>
          <a:ext cx="64436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9" imgW="2691765" imgH="228600" progId="Equation.3">
                  <p:embed/>
                </p:oleObj>
              </mc:Choice>
              <mc:Fallback>
                <p:oleObj name="" r:id="rId9" imgW="2691765" imgH="2286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12888" y="4895850"/>
                        <a:ext cx="6443662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18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20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>
                                            <p:txEl>
                                              <p:charRg st="0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21">
                                            <p:txEl>
                                              <p:charRg st="0" end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22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24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527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8" grpId="0" build="p"/>
      <p:bldP spid="21520" grpId="0" build="p"/>
      <p:bldP spid="21521" grpId="0" build="p"/>
      <p:bldP spid="21522" grpId="0" build="p"/>
      <p:bldP spid="21524" grpId="0" build="p"/>
      <p:bldP spid="2152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1152525" y="396875"/>
          <a:ext cx="77390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" imgW="3098800" imgH="228600" progId="Equation.3">
                  <p:embed/>
                </p:oleObj>
              </mc:Choice>
              <mc:Fallback>
                <p:oleObj name="" r:id="rId1" imgW="3098800" imgH="2286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52525" y="396875"/>
                        <a:ext cx="7739063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179388" y="936625"/>
          <a:ext cx="515778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3" imgW="2120900" imgH="228600" progId="Equation.3">
                  <p:embed/>
                </p:oleObj>
              </mc:Choice>
              <mc:Fallback>
                <p:oleObj name="" r:id="rId3" imgW="2120900" imgH="2286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388" y="936625"/>
                        <a:ext cx="5157787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3" name="Object 5"/>
          <p:cNvGraphicFramePr>
            <a:graphicFrameLocks noChangeAspect="1"/>
          </p:cNvGraphicFramePr>
          <p:nvPr/>
        </p:nvGraphicFramePr>
        <p:xfrm>
          <a:off x="5327650" y="936625"/>
          <a:ext cx="359568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5" imgW="1397000" imgH="228600" progId="Equation.3">
                  <p:embed/>
                </p:oleObj>
              </mc:Choice>
              <mc:Fallback>
                <p:oleObj name="" r:id="rId5" imgW="1397000" imgH="2286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27650" y="936625"/>
                        <a:ext cx="3595688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4" name="Object 6"/>
          <p:cNvGraphicFramePr/>
          <p:nvPr/>
        </p:nvGraphicFramePr>
        <p:xfrm>
          <a:off x="144463" y="2028825"/>
          <a:ext cx="85677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7" imgW="3721100" imgH="228600" progId="Equation.3">
                  <p:embed/>
                </p:oleObj>
              </mc:Choice>
              <mc:Fallback>
                <p:oleObj name="" r:id="rId7" imgW="3721100" imgH="2286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4463" y="2028825"/>
                        <a:ext cx="8567737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971550" y="2555875"/>
          <a:ext cx="38846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9" imgW="1625600" imgH="228600" progId="Equation.3">
                  <p:embed/>
                </p:oleObj>
              </mc:Choice>
              <mc:Fallback>
                <p:oleObj name="" r:id="rId9" imgW="1625600" imgH="2286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1550" y="2555875"/>
                        <a:ext cx="3884613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2217738" y="3167063"/>
          <a:ext cx="47990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1" imgW="2057400" imgH="228600" progId="Equation.3">
                  <p:embed/>
                </p:oleObj>
              </mc:Choice>
              <mc:Fallback>
                <p:oleObj name="" r:id="rId11" imgW="2057400" imgH="2286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17738" y="3167063"/>
                        <a:ext cx="4799012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936625" y="3805238"/>
          <a:ext cx="58356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3" imgW="2552700" imgH="228600" progId="Equation.3">
                  <p:embed/>
                </p:oleObj>
              </mc:Choice>
              <mc:Fallback>
                <p:oleObj name="" r:id="rId13" imgW="2552700" imgH="2286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36625" y="3805238"/>
                        <a:ext cx="583565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8" name="Object 10"/>
          <p:cNvGraphicFramePr>
            <a:graphicFrameLocks noChangeAspect="1"/>
          </p:cNvGraphicFramePr>
          <p:nvPr/>
        </p:nvGraphicFramePr>
        <p:xfrm>
          <a:off x="2484438" y="4338638"/>
          <a:ext cx="41910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5" imgW="1714500" imgH="228600" progId="Equation.3">
                  <p:embed/>
                </p:oleObj>
              </mc:Choice>
              <mc:Fallback>
                <p:oleObj name="" r:id="rId15" imgW="1714500" imgH="2286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484438" y="4338638"/>
                        <a:ext cx="419100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9" name="Object 11"/>
          <p:cNvGraphicFramePr>
            <a:graphicFrameLocks noChangeAspect="1"/>
          </p:cNvGraphicFramePr>
          <p:nvPr/>
        </p:nvGraphicFramePr>
        <p:xfrm>
          <a:off x="936625" y="4932363"/>
          <a:ext cx="7462838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7" imgW="3200400" imgH="228600" progId="Equation.3">
                  <p:embed/>
                </p:oleObj>
              </mc:Choice>
              <mc:Fallback>
                <p:oleObj name="" r:id="rId17" imgW="3200400" imgH="2286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36625" y="4932363"/>
                        <a:ext cx="7462838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0" name="Object 12"/>
          <p:cNvGraphicFramePr>
            <a:graphicFrameLocks noChangeAspect="1"/>
          </p:cNvGraphicFramePr>
          <p:nvPr/>
        </p:nvGraphicFramePr>
        <p:xfrm>
          <a:off x="825500" y="5826125"/>
          <a:ext cx="238918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19" imgW="850900" imgH="203200" progId="Equation.3">
                  <p:embed/>
                </p:oleObj>
              </mc:Choice>
              <mc:Fallback>
                <p:oleObj name="" r:id="rId19" imgW="850900" imgH="2032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25500" y="5826125"/>
                        <a:ext cx="2389188" cy="501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1" name="Object 13"/>
          <p:cNvGraphicFramePr/>
          <p:nvPr/>
        </p:nvGraphicFramePr>
        <p:xfrm>
          <a:off x="2968625" y="5580063"/>
          <a:ext cx="6011863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21" imgW="2514600" imgH="393700" progId="Equation.3">
                  <p:embed/>
                </p:oleObj>
              </mc:Choice>
              <mc:Fallback>
                <p:oleObj name="" r:id="rId21" imgW="2514600" imgH="3937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968625" y="5580063"/>
                        <a:ext cx="6011863" cy="993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88900" y="382588"/>
            <a:ext cx="1165225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定理</a:t>
            </a:r>
            <a:r>
              <a: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2 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188913" y="1508125"/>
          <a:ext cx="1677987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23" imgW="698500" imgH="203200" progId="Equation.3">
                  <p:embed/>
                </p:oleObj>
              </mc:Choice>
              <mc:Fallback>
                <p:oleObj name="" r:id="rId23" imgW="698500" imgH="2032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88913" y="1508125"/>
                        <a:ext cx="1677987" cy="449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1843088" y="26988"/>
          <a:ext cx="54006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" imgW="2184400" imgH="228600" progId="Equation.3">
                  <p:embed/>
                </p:oleObj>
              </mc:Choice>
              <mc:Fallback>
                <p:oleObj name="" r:id="rId1" imgW="2184400" imgH="2286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43088" y="26988"/>
                        <a:ext cx="540067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835150" y="560388"/>
          <a:ext cx="62436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3" imgW="2489200" imgH="241300" progId="Equation.3">
                  <p:embed/>
                </p:oleObj>
              </mc:Choice>
              <mc:Fallback>
                <p:oleObj name="" r:id="rId3" imgW="2489200" imgH="2413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5150" y="560388"/>
                        <a:ext cx="6243638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/>
          <p:nvPr/>
        </p:nvGraphicFramePr>
        <p:xfrm>
          <a:off x="179388" y="1095375"/>
          <a:ext cx="87503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5" imgW="3632200" imgH="228600" progId="Equation.3">
                  <p:embed/>
                </p:oleObj>
              </mc:Choice>
              <mc:Fallback>
                <p:oleObj name="" r:id="rId5" imgW="3632200" imgH="2286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9388" y="1095375"/>
                        <a:ext cx="87503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179388" y="1628775"/>
          <a:ext cx="45847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7" imgW="1790700" imgH="228600" progId="Equation.3">
                  <p:embed/>
                </p:oleObj>
              </mc:Choice>
              <mc:Fallback>
                <p:oleObj name="" r:id="rId7" imgW="1790700" imgH="2286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9388" y="1628775"/>
                        <a:ext cx="45847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6" name="Object 6"/>
          <p:cNvGraphicFramePr>
            <a:graphicFrameLocks noChangeAspect="1"/>
          </p:cNvGraphicFramePr>
          <p:nvPr/>
        </p:nvGraphicFramePr>
        <p:xfrm>
          <a:off x="527050" y="2155825"/>
          <a:ext cx="57594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9" imgW="2413000" imgH="228600" progId="Equation.3">
                  <p:embed/>
                </p:oleObj>
              </mc:Choice>
              <mc:Fallback>
                <p:oleObj name="" r:id="rId9" imgW="2413000" imgH="2286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7050" y="2155825"/>
                        <a:ext cx="575945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7" name="Object 7"/>
          <p:cNvGraphicFramePr>
            <a:graphicFrameLocks noChangeAspect="1"/>
          </p:cNvGraphicFramePr>
          <p:nvPr/>
        </p:nvGraphicFramePr>
        <p:xfrm>
          <a:off x="2746375" y="2627313"/>
          <a:ext cx="38671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1" imgW="1739900" imgH="228600" progId="Equation.3">
                  <p:embed/>
                </p:oleObj>
              </mc:Choice>
              <mc:Fallback>
                <p:oleObj name="" r:id="rId11" imgW="1739900" imgH="2286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746375" y="2627313"/>
                        <a:ext cx="386715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1" name="Object 11"/>
          <p:cNvGraphicFramePr>
            <a:graphicFrameLocks noChangeAspect="1"/>
          </p:cNvGraphicFramePr>
          <p:nvPr/>
        </p:nvGraphicFramePr>
        <p:xfrm>
          <a:off x="561975" y="3997325"/>
          <a:ext cx="106203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3" imgW="342900" imgH="203200" progId="Equation.3">
                  <p:embed/>
                </p:oleObj>
              </mc:Choice>
              <mc:Fallback>
                <p:oleObj name="" r:id="rId13" imgW="342900" imgH="2032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1975" y="3997325"/>
                        <a:ext cx="1062038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7" name="Rectangle 12"/>
          <p:cNvSpPr/>
          <p:nvPr/>
        </p:nvSpPr>
        <p:spPr>
          <a:xfrm>
            <a:off x="179388" y="26988"/>
            <a:ext cx="21336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定理3   </a:t>
            </a:r>
            <a:r>
              <a:rPr lang="zh-CN" altLang="en-US" sz="2800" b="1" dirty="0">
                <a:latin typeface="Times New Roman" panose="02020603050405020304" pitchFamily="18" charset="0"/>
              </a:rPr>
              <a:t>设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2227" name="Object 3"/>
          <p:cNvGraphicFramePr/>
          <p:nvPr/>
        </p:nvGraphicFramePr>
        <p:xfrm>
          <a:off x="1328738" y="3101975"/>
          <a:ext cx="3821112" cy="220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5" imgW="2311400" imgH="1181100" progId="Equation.DSMT4">
                  <p:embed/>
                </p:oleObj>
              </mc:Choice>
              <mc:Fallback>
                <p:oleObj name="" r:id="rId15" imgW="2311400" imgH="1181100" progId="Equation.DSMT4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28738" y="3101975"/>
                        <a:ext cx="3821112" cy="2200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4"/>
          <p:cNvSpPr/>
          <p:nvPr/>
        </p:nvSpPr>
        <p:spPr>
          <a:xfrm>
            <a:off x="490538" y="5302250"/>
            <a:ext cx="5307012" cy="5207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从这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en-US" altLang="zh-CN" sz="2800" b="1" dirty="0">
                <a:latin typeface="Times New Roman" panose="02020603050405020304" pitchFamily="18" charset="0"/>
              </a:rPr>
              <a:t>+1</a:t>
            </a:r>
            <a:r>
              <a:rPr lang="zh-CN" altLang="en-US" sz="2800" b="1" dirty="0">
                <a:latin typeface="Times New Roman" panose="02020603050405020304" pitchFamily="18" charset="0"/>
              </a:rPr>
              <a:t>个等式的前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</a:rPr>
              <a:t>个等式可得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2229" name="Object 5"/>
          <p:cNvGraphicFramePr/>
          <p:nvPr/>
        </p:nvGraphicFramePr>
        <p:xfrm>
          <a:off x="5745163" y="5289550"/>
          <a:ext cx="33115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17" imgW="1739900" imgH="228600" progId="Equation.3">
                  <p:embed/>
                </p:oleObj>
              </mc:Choice>
              <mc:Fallback>
                <p:oleObj name="" r:id="rId17" imgW="1739900" imgH="2286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745163" y="5289550"/>
                        <a:ext cx="331152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0" name="Rectangle 6"/>
          <p:cNvSpPr/>
          <p:nvPr/>
        </p:nvSpPr>
        <p:spPr>
          <a:xfrm>
            <a:off x="468313" y="5845175"/>
            <a:ext cx="1612900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由假设知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2231" name="Object 7"/>
          <p:cNvGraphicFramePr/>
          <p:nvPr/>
        </p:nvGraphicFramePr>
        <p:xfrm>
          <a:off x="1985963" y="5845175"/>
          <a:ext cx="3382962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9" imgW="1498600" imgH="228600" progId="Equation.3">
                  <p:embed/>
                </p:oleObj>
              </mc:Choice>
              <mc:Fallback>
                <p:oleObj name="" r:id="rId19" imgW="1498600" imgH="2286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985963" y="5845175"/>
                        <a:ext cx="3382962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2" name="Object 8"/>
          <p:cNvGraphicFramePr>
            <a:graphicFrameLocks noChangeAspect="1"/>
          </p:cNvGraphicFramePr>
          <p:nvPr/>
        </p:nvGraphicFramePr>
        <p:xfrm>
          <a:off x="5307013" y="5834063"/>
          <a:ext cx="39052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21" imgW="1651000" imgH="228600" progId="Equation.3">
                  <p:embed/>
                </p:oleObj>
              </mc:Choice>
              <mc:Fallback>
                <p:oleObj name="" r:id="rId21" imgW="1651000" imgH="2286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307013" y="5834063"/>
                        <a:ext cx="390525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3" name="Object 9"/>
          <p:cNvGraphicFramePr>
            <a:graphicFrameLocks noChangeAspect="1"/>
          </p:cNvGraphicFramePr>
          <p:nvPr/>
        </p:nvGraphicFramePr>
        <p:xfrm>
          <a:off x="503238" y="6329363"/>
          <a:ext cx="453072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23" imgW="1638300" imgH="228600" progId="Equation.3">
                  <p:embed/>
                </p:oleObj>
              </mc:Choice>
              <mc:Fallback>
                <p:oleObj name="" r:id="rId23" imgW="1638300" imgH="2286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03238" y="6329363"/>
                        <a:ext cx="4530725" cy="565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228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2230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uild="p"/>
      <p:bldP spid="5223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Rectangle 2"/>
          <p:cNvSpPr/>
          <p:nvPr/>
        </p:nvSpPr>
        <p:spPr>
          <a:xfrm>
            <a:off x="941388" y="1042988"/>
            <a:ext cx="8183562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defTabSz="914400">
              <a:tabLst>
                <a:tab pos="630555" algn="l"/>
                <a:tab pos="1028700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</a:rPr>
              <a:t>如果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="1" dirty="0">
                <a:latin typeface="Times New Roman" panose="02020603050405020304" pitchFamily="18" charset="0"/>
              </a:rPr>
              <a:t>个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s</a:t>
            </a:r>
            <a:r>
              <a:rPr lang="zh-CN" altLang="en-US" sz="2800" b="1" dirty="0">
                <a:latin typeface="Times New Roman" panose="02020603050405020304" pitchFamily="18" charset="0"/>
              </a:rPr>
              <a:t>维向量                                线性无关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s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</a:rPr>
              <a:t>，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9698" name="Object 3"/>
          <p:cNvGraphicFramePr/>
          <p:nvPr/>
        </p:nvGraphicFramePr>
        <p:xfrm>
          <a:off x="3590925" y="388938"/>
          <a:ext cx="284480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" imgW="1498600" imgH="939800" progId="Equation.DSMT4">
                  <p:embed/>
                </p:oleObj>
              </mc:Choice>
              <mc:Fallback>
                <p:oleObj name="" r:id="rId1" imgW="1498600" imgH="939800" progId="Equation.DSMT4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90925" y="388938"/>
                        <a:ext cx="2844800" cy="180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9" name="Rectangle 5"/>
          <p:cNvSpPr/>
          <p:nvPr/>
        </p:nvSpPr>
        <p:spPr>
          <a:xfrm>
            <a:off x="52388" y="2279650"/>
            <a:ext cx="91440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将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每个向量添加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t 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个分量，所得的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个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s+t 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维向量</a:t>
            </a:r>
            <a:endParaRPr lang="zh-CN" altLang="en-US" sz="28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29700" name="Object 6"/>
          <p:cNvGraphicFramePr/>
          <p:nvPr/>
        </p:nvGraphicFramePr>
        <p:xfrm>
          <a:off x="2557463" y="2873375"/>
          <a:ext cx="4068762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3" imgW="2311400" imgH="939800" progId="Equation.DSMT4">
                  <p:embed/>
                </p:oleObj>
              </mc:Choice>
              <mc:Fallback>
                <p:oleObj name="" r:id="rId3" imgW="2311400" imgH="939800" progId="Equation.DSMT4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7463" y="2873375"/>
                        <a:ext cx="4068762" cy="2016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8"/>
          <p:cNvSpPr/>
          <p:nvPr/>
        </p:nvSpPr>
        <p:spPr>
          <a:xfrm>
            <a:off x="17463" y="4889500"/>
            <a:ext cx="31115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也线性无关。</a:t>
            </a:r>
            <a:r>
              <a:rPr lang="zh-CN" altLang="en-US" sz="3200" b="1" dirty="0">
                <a:latin typeface="Times New Roman" panose="02020603050405020304" pitchFamily="18" charset="0"/>
              </a:rPr>
              <a:t> 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  <p:sp>
        <p:nvSpPr>
          <p:cNvPr id="28679" name="Rectangle 9"/>
          <p:cNvSpPr/>
          <p:nvPr/>
        </p:nvSpPr>
        <p:spPr>
          <a:xfrm>
            <a:off x="88900" y="1044575"/>
            <a:ext cx="9144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推论</a:t>
            </a:r>
            <a:endParaRPr lang="zh-CN" altLang="en-US" sz="28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7" name="Rectangle 14"/>
          <p:cNvSpPr/>
          <p:nvPr/>
        </p:nvSpPr>
        <p:spPr>
          <a:xfrm>
            <a:off x="58738" y="5629275"/>
            <a:ext cx="8813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6600C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总结：</a:t>
            </a:r>
            <a:r>
              <a:rPr lang="zh-CN" altLang="en-US" sz="2800" b="1" dirty="0">
                <a:latin typeface="幼圆" panose="02010509060101010101" pitchFamily="49" charset="-122"/>
                <a:ea typeface="幼圆" panose="02010509060101010101" pitchFamily="49" charset="-122"/>
              </a:rPr>
              <a:t>无关组增加分量仍无关；相关组减少分量仍相关.   </a:t>
            </a:r>
            <a:endParaRPr lang="zh-CN" altLang="en-US" sz="28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/>
      <p:bldP spid="29699" grpId="0"/>
      <p:bldP spid="29701" grpId="0"/>
      <p:bldP spid="307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Rectangle 2"/>
          <p:cNvSpPr/>
          <p:nvPr/>
        </p:nvSpPr>
        <p:spPr>
          <a:xfrm>
            <a:off x="200025" y="-7937"/>
            <a:ext cx="81343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定理4</a:t>
            </a:r>
            <a:r>
              <a:rPr lang="zh-CN" altLang="en-US" sz="3200" b="1" dirty="0">
                <a:latin typeface="宋体" panose="02010600030101010101" pitchFamily="2" charset="-122"/>
              </a:rPr>
              <a:t> </a:t>
            </a:r>
            <a:r>
              <a:rPr lang="zh-CN" altLang="en-US" sz="2800" b="1" dirty="0">
                <a:latin typeface="宋体" panose="02010600030101010101" pitchFamily="2" charset="-122"/>
              </a:rPr>
              <a:t>任意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</a:rPr>
              <a:t>+1</a:t>
            </a:r>
            <a:r>
              <a:rPr lang="zh-CN" altLang="en-US" sz="2800" b="1" dirty="0">
                <a:latin typeface="宋体" panose="02010600030101010101" pitchFamily="2" charset="-122"/>
              </a:rPr>
              <a:t>个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宋体" panose="02010600030101010101" pitchFamily="2" charset="-122"/>
              </a:rPr>
              <a:t>维向量都是线性相关的。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473075" y="576263"/>
          <a:ext cx="357663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" imgW="1574800" imgH="203200" progId="Equation.3">
                  <p:embed/>
                </p:oleObj>
              </mc:Choice>
              <mc:Fallback>
                <p:oleObj name="" r:id="rId1" imgW="1574800" imgH="2032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3075" y="576263"/>
                        <a:ext cx="3576638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0" name="Object 4"/>
          <p:cNvGraphicFramePr/>
          <p:nvPr/>
        </p:nvGraphicFramePr>
        <p:xfrm>
          <a:off x="2727325" y="1004888"/>
          <a:ext cx="4067175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3" imgW="1803400" imgH="1168400" progId="Equation.3">
                  <p:embed/>
                </p:oleObj>
              </mc:Choice>
              <mc:Fallback>
                <p:oleObj name="" r:id="rId3" imgW="1803400" imgH="11684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27325" y="1004888"/>
                        <a:ext cx="4067175" cy="223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" name="Rectangle 5"/>
          <p:cNvSpPr/>
          <p:nvPr/>
        </p:nvSpPr>
        <p:spPr>
          <a:xfrm>
            <a:off x="163513" y="3251200"/>
            <a:ext cx="8897937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以上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</a:rPr>
              <a:t>+1</a:t>
            </a:r>
            <a:r>
              <a:rPr lang="zh-CN" altLang="en-US" sz="2800" b="1" dirty="0">
                <a:latin typeface="Times New Roman" panose="02020603050405020304" pitchFamily="18" charset="0"/>
              </a:rPr>
              <a:t>个向量都添加分量0，得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</a:rPr>
              <a:t>+1</a:t>
            </a:r>
            <a:r>
              <a:rPr lang="zh-CN" altLang="en-US" sz="2800" b="1" dirty="0">
                <a:latin typeface="Times New Roman" panose="02020603050405020304" pitchFamily="18" charset="0"/>
              </a:rPr>
              <a:t>个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</a:rPr>
              <a:t>+1</a:t>
            </a:r>
            <a:r>
              <a:rPr lang="zh-CN" altLang="en-US" sz="2800" b="1" dirty="0">
                <a:latin typeface="Times New Roman" panose="02020603050405020304" pitchFamily="18" charset="0"/>
              </a:rPr>
              <a:t>维向量，如下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34818" name="Object 2"/>
          <p:cNvGraphicFramePr/>
          <p:nvPr/>
        </p:nvGraphicFramePr>
        <p:xfrm>
          <a:off x="625475" y="3700463"/>
          <a:ext cx="3743325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5" imgW="1955800" imgH="1168400" progId="Equation.3">
                  <p:embed/>
                </p:oleObj>
              </mc:Choice>
              <mc:Fallback>
                <p:oleObj name="" r:id="rId5" imgW="1955800" imgH="11684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5475" y="3700463"/>
                        <a:ext cx="3743325" cy="219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9" name="Rectangle 3"/>
          <p:cNvSpPr/>
          <p:nvPr/>
        </p:nvSpPr>
        <p:spPr>
          <a:xfrm>
            <a:off x="4171950" y="4613275"/>
            <a:ext cx="91281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因为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34820" name="Object 4"/>
          <p:cNvGraphicFramePr/>
          <p:nvPr/>
        </p:nvGraphicFramePr>
        <p:xfrm>
          <a:off x="5035550" y="3848100"/>
          <a:ext cx="3100388" cy="205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7" imgW="1841500" imgH="1168400" progId="Equation.3">
                  <p:embed/>
                </p:oleObj>
              </mc:Choice>
              <mc:Fallback>
                <p:oleObj name="" r:id="rId7" imgW="1841500" imgH="11684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35550" y="3848100"/>
                        <a:ext cx="3100388" cy="2052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193675" y="5930900"/>
          <a:ext cx="44307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9" imgW="1930400" imgH="228600" progId="Equation.3">
                  <p:embed/>
                </p:oleObj>
              </mc:Choice>
              <mc:Fallback>
                <p:oleObj name="" r:id="rId9" imgW="1930400" imgH="2286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3675" y="5930900"/>
                        <a:ext cx="4430713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4716463" y="5938838"/>
          <a:ext cx="425291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11" imgW="1955800" imgH="228600" progId="Equation.3">
                  <p:embed/>
                </p:oleObj>
              </mc:Choice>
              <mc:Fallback>
                <p:oleObj name="" r:id="rId11" imgW="1955800" imgH="2286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16463" y="5938838"/>
                        <a:ext cx="4252912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/>
          <p:cNvGraphicFramePr/>
          <p:nvPr/>
        </p:nvGraphicFramePr>
        <p:xfrm>
          <a:off x="8207375" y="4719638"/>
          <a:ext cx="406400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13" imgW="241300" imgH="177165" progId="Equation.3">
                  <p:embed/>
                </p:oleObj>
              </mc:Choice>
              <mc:Fallback>
                <p:oleObj name="" r:id="rId13" imgW="241300" imgH="177165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07375" y="4719638"/>
                        <a:ext cx="406400" cy="311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"/>
          <p:cNvGraphicFramePr/>
          <p:nvPr/>
        </p:nvGraphicFramePr>
        <p:xfrm>
          <a:off x="179388" y="6397625"/>
          <a:ext cx="2052637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5" imgW="850900" imgH="203200" progId="Equation.3">
                  <p:embed/>
                </p:oleObj>
              </mc:Choice>
              <mc:Fallback>
                <p:oleObj name="" r:id="rId15" imgW="850900" imgH="2032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9388" y="6397625"/>
                        <a:ext cx="2052637" cy="474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78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0181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/>
      <p:bldP spid="50181" grpId="0" build="p"/>
      <p:bldP spid="348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Rectangle 1026"/>
          <p:cNvSpPr/>
          <p:nvPr/>
        </p:nvSpPr>
        <p:spPr>
          <a:xfrm>
            <a:off x="211138" y="1309688"/>
            <a:ext cx="129540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推论</a:t>
            </a:r>
            <a:endParaRPr lang="zh-CN" altLang="en-US" sz="28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5843" name="Object 1027"/>
          <p:cNvGraphicFramePr>
            <a:graphicFrameLocks noChangeAspect="1"/>
          </p:cNvGraphicFramePr>
          <p:nvPr/>
        </p:nvGraphicFramePr>
        <p:xfrm>
          <a:off x="1157288" y="1331913"/>
          <a:ext cx="7586662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1" imgW="2730500" imgH="457200" progId="Equation.3">
                  <p:embed/>
                </p:oleObj>
              </mc:Choice>
              <mc:Fallback>
                <p:oleObj name="" r:id="rId1" imgW="2730500" imgH="4572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57288" y="1331913"/>
                        <a:ext cx="7586662" cy="1187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Rectangle 14"/>
          <p:cNvSpPr/>
          <p:nvPr/>
        </p:nvSpPr>
        <p:spPr>
          <a:xfrm>
            <a:off x="215900" y="2825750"/>
            <a:ext cx="88138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6600C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注：</a:t>
            </a:r>
            <a:r>
              <a:rPr lang="zh-CN" altLang="en-US" sz="2800" b="1" dirty="0">
                <a:latin typeface="幼圆" panose="02010509060101010101" pitchFamily="49" charset="-122"/>
                <a:ea typeface="幼圆" panose="02010509060101010101" pitchFamily="49" charset="-122"/>
              </a:rPr>
              <a:t>包含向量</a:t>
            </a:r>
            <a:r>
              <a:rPr lang="zh-CN" altLang="en-US" sz="28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个数大于</a:t>
            </a:r>
            <a:r>
              <a:rPr lang="zh-CN" altLang="en-US" sz="2800" b="1" dirty="0">
                <a:latin typeface="幼圆" panose="02010509060101010101" pitchFamily="49" charset="-122"/>
                <a:ea typeface="幼圆" panose="02010509060101010101" pitchFamily="49" charset="-122"/>
              </a:rPr>
              <a:t>向量</a:t>
            </a:r>
            <a:r>
              <a:rPr lang="zh-CN" altLang="en-US" sz="28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维数</a:t>
            </a:r>
            <a:r>
              <a:rPr lang="zh-CN" altLang="en-US" sz="2800" b="1" dirty="0">
                <a:latin typeface="幼圆" panose="02010509060101010101" pitchFamily="49" charset="-122"/>
                <a:ea typeface="幼圆" panose="02010509060101010101" pitchFamily="49" charset="-122"/>
              </a:rPr>
              <a:t>的向量组必线性相关</a:t>
            </a:r>
            <a:r>
              <a:rPr lang="en-US" altLang="zh-CN" sz="2800" b="1" dirty="0">
                <a:latin typeface="幼圆" panose="02010509060101010101" pitchFamily="49" charset="-122"/>
                <a:ea typeface="幼圆" panose="02010509060101010101" pitchFamily="49" charset="-122"/>
              </a:rPr>
              <a:t>.</a:t>
            </a:r>
            <a:r>
              <a:rPr lang="zh-CN" altLang="en-US" sz="2800" b="1" dirty="0">
                <a:latin typeface="幼圆" panose="02010509060101010101" pitchFamily="49" charset="-122"/>
                <a:ea typeface="幼圆" panose="02010509060101010101" pitchFamily="49" charset="-122"/>
              </a:rPr>
              <a:t>   </a:t>
            </a:r>
            <a:endParaRPr lang="zh-CN" altLang="en-US" sz="28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07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685800" y="1039813"/>
            <a:ext cx="777240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/>
              <a:t>§3  </a:t>
            </a:r>
            <a:r>
              <a:rPr lang="zh-CN" altLang="en-US" b="1" dirty="0">
                <a:latin typeface="宋体" panose="02010600030101010101" pitchFamily="2" charset="-122"/>
              </a:rPr>
              <a:t>向量组的秩</a:t>
            </a:r>
            <a:r>
              <a:rPr lang="zh-CN" altLang="en-US" dirty="0"/>
              <a:t> </a:t>
            </a:r>
            <a:endParaRPr lang="zh-CN" altLang="en-US" dirty="0"/>
          </a:p>
        </p:txBody>
      </p:sp>
      <p:sp>
        <p:nvSpPr>
          <p:cNvPr id="4098" name="Rectangle 2"/>
          <p:cNvSpPr>
            <a:spLocks noGrp="1"/>
          </p:cNvSpPr>
          <p:nvPr/>
        </p:nvSpPr>
        <p:spPr>
          <a:xfrm>
            <a:off x="2187575" y="2279650"/>
            <a:ext cx="5297488" cy="23050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一、向量组的等价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二、向量组的最大无关组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三、向量组的秩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Rectangle 3"/>
          <p:cNvSpPr>
            <a:spLocks noGrp="1"/>
          </p:cNvSpPr>
          <p:nvPr>
            <p:ph idx="1"/>
          </p:nvPr>
        </p:nvSpPr>
        <p:spPr>
          <a:xfrm>
            <a:off x="177800" y="1225550"/>
            <a:ext cx="7772400" cy="1654175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zh-CN" altLang="en-US" sz="2800" b="1" dirty="0">
                <a:solidFill>
                  <a:schemeClr val="accent2"/>
                </a:solidFill>
              </a:rPr>
              <a:t>定义</a:t>
            </a:r>
            <a:r>
              <a:rPr lang="en-US" altLang="zh-CN" sz="2800" b="1" dirty="0">
                <a:solidFill>
                  <a:schemeClr val="accent2"/>
                </a:solidFill>
              </a:rPr>
              <a:t>1</a:t>
            </a:r>
            <a:r>
              <a:rPr lang="zh-CN" altLang="en-US" sz="2800" b="1" dirty="0"/>
              <a:t>  设两个</a:t>
            </a:r>
            <a:r>
              <a:rPr lang="en-US" altLang="zh-CN" sz="2800" b="1" i="1" dirty="0"/>
              <a:t>n</a:t>
            </a:r>
            <a:r>
              <a:rPr lang="zh-CN" altLang="en-US" sz="2800" b="1" dirty="0"/>
              <a:t>维向量组</a:t>
            </a:r>
            <a:endParaRPr lang="zh-CN" altLang="en-US" sz="2800" b="1" dirty="0"/>
          </a:p>
          <a:p>
            <a:pPr eaLnBrk="1" hangingPunct="1">
              <a:buNone/>
            </a:pPr>
            <a:r>
              <a:rPr lang="zh-CN" altLang="en-US" b="1" dirty="0"/>
              <a:t>                                              </a:t>
            </a:r>
            <a:r>
              <a:rPr lang="zh-CN" altLang="en-US" sz="2800" b="1" dirty="0"/>
              <a:t>    （</a:t>
            </a:r>
            <a:r>
              <a:rPr lang="en-US" altLang="zh-CN" sz="2800" b="1" dirty="0"/>
              <a:t>I）</a:t>
            </a:r>
            <a:endParaRPr lang="en-US" altLang="zh-CN" sz="2800" b="1" dirty="0"/>
          </a:p>
          <a:p>
            <a:pPr eaLnBrk="1" hangingPunct="1">
              <a:buNone/>
            </a:pPr>
            <a:r>
              <a:rPr lang="en-US" altLang="zh-CN" sz="2800" b="1" dirty="0"/>
              <a:t>                                                           (II)</a:t>
            </a:r>
            <a:endParaRPr lang="en-US" altLang="zh-CN" sz="2800" b="1" dirty="0"/>
          </a:p>
        </p:txBody>
      </p:sp>
      <p:graphicFrame>
        <p:nvGraphicFramePr>
          <p:cNvPr id="33794" name="Object 0"/>
          <p:cNvGraphicFramePr>
            <a:graphicFrameLocks noChangeAspect="1"/>
          </p:cNvGraphicFramePr>
          <p:nvPr/>
        </p:nvGraphicFramePr>
        <p:xfrm>
          <a:off x="3134360" y="1790700"/>
          <a:ext cx="1897063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1" imgW="786765" imgH="215900" progId="Equation.DSMT4">
                  <p:embed/>
                </p:oleObj>
              </mc:Choice>
              <mc:Fallback>
                <p:oleObj name="" r:id="rId1" imgW="786765" imgH="215900" progId="Equation.DSMT4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34360" y="1790700"/>
                        <a:ext cx="1897063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1"/>
          <p:cNvGraphicFramePr>
            <a:graphicFrameLocks noChangeAspect="1"/>
          </p:cNvGraphicFramePr>
          <p:nvPr/>
        </p:nvGraphicFramePr>
        <p:xfrm>
          <a:off x="3026410" y="2339975"/>
          <a:ext cx="21066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3" imgW="812165" imgH="228600" progId="Equation.DSMT4">
                  <p:embed/>
                </p:oleObj>
              </mc:Choice>
              <mc:Fallback>
                <p:oleObj name="" r:id="rId3" imgW="812165" imgH="228600" progId="Equation.DSMT4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26410" y="2339975"/>
                        <a:ext cx="2106613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107950" y="2932113"/>
            <a:ext cx="8924925" cy="1176337"/>
            <a:chOff x="170" y="4618"/>
            <a:chExt cx="14054" cy="1852"/>
          </a:xfrm>
        </p:grpSpPr>
        <p:sp>
          <p:nvSpPr>
            <p:cNvPr id="32778" name="Rectangle 8"/>
            <p:cNvSpPr/>
            <p:nvPr/>
          </p:nvSpPr>
          <p:spPr>
            <a:xfrm>
              <a:off x="170" y="4680"/>
              <a:ext cx="14055" cy="17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/>
              <a:r>
                <a:rPr lang="zh-CN" altLang="en-US" sz="2800" b="1" dirty="0">
                  <a:latin typeface="Times New Roman" panose="02020603050405020304" pitchFamily="18" charset="0"/>
                </a:rPr>
                <a:t>若向量组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(I)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中的每一个向量    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(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i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=1,2,</a:t>
              </a:r>
              <a:r>
                <a:rPr lang="en-US" altLang="zh-CN" sz="2800" b="1" dirty="0">
                  <a:latin typeface="宋体" panose="02010600030101010101" pitchFamily="2" charset="-122"/>
                  <a:sym typeface="MT Extra" panose="05050102010205020202" pitchFamily="18" charset="2"/>
                </a:rPr>
                <a:t>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,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r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)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都可由向量组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(II)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线性表示，则称向量组(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I)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可由向量组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(II)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线性表示。</a:t>
              </a:r>
              <a:endParaRPr lang="zh-CN" altLang="en-US" sz="3200" b="1" dirty="0">
                <a:latin typeface="宋体" panose="02010600030101010101" pitchFamily="2" charset="-122"/>
                <a:sym typeface="MT Extra" panose="05050102010205020202" pitchFamily="18" charset="2"/>
              </a:endParaRPr>
            </a:p>
            <a:p>
              <a:pPr algn="just" eaLnBrk="0" hangingPunct="0"/>
              <a:endParaRPr lang="zh-CN" altLang="en-US" sz="1200" b="1" dirty="0">
                <a:latin typeface="宋体" panose="02010600030101010101" pitchFamily="2" charset="-122"/>
                <a:sym typeface="MT Extra" panose="05050102010205020202" pitchFamily="18" charset="2"/>
              </a:endParaRPr>
            </a:p>
          </p:txBody>
        </p:sp>
        <p:graphicFrame>
          <p:nvGraphicFramePr>
            <p:cNvPr id="32779" name="Object 2"/>
            <p:cNvGraphicFramePr>
              <a:graphicFrameLocks noChangeAspect="1"/>
            </p:cNvGraphicFramePr>
            <p:nvPr/>
          </p:nvGraphicFramePr>
          <p:xfrm>
            <a:off x="7302" y="4617"/>
            <a:ext cx="622" cy="8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2" name="" r:id="rId5" imgW="165100" imgH="228600" progId="Equation.DSMT4">
                    <p:embed/>
                  </p:oleObj>
                </mc:Choice>
                <mc:Fallback>
                  <p:oleObj name="" r:id="rId5" imgW="165100" imgH="228600" progId="Equation.DSMT4">
                    <p:embed/>
                    <p:pic>
                      <p:nvPicPr>
                        <p:cNvPr id="0" name="图片 317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302" y="4617"/>
                          <a:ext cx="622" cy="8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774" name="Rectangle 2"/>
          <p:cNvSpPr>
            <a:spLocks noGrp="1"/>
          </p:cNvSpPr>
          <p:nvPr/>
        </p:nvSpPr>
        <p:spPr>
          <a:xfrm>
            <a:off x="95250" y="204788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4000" b="1" dirty="0">
                <a:solidFill>
                  <a:schemeClr val="accent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一、向量组的等价</a:t>
            </a:r>
            <a:endParaRPr lang="zh-CN" altLang="en-US" sz="4000" b="1" dirty="0">
              <a:solidFill>
                <a:schemeClr val="accent2"/>
              </a:solidFill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3" name="Rectangle 3"/>
          <p:cNvSpPr>
            <a:spLocks noGrp="1"/>
          </p:cNvSpPr>
          <p:nvPr/>
        </p:nvSpPr>
        <p:spPr>
          <a:xfrm>
            <a:off x="104775" y="4181475"/>
            <a:ext cx="8928100" cy="15589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just"/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定义</a:t>
            </a:r>
            <a:r>
              <a: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</a:rPr>
              <a:t>  若向量组(</a:t>
            </a:r>
            <a:r>
              <a:rPr lang="en-US" altLang="zh-CN" sz="2800" b="1" dirty="0">
                <a:latin typeface="Times New Roman" panose="02020603050405020304" pitchFamily="18" charset="0"/>
              </a:rPr>
              <a:t>I)</a:t>
            </a:r>
            <a:r>
              <a:rPr lang="zh-CN" altLang="en-US" sz="2800" b="1" dirty="0">
                <a:latin typeface="Times New Roman" panose="02020603050405020304" pitchFamily="18" charset="0"/>
              </a:rPr>
              <a:t>可由向量组（</a:t>
            </a:r>
            <a:r>
              <a:rPr lang="en-US" altLang="zh-CN" sz="2800" b="1" dirty="0">
                <a:latin typeface="Times New Roman" panose="02020603050405020304" pitchFamily="18" charset="0"/>
              </a:rPr>
              <a:t>II）</a:t>
            </a:r>
            <a:r>
              <a:rPr lang="zh-CN" altLang="en-US" sz="2800" b="1" dirty="0">
                <a:latin typeface="Times New Roman" panose="02020603050405020304" pitchFamily="18" charset="0"/>
              </a:rPr>
              <a:t>线性表示且向量组(</a:t>
            </a:r>
            <a:r>
              <a:rPr lang="en-US" altLang="zh-CN" sz="2800" b="1" dirty="0">
                <a:latin typeface="Times New Roman" panose="02020603050405020304" pitchFamily="18" charset="0"/>
              </a:rPr>
              <a:t>II)</a:t>
            </a:r>
            <a:r>
              <a:rPr lang="zh-CN" altLang="en-US" sz="2800" b="1" dirty="0">
                <a:latin typeface="Times New Roman" panose="02020603050405020304" pitchFamily="18" charset="0"/>
              </a:rPr>
              <a:t>也可由向量组（</a:t>
            </a:r>
            <a:r>
              <a:rPr lang="en-US" altLang="zh-CN" sz="2800" b="1" dirty="0">
                <a:latin typeface="Times New Roman" panose="02020603050405020304" pitchFamily="18" charset="0"/>
              </a:rPr>
              <a:t>I）</a:t>
            </a:r>
            <a:r>
              <a:rPr lang="zh-CN" altLang="en-US" sz="2800" b="1" dirty="0">
                <a:latin typeface="Times New Roman" panose="02020603050405020304" pitchFamily="18" charset="0"/>
              </a:rPr>
              <a:t>线性表示，则称向量组(</a:t>
            </a:r>
            <a:r>
              <a:rPr lang="en-US" altLang="zh-CN" sz="2800" b="1" dirty="0">
                <a:latin typeface="Times New Roman" panose="02020603050405020304" pitchFamily="18" charset="0"/>
              </a:rPr>
              <a:t>I)</a:t>
            </a:r>
            <a:r>
              <a:rPr lang="zh-CN" altLang="en-US" sz="2800" b="1" dirty="0">
                <a:latin typeface="Times New Roman" panose="02020603050405020304" pitchFamily="18" charset="0"/>
              </a:rPr>
              <a:t>与向量组(</a:t>
            </a:r>
            <a:r>
              <a:rPr lang="en-US" altLang="zh-CN" sz="2800" b="1" dirty="0">
                <a:latin typeface="Times New Roman" panose="02020603050405020304" pitchFamily="18" charset="0"/>
              </a:rPr>
              <a:t>II)</a:t>
            </a:r>
            <a:r>
              <a:rPr lang="zh-CN" altLang="en-US" sz="2800" b="1" dirty="0">
                <a:latin typeface="Times New Roman" panose="02020603050405020304" pitchFamily="18" charset="0"/>
              </a:rPr>
              <a:t>等价，记为                          </a:t>
            </a:r>
            <a:r>
              <a:rPr lang="en-US" altLang="zh-CN" sz="2800" b="1" dirty="0">
                <a:latin typeface="宋体" panose="02010600030101010101" pitchFamily="2" charset="-122"/>
                <a:sym typeface="Symbol" panose="05050102010706020507" pitchFamily="18" charset="2"/>
              </a:rPr>
              <a:t>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33800" name="Object 0"/>
          <p:cNvGraphicFramePr>
            <a:graphicFrameLocks noChangeAspect="1"/>
          </p:cNvGraphicFramePr>
          <p:nvPr/>
        </p:nvGraphicFramePr>
        <p:xfrm>
          <a:off x="2876550" y="5030788"/>
          <a:ext cx="2209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7" imgW="913765" imgH="215900" progId="Equation.DSMT4">
                  <p:embed/>
                </p:oleObj>
              </mc:Choice>
              <mc:Fallback>
                <p:oleObj name="" r:id="rId7" imgW="913765" imgH="215900" progId="Equation.DSMT4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76550" y="5030788"/>
                        <a:ext cx="22098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1" name="Object 1"/>
          <p:cNvGraphicFramePr>
            <a:graphicFrameLocks noChangeAspect="1"/>
          </p:cNvGraphicFramePr>
          <p:nvPr/>
        </p:nvGraphicFramePr>
        <p:xfrm>
          <a:off x="5435600" y="5041900"/>
          <a:ext cx="1981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9" imgW="927100" imgH="228600" progId="Equation.DSMT4">
                  <p:embed/>
                </p:oleObj>
              </mc:Choice>
              <mc:Fallback>
                <p:oleObj name="" r:id="rId9" imgW="927100" imgH="228600" progId="Equation.DSMT4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35600" y="5041900"/>
                        <a:ext cx="19812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3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charRg st="14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3">
                                            <p:txEl>
                                              <p:charRg st="14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charRg st="70" end="1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793">
                                            <p:txEl>
                                              <p:charRg st="70" end="1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0" build="p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20" name="Rectangle 8"/>
          <p:cNvSpPr/>
          <p:nvPr/>
        </p:nvSpPr>
        <p:spPr>
          <a:xfrm>
            <a:off x="166688" y="1676400"/>
            <a:ext cx="8229600" cy="95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defTabSz="914400">
              <a:tabLst>
                <a:tab pos="630555" algn="l"/>
              </a:tabLst>
            </a:pPr>
            <a:r>
              <a:rPr lang="en-US" altLang="zh-CN" sz="2800" b="1" dirty="0">
                <a:latin typeface="Times New Roman" panose="02020603050405020304" pitchFamily="18" charset="0"/>
              </a:rPr>
              <a:t>       </a:t>
            </a:r>
            <a:r>
              <a:rPr lang="en-US" altLang="zh-CN" sz="2800" b="1" dirty="0">
                <a:latin typeface="宋体" panose="02010600030101010101" pitchFamily="2" charset="-122"/>
              </a:rPr>
              <a:t>        </a:t>
            </a:r>
            <a:r>
              <a:rPr lang="zh-CN" altLang="zh-CN" sz="2800" b="1" dirty="0">
                <a:latin typeface="宋体" panose="02010600030101010101" pitchFamily="2" charset="-122"/>
              </a:rPr>
              <a:t>  </a:t>
            </a:r>
            <a:r>
              <a:rPr lang="zh-CN" altLang="en-US" sz="2800" b="1" dirty="0">
                <a:latin typeface="Times New Roman" panose="02020603050405020304" pitchFamily="18" charset="0"/>
              </a:rPr>
              <a:t>对任何向量组                   有</a:t>
            </a:r>
            <a:endParaRPr lang="zh-CN" altLang="en-US" sz="2800" b="1" dirty="0">
              <a:latin typeface="Times New Roman" panose="02020603050405020304" pitchFamily="18" charset="0"/>
            </a:endParaRPr>
          </a:p>
          <a:p>
            <a:pPr defTabSz="914400" eaLnBrk="0" hangingPunct="0">
              <a:tabLst>
                <a:tab pos="630555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</a:rPr>
              <a:t>                                                </a:t>
            </a:r>
            <a:r>
              <a:rPr lang="zh-CN" altLang="en-US" sz="2800" b="1" dirty="0">
                <a:latin typeface="宋体" panose="02010600030101010101" pitchFamily="2" charset="-122"/>
                <a:sym typeface="Symbol" panose="05050102010706020507" pitchFamily="18" charset="2"/>
              </a:rPr>
              <a:t></a:t>
            </a:r>
            <a:endParaRPr lang="zh-CN" altLang="en-US" sz="2800" b="1" dirty="0"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3795" name="Rectangle 2"/>
          <p:cNvSpPr>
            <a:spLocks noGrp="1"/>
          </p:cNvSpPr>
          <p:nvPr>
            <p:ph type="title"/>
          </p:nvPr>
        </p:nvSpPr>
        <p:spPr>
          <a:xfrm>
            <a:off x="681038" y="762000"/>
            <a:ext cx="5562600" cy="762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2800" b="1" dirty="0">
                <a:solidFill>
                  <a:schemeClr val="accent2"/>
                </a:solidFill>
                <a:latin typeface="宋体" panose="02010600030101010101" pitchFamily="2" charset="-122"/>
              </a:rPr>
              <a:t>等价向量组满足如下性质</a:t>
            </a:r>
            <a:endParaRPr lang="zh-CN" altLang="en-US" sz="2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4819" name="Rectangle 4"/>
          <p:cNvSpPr/>
          <p:nvPr/>
        </p:nvSpPr>
        <p:spPr>
          <a:xfrm>
            <a:off x="609600" y="1670050"/>
            <a:ext cx="22860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</a:rPr>
              <a:t>1、自反性：</a:t>
            </a:r>
            <a:r>
              <a:rPr lang="zh-CN" altLang="en-US" sz="2800" b="1" dirty="0"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34821" name="Object 7"/>
          <p:cNvGraphicFramePr>
            <a:graphicFrameLocks noChangeAspect="1"/>
          </p:cNvGraphicFramePr>
          <p:nvPr/>
        </p:nvGraphicFramePr>
        <p:xfrm>
          <a:off x="4859338" y="1670050"/>
          <a:ext cx="167640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" imgW="786765" imgH="215900" progId="Equation.DSMT4">
                  <p:embed/>
                </p:oleObj>
              </mc:Choice>
              <mc:Fallback>
                <p:oleObj name="" r:id="rId1" imgW="786765" imgH="215900" progId="Equation.DSMT4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859338" y="1670050"/>
                        <a:ext cx="1676400" cy="465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2438400" y="2157413"/>
          <a:ext cx="19812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3" imgW="913765" imgH="215900" progId="Equation.DSMT4">
                  <p:embed/>
                </p:oleObj>
              </mc:Choice>
              <mc:Fallback>
                <p:oleObj name="" r:id="rId3" imgW="913765" imgH="215900" progId="Equation.DSMT4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8400" y="2157413"/>
                        <a:ext cx="1981200" cy="476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Object 5"/>
          <p:cNvGraphicFramePr>
            <a:graphicFrameLocks noChangeAspect="1"/>
          </p:cNvGraphicFramePr>
          <p:nvPr/>
        </p:nvGraphicFramePr>
        <p:xfrm>
          <a:off x="4867275" y="2135188"/>
          <a:ext cx="23622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5" imgW="913765" imgH="215900" progId="Equation.DSMT4">
                  <p:embed/>
                </p:oleObj>
              </mc:Choice>
              <mc:Fallback>
                <p:oleObj name="" r:id="rId5" imgW="913765" imgH="215900" progId="Equation.DSMT4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67275" y="2135188"/>
                        <a:ext cx="23622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4" name="Rectangle 9"/>
          <p:cNvSpPr/>
          <p:nvPr/>
        </p:nvSpPr>
        <p:spPr>
          <a:xfrm>
            <a:off x="609600" y="2830513"/>
            <a:ext cx="198120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</a:rPr>
              <a:t>2、对称性：</a:t>
            </a:r>
            <a:r>
              <a:rPr lang="zh-CN" altLang="en-US" sz="2800" b="1" dirty="0"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4825" name="Rectangle 12"/>
          <p:cNvSpPr/>
          <p:nvPr/>
        </p:nvSpPr>
        <p:spPr>
          <a:xfrm>
            <a:off x="2103438" y="2817813"/>
            <a:ext cx="6856412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defTabSz="914400">
              <a:tabLst>
                <a:tab pos="539750" algn="l"/>
                <a:tab pos="630555" algn="l"/>
              </a:tabLst>
            </a:pPr>
            <a:r>
              <a:rPr lang="en-US" altLang="zh-CN" sz="2800" b="1" dirty="0">
                <a:latin typeface="Times New Roman" panose="02020603050405020304" pitchFamily="18" charset="0"/>
              </a:rPr>
              <a:t>     </a:t>
            </a:r>
            <a:r>
              <a:rPr lang="zh-CN" altLang="en-US" sz="2800" b="1" dirty="0">
                <a:latin typeface="Times New Roman" panose="02020603050405020304" pitchFamily="18" charset="0"/>
              </a:rPr>
              <a:t>若                       </a:t>
            </a:r>
            <a:r>
              <a:rPr lang="zh-CN" altLang="en-US" sz="2800" b="1" dirty="0">
                <a:latin typeface="宋体" panose="02010600030101010101" pitchFamily="2" charset="-122"/>
                <a:sym typeface="Symbol" panose="05050102010706020507" pitchFamily="18" charset="2"/>
              </a:rPr>
              <a:t>            ，</a:t>
            </a:r>
            <a:r>
              <a:rPr lang="zh-CN" altLang="en-US" sz="2800" b="1" dirty="0">
                <a:latin typeface="Times New Roman" panose="02020603050405020304" pitchFamily="18" charset="0"/>
              </a:rPr>
              <a:t>则</a:t>
            </a:r>
            <a:endParaRPr lang="zh-CN" altLang="en-US" sz="2800" b="1" dirty="0"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34826" name="Object 11"/>
          <p:cNvGraphicFramePr>
            <a:graphicFrameLocks noChangeAspect="1"/>
          </p:cNvGraphicFramePr>
          <p:nvPr/>
        </p:nvGraphicFramePr>
        <p:xfrm>
          <a:off x="2981325" y="2844800"/>
          <a:ext cx="1905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6" imgW="913765" imgH="215900" progId="Equation.DSMT4">
                  <p:embed/>
                </p:oleObj>
              </mc:Choice>
              <mc:Fallback>
                <p:oleObj name="" r:id="rId6" imgW="913765" imgH="215900" progId="Equation.DSMT4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1325" y="2844800"/>
                        <a:ext cx="19050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7" name="Object 10"/>
          <p:cNvGraphicFramePr>
            <a:graphicFrameLocks noChangeAspect="1"/>
          </p:cNvGraphicFramePr>
          <p:nvPr/>
        </p:nvGraphicFramePr>
        <p:xfrm>
          <a:off x="5440363" y="2895600"/>
          <a:ext cx="19145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7" imgW="927100" imgH="228600" progId="Equation.DSMT4">
                  <p:embed/>
                </p:oleObj>
              </mc:Choice>
              <mc:Fallback>
                <p:oleObj name="" r:id="rId7" imgW="927100" imgH="228600" progId="Equation.DSMT4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40363" y="2895600"/>
                        <a:ext cx="1914525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8" name="Object 13"/>
          <p:cNvGraphicFramePr>
            <a:graphicFrameLocks noChangeAspect="1"/>
          </p:cNvGraphicFramePr>
          <p:nvPr/>
        </p:nvGraphicFramePr>
        <p:xfrm>
          <a:off x="2751138" y="3467100"/>
          <a:ext cx="1762125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9" imgW="927100" imgH="228600" progId="Equation.DSMT4">
                  <p:embed/>
                </p:oleObj>
              </mc:Choice>
              <mc:Fallback>
                <p:oleObj name="" r:id="rId9" imgW="927100" imgH="228600" progId="Equation.DSMT4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51138" y="3467100"/>
                        <a:ext cx="1762125" cy="436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9" name="Rectangle 15"/>
          <p:cNvSpPr/>
          <p:nvPr/>
        </p:nvSpPr>
        <p:spPr>
          <a:xfrm>
            <a:off x="4503738" y="3387725"/>
            <a:ext cx="3810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  <a:sym typeface="Symbol" panose="05050102010706020507" pitchFamily="18" charset="2"/>
              </a:rPr>
              <a:t></a:t>
            </a:r>
            <a:r>
              <a:rPr lang="zh-CN" altLang="en-US" sz="2800" b="1" dirty="0"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34830" name="Object 16"/>
          <p:cNvGraphicFramePr>
            <a:graphicFrameLocks noChangeAspect="1"/>
          </p:cNvGraphicFramePr>
          <p:nvPr/>
        </p:nvGraphicFramePr>
        <p:xfrm>
          <a:off x="4884738" y="3467100"/>
          <a:ext cx="1752600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10" imgW="913765" imgH="215900" progId="Equation.DSMT4">
                  <p:embed/>
                </p:oleObj>
              </mc:Choice>
              <mc:Fallback>
                <p:oleObj name="" r:id="rId10" imgW="913765" imgH="215900" progId="Equation.DSMT4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84738" y="3467100"/>
                        <a:ext cx="1752600" cy="496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7" name="Rectangle 32"/>
          <p:cNvSpPr/>
          <p:nvPr/>
        </p:nvSpPr>
        <p:spPr>
          <a:xfrm>
            <a:off x="217488" y="4092575"/>
            <a:ext cx="85598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</a:rPr>
              <a:t>  3、传递性：</a:t>
            </a:r>
            <a:endParaRPr lang="zh-CN" altLang="en-US" sz="2800" b="1" dirty="0"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9363" y="4064000"/>
            <a:ext cx="6015037" cy="1444625"/>
            <a:chOff x="3967" y="6401"/>
            <a:chExt cx="9474" cy="2274"/>
          </a:xfrm>
        </p:grpSpPr>
        <p:sp>
          <p:nvSpPr>
            <p:cNvPr id="33809" name="文本框 1"/>
            <p:cNvSpPr txBox="1"/>
            <p:nvPr/>
          </p:nvSpPr>
          <p:spPr>
            <a:xfrm>
              <a:off x="3967" y="6401"/>
              <a:ext cx="9474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800" b="1" dirty="0">
                  <a:latin typeface="宋体" panose="02010600030101010101" pitchFamily="2" charset="-122"/>
                </a:rPr>
                <a:t>若           </a:t>
              </a:r>
              <a:r>
                <a:rPr lang="zh-CN" altLang="en-US" sz="2800" b="1" dirty="0">
                  <a:latin typeface="宋体" panose="02010600030101010101" pitchFamily="2" charset="-122"/>
                  <a:sym typeface="Symbol" panose="05050102010706020507" pitchFamily="18" charset="2"/>
                </a:rPr>
                <a:t>            ，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且 </a:t>
              </a:r>
              <a:endParaRPr lang="zh-CN" altLang="en-US" sz="2800" b="1" dirty="0">
                <a:latin typeface="宋体" panose="02010600030101010101" pitchFamily="2" charset="-122"/>
              </a:endParaRPr>
            </a:p>
            <a:p>
              <a:r>
                <a:rPr lang="zh-CN" altLang="en-US" sz="2800" b="1" dirty="0">
                  <a:latin typeface="宋体" panose="02010600030101010101" pitchFamily="2" charset="-122"/>
                </a:rPr>
                <a:t>                        ，则</a:t>
              </a:r>
              <a:endParaRPr lang="zh-CN" altLang="en-US" sz="2800" dirty="0">
                <a:latin typeface="Times New Roman" panose="02020603050405020304" pitchFamily="18" charset="0"/>
              </a:endParaRPr>
            </a:p>
          </p:txBody>
        </p:sp>
        <p:sp>
          <p:nvSpPr>
            <p:cNvPr id="33810" name="Rectangle 22"/>
            <p:cNvSpPr/>
            <p:nvPr/>
          </p:nvSpPr>
          <p:spPr>
            <a:xfrm>
              <a:off x="7807" y="7794"/>
              <a:ext cx="84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defTabSz="914400">
                <a:tabLst>
                  <a:tab pos="1371600" algn="l"/>
                </a:tabLst>
              </a:pPr>
              <a:r>
                <a:rPr lang="zh-CN" altLang="en-US" sz="2800" b="1" dirty="0">
                  <a:latin typeface="宋体" panose="02010600030101010101" pitchFamily="2" charset="-122"/>
                  <a:sym typeface="Symbol" panose="05050102010706020507" pitchFamily="18" charset="2"/>
                </a:rPr>
                <a:t> </a:t>
              </a:r>
              <a:endParaRPr lang="zh-CN" altLang="en-US" sz="2800" b="1" dirty="0">
                <a:latin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graphicFrame>
          <p:nvGraphicFramePr>
            <p:cNvPr id="33811" name="Object 21"/>
            <p:cNvGraphicFramePr>
              <a:graphicFrameLocks noChangeAspect="1"/>
            </p:cNvGraphicFramePr>
            <p:nvPr/>
          </p:nvGraphicFramePr>
          <p:xfrm>
            <a:off x="4762" y="7880"/>
            <a:ext cx="3069" cy="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2" name="" r:id="rId11" imgW="913765" imgH="215900" progId="Equation.DSMT4">
                    <p:embed/>
                  </p:oleObj>
                </mc:Choice>
                <mc:Fallback>
                  <p:oleObj name="" r:id="rId11" imgW="913765" imgH="215900" progId="Equation.DSMT4">
                    <p:embed/>
                    <p:pic>
                      <p:nvPicPr>
                        <p:cNvPr id="0" name="图片 318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762" y="7880"/>
                          <a:ext cx="3069" cy="7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2" name="Object 19"/>
            <p:cNvGraphicFramePr>
              <a:graphicFrameLocks noChangeAspect="1"/>
            </p:cNvGraphicFramePr>
            <p:nvPr/>
          </p:nvGraphicFramePr>
          <p:xfrm>
            <a:off x="8220" y="6463"/>
            <a:ext cx="3200" cy="7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3" name="" r:id="rId12" imgW="927100" imgH="228600" progId="Equation.DSMT4">
                    <p:embed/>
                  </p:oleObj>
                </mc:Choice>
                <mc:Fallback>
                  <p:oleObj name="" r:id="rId12" imgW="927100" imgH="228600" progId="Equation.DSMT4">
                    <p:embed/>
                    <p:pic>
                      <p:nvPicPr>
                        <p:cNvPr id="0" name="图片 318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220" y="6463"/>
                          <a:ext cx="3200" cy="7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3" name="Object 18"/>
            <p:cNvGraphicFramePr>
              <a:graphicFrameLocks noChangeAspect="1"/>
            </p:cNvGraphicFramePr>
            <p:nvPr/>
          </p:nvGraphicFramePr>
          <p:xfrm>
            <a:off x="8201" y="7143"/>
            <a:ext cx="2645" cy="7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4" name="" r:id="rId13" imgW="862965" imgH="228600" progId="Equation.DSMT4">
                    <p:embed/>
                  </p:oleObj>
                </mc:Choice>
                <mc:Fallback>
                  <p:oleObj name="" r:id="rId13" imgW="862965" imgH="228600" progId="Equation.DSMT4">
                    <p:embed/>
                    <p:pic>
                      <p:nvPicPr>
                        <p:cNvPr id="0" name="图片 3183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8201" y="7143"/>
                          <a:ext cx="2645" cy="7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4" name="Object 25"/>
            <p:cNvGraphicFramePr>
              <a:graphicFrameLocks noChangeAspect="1"/>
            </p:cNvGraphicFramePr>
            <p:nvPr/>
          </p:nvGraphicFramePr>
          <p:xfrm>
            <a:off x="8504" y="7880"/>
            <a:ext cx="2462" cy="7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5" name="" r:id="rId15" imgW="862965" imgH="228600" progId="Equation.DSMT4">
                    <p:embed/>
                  </p:oleObj>
                </mc:Choice>
                <mc:Fallback>
                  <p:oleObj name="" r:id="rId15" imgW="862965" imgH="228600" progId="Equation.DSMT4">
                    <p:embed/>
                    <p:pic>
                      <p:nvPicPr>
                        <p:cNvPr id="0" name="图片 3184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8504" y="7880"/>
                          <a:ext cx="2462" cy="7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15" name="Rectangle 27"/>
            <p:cNvSpPr/>
            <p:nvPr/>
          </p:nvSpPr>
          <p:spPr>
            <a:xfrm>
              <a:off x="7704" y="7047"/>
              <a:ext cx="48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800" b="1" dirty="0">
                  <a:latin typeface="宋体" panose="02010600030101010101" pitchFamily="2" charset="-122"/>
                  <a:sym typeface="Symbol" panose="05050102010706020507" pitchFamily="18" charset="2"/>
                </a:rPr>
                <a:t>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 </a:t>
              </a:r>
              <a:endParaRPr lang="zh-CN" altLang="en-US" sz="2800" b="1" dirty="0">
                <a:latin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graphicFrame>
          <p:nvGraphicFramePr>
            <p:cNvPr id="33816" name="对象 1"/>
            <p:cNvGraphicFramePr>
              <a:graphicFrameLocks noChangeAspect="1"/>
            </p:cNvGraphicFramePr>
            <p:nvPr/>
          </p:nvGraphicFramePr>
          <p:xfrm>
            <a:off x="4705" y="6463"/>
            <a:ext cx="3069" cy="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" name="" r:id="rId16" imgW="913765" imgH="215900" progId="Equation.DSMT4">
                    <p:embed/>
                  </p:oleObj>
                </mc:Choice>
                <mc:Fallback>
                  <p:oleObj name="" r:id="rId16" imgW="913765" imgH="215900" progId="Equation.DSMT4">
                    <p:embed/>
                    <p:pic>
                      <p:nvPicPr>
                        <p:cNvPr id="0" name="图片 318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705" y="6463"/>
                          <a:ext cx="3069" cy="7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17" name="对象 2"/>
            <p:cNvGraphicFramePr>
              <a:graphicFrameLocks noChangeAspect="1"/>
            </p:cNvGraphicFramePr>
            <p:nvPr/>
          </p:nvGraphicFramePr>
          <p:xfrm>
            <a:off x="4818" y="7189"/>
            <a:ext cx="2971" cy="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" name="" r:id="rId17" imgW="927100" imgH="228600" progId="Equation.DSMT4">
                    <p:embed/>
                  </p:oleObj>
                </mc:Choice>
                <mc:Fallback>
                  <p:oleObj name="" r:id="rId17" imgW="927100" imgH="228600" progId="Equation.DSMT4">
                    <p:embed/>
                    <p:pic>
                      <p:nvPicPr>
                        <p:cNvPr id="0" name="图片 318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818" y="7189"/>
                          <a:ext cx="2971" cy="7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19" grpId="0"/>
      <p:bldP spid="34824" grpId="0"/>
      <p:bldP spid="34825" grpId="0"/>
      <p:bldP spid="34829" grpId="0"/>
      <p:bldP spid="348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标题 1"/>
          <p:cNvSpPr>
            <a:spLocks noGrp="1"/>
          </p:cNvSpPr>
          <p:nvPr>
            <p:ph type="title"/>
          </p:nvPr>
        </p:nvSpPr>
        <p:spPr>
          <a:xfrm>
            <a:off x="179388" y="44450"/>
            <a:ext cx="6154737" cy="865188"/>
          </a:xfrm>
        </p:spPr>
        <p:txBody>
          <a:bodyPr vert="horz" wrap="square" lIns="91440" tIns="45720" rIns="91440" bIns="45720" anchor="ctr" anchorCtr="0"/>
          <a:p>
            <a:pPr algn="l"/>
            <a:r>
              <a:rPr lang="zh-CN" altLang="en-US" sz="2800" b="1" dirty="0"/>
              <a:t>例</a:t>
            </a:r>
            <a:r>
              <a:rPr lang="en-US" altLang="zh-CN" sz="2800" b="1" dirty="0"/>
              <a:t>1  </a:t>
            </a:r>
            <a:r>
              <a:rPr lang="zh-CN" altLang="en-US" sz="2800" b="1" dirty="0"/>
              <a:t>判定以下两个向量组是否等价</a:t>
            </a:r>
            <a:r>
              <a:rPr lang="en-US" altLang="zh-CN" sz="2800" b="1" dirty="0"/>
              <a:t>.</a:t>
            </a:r>
            <a:endParaRPr lang="zh-CN" altLang="en-US" sz="2800" b="1" dirty="0"/>
          </a:p>
        </p:txBody>
      </p:sp>
      <p:graphicFrame>
        <p:nvGraphicFramePr>
          <p:cNvPr id="34819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7525" y="749300"/>
          <a:ext cx="5999163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1" imgW="2540000" imgH="457200" progId="Equation.3">
                  <p:embed/>
                </p:oleObj>
              </mc:Choice>
              <mc:Fallback>
                <p:oleObj name="" r:id="rId1" imgW="2540000" imgH="457200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17525" y="749300"/>
                        <a:ext cx="5999163" cy="1081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6063" y="1979613"/>
          <a:ext cx="64420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3" imgW="2616200" imgH="228600" progId="Equation.KSEE3">
                  <p:embed/>
                </p:oleObj>
              </mc:Choice>
              <mc:Fallback>
                <p:oleObj name="" r:id="rId3" imgW="2616200" imgH="228600" progId="Equation.KSEE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063" y="1979613"/>
                        <a:ext cx="644207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71550" y="2519363"/>
          <a:ext cx="61071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5" imgW="2476500" imgH="228600" progId="Equation.KSEE3">
                  <p:embed/>
                </p:oleObj>
              </mc:Choice>
              <mc:Fallback>
                <p:oleObj name="" r:id="rId5" imgW="2476500" imgH="228600" progId="Equation.KSEE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1550" y="2519363"/>
                        <a:ext cx="6107113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08063" y="3095625"/>
          <a:ext cx="5135562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7" imgW="2234565" imgH="939800" progId="Equation.KSEE3">
                  <p:embed/>
                </p:oleObj>
              </mc:Choice>
              <mc:Fallback>
                <p:oleObj name="" r:id="rId7" imgW="2234565" imgH="939800" progId="Equation.KSEE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08063" y="3095625"/>
                        <a:ext cx="5135562" cy="2160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/>
          <p:nvPr/>
        </p:nvGraphicFramePr>
        <p:xfrm>
          <a:off x="906463" y="5262563"/>
          <a:ext cx="8101012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9" imgW="3416300" imgH="457200" progId="Equation.KSEE3">
                  <p:embed/>
                </p:oleObj>
              </mc:Choice>
              <mc:Fallback>
                <p:oleObj name="" r:id="rId9" imgW="3416300" imgH="457200" progId="Equation.KSEE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6463" y="5262563"/>
                        <a:ext cx="8101012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222250" y="538163"/>
          <a:ext cx="3840163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1" imgW="1638300" imgH="203200" progId="Equation.3">
                  <p:embed/>
                </p:oleObj>
              </mc:Choice>
              <mc:Fallback>
                <p:oleObj name="" r:id="rId1" imgW="1638300" imgH="203200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2250" y="538163"/>
                        <a:ext cx="3840163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569913" y="1079500"/>
          <a:ext cx="6516687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3" imgW="2489200" imgH="457200" progId="Equation.3">
                  <p:embed/>
                </p:oleObj>
              </mc:Choice>
              <mc:Fallback>
                <p:oleObj name="" r:id="rId3" imgW="2489200" imgH="45720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9913" y="1079500"/>
                        <a:ext cx="6516687" cy="1162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2" name="Object 4"/>
          <p:cNvGraphicFramePr/>
          <p:nvPr/>
        </p:nvGraphicFramePr>
        <p:xfrm>
          <a:off x="168275" y="2389188"/>
          <a:ext cx="8783638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5" imgW="3834765" imgH="711200" progId="Equation.3">
                  <p:embed/>
                </p:oleObj>
              </mc:Choice>
              <mc:Fallback>
                <p:oleObj name="" r:id="rId5" imgW="3834765" imgH="71120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75" y="2389188"/>
                        <a:ext cx="8783638" cy="15827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3" name="Object 5"/>
          <p:cNvGraphicFramePr>
            <a:graphicFrameLocks noChangeAspect="1"/>
          </p:cNvGraphicFramePr>
          <p:nvPr/>
        </p:nvGraphicFramePr>
        <p:xfrm>
          <a:off x="720725" y="6003925"/>
          <a:ext cx="31623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7" imgW="1308100" imgH="203200" progId="Equation.3">
                  <p:embed/>
                </p:oleObj>
              </mc:Choice>
              <mc:Fallback>
                <p:oleObj name="" r:id="rId7" imgW="1308100" imgH="20320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0725" y="6003925"/>
                        <a:ext cx="3162300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/>
          <p:nvPr/>
        </p:nvGraphicFramePr>
        <p:xfrm>
          <a:off x="755650" y="4783138"/>
          <a:ext cx="809307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9" imgW="3898900" imgH="457200" progId="Equation.3">
                  <p:embed/>
                </p:oleObj>
              </mc:Choice>
              <mc:Fallback>
                <p:oleObj name="" r:id="rId9" imgW="3898900" imgH="45720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5650" y="4783138"/>
                        <a:ext cx="8093075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755650" y="4087813"/>
          <a:ext cx="76327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11" imgW="3429000" imgH="228600" progId="Equation.3">
                  <p:embed/>
                </p:oleObj>
              </mc:Choice>
              <mc:Fallback>
                <p:oleObj name="" r:id="rId11" imgW="3429000" imgH="228600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5650" y="4087813"/>
                        <a:ext cx="763270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Rectangle 2"/>
          <p:cNvSpPr/>
          <p:nvPr/>
        </p:nvSpPr>
        <p:spPr>
          <a:xfrm>
            <a:off x="90488" y="882650"/>
            <a:ext cx="1203325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定义3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   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0" name="Rectangle 3"/>
          <p:cNvSpPr/>
          <p:nvPr/>
        </p:nvSpPr>
        <p:spPr>
          <a:xfrm>
            <a:off x="31750" y="892175"/>
            <a:ext cx="8408988" cy="95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</a:rPr>
              <a:t>        如果向量组          的一个部分组             </a:t>
            </a:r>
            <a:endParaRPr lang="zh-CN" altLang="en-US" sz="2800" b="1" dirty="0">
              <a:latin typeface="宋体" panose="02010600030101010101" pitchFamily="2" charset="-122"/>
            </a:endParaRPr>
          </a:p>
          <a:p>
            <a:r>
              <a:rPr lang="zh-CN" altLang="en-US" sz="2800" b="1" dirty="0">
                <a:latin typeface="Times New Roman" panose="02020603050405020304" pitchFamily="18" charset="0"/>
              </a:rPr>
              <a:t> 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宋体" panose="02010600030101010101" pitchFamily="2" charset="-122"/>
              </a:rPr>
              <a:t>满足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graphicFrame>
        <p:nvGraphicFramePr>
          <p:cNvPr id="37891" name="Object 4"/>
          <p:cNvGraphicFramePr/>
          <p:nvPr/>
        </p:nvGraphicFramePr>
        <p:xfrm>
          <a:off x="3325813" y="869950"/>
          <a:ext cx="1727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1" imgW="812165" imgH="228600" progId="Equation.DSMT4">
                  <p:embed/>
                </p:oleObj>
              </mc:Choice>
              <mc:Fallback>
                <p:oleObj name="" r:id="rId1" imgW="812165" imgH="228600" progId="Equation.DSMT4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25813" y="869950"/>
                        <a:ext cx="17272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5"/>
          <p:cNvGraphicFramePr/>
          <p:nvPr/>
        </p:nvGraphicFramePr>
        <p:xfrm>
          <a:off x="7264400" y="865188"/>
          <a:ext cx="172720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3" imgW="786765" imgH="215900" progId="Equation.DSMT4">
                  <p:embed/>
                </p:oleObj>
              </mc:Choice>
              <mc:Fallback>
                <p:oleObj name="" r:id="rId3" imgW="786765" imgH="215900" progId="Equation.DSMT4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64400" y="865188"/>
                        <a:ext cx="1727200" cy="541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Rectangle 6"/>
          <p:cNvSpPr/>
          <p:nvPr/>
        </p:nvSpPr>
        <p:spPr>
          <a:xfrm>
            <a:off x="704850" y="1766888"/>
            <a:ext cx="6346825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(i)</a:t>
            </a:r>
            <a:r>
              <a:rPr lang="zh-CN" altLang="en-US" sz="2800" b="1" dirty="0">
                <a:latin typeface="宋体" panose="02010600030101010101" pitchFamily="2" charset="-122"/>
              </a:rPr>
              <a:t>线性无关；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sp>
        <p:nvSpPr>
          <p:cNvPr id="37895" name="Rectangle 8"/>
          <p:cNvSpPr/>
          <p:nvPr/>
        </p:nvSpPr>
        <p:spPr>
          <a:xfrm>
            <a:off x="663575" y="2205038"/>
            <a:ext cx="8437563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(ii)</a:t>
            </a:r>
            <a:r>
              <a:rPr lang="zh-CN" altLang="en-US" sz="2800" b="1" dirty="0">
                <a:latin typeface="宋体" panose="02010600030101010101" pitchFamily="2" charset="-122"/>
              </a:rPr>
              <a:t>向量组中任一个向量均可由其线性表示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sp>
        <p:nvSpPr>
          <p:cNvPr id="37898" name="Rectangle 11"/>
          <p:cNvSpPr/>
          <p:nvPr/>
        </p:nvSpPr>
        <p:spPr>
          <a:xfrm>
            <a:off x="23813" y="3049588"/>
            <a:ext cx="9075737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</a:rPr>
              <a:t>则称部分组                   是向量组                        的一个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最大</a:t>
            </a:r>
            <a:r>
              <a:rPr lang="zh-CN" altLang="en-US" sz="2800" b="1" dirty="0">
                <a:latin typeface="Times New Roman" panose="02020603050405020304" pitchFamily="18" charset="0"/>
              </a:rPr>
              <a:t>线性无关向量组，简称为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最大无关组</a:t>
            </a:r>
            <a:r>
              <a:rPr lang="zh-CN" altLang="en-US" sz="2800" b="1" dirty="0"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37899" name="Object 12"/>
          <p:cNvGraphicFramePr>
            <a:graphicFrameLocks noChangeAspect="1"/>
          </p:cNvGraphicFramePr>
          <p:nvPr/>
        </p:nvGraphicFramePr>
        <p:xfrm>
          <a:off x="1933575" y="3049588"/>
          <a:ext cx="167640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5" imgW="786765" imgH="215900" progId="Equation.DSMT4">
                  <p:embed/>
                </p:oleObj>
              </mc:Choice>
              <mc:Fallback>
                <p:oleObj name="" r:id="rId5" imgW="786765" imgH="215900" progId="Equation.DSMT4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33575" y="3049588"/>
                        <a:ext cx="1676400" cy="506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00" name="Object 13"/>
          <p:cNvGraphicFramePr>
            <a:graphicFrameLocks noChangeAspect="1"/>
          </p:cNvGraphicFramePr>
          <p:nvPr/>
        </p:nvGraphicFramePr>
        <p:xfrm>
          <a:off x="5003800" y="3022600"/>
          <a:ext cx="21336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6" imgW="812165" imgH="228600" progId="Equation.DSMT4">
                  <p:embed/>
                </p:oleObj>
              </mc:Choice>
              <mc:Fallback>
                <p:oleObj name="" r:id="rId6" imgW="812165" imgH="228600" progId="Equation.DSMT4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03800" y="3022600"/>
                        <a:ext cx="21336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5" name="Rectangle 2"/>
          <p:cNvSpPr>
            <a:spLocks noGrp="1"/>
          </p:cNvSpPr>
          <p:nvPr/>
        </p:nvSpPr>
        <p:spPr>
          <a:xfrm>
            <a:off x="95250" y="-9525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4000" b="1" dirty="0">
                <a:solidFill>
                  <a:schemeClr val="accent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二、向量组的最大无关组</a:t>
            </a:r>
            <a:endParaRPr lang="zh-CN" altLang="en-US" sz="4000" b="1" dirty="0">
              <a:solidFill>
                <a:schemeClr val="accent2"/>
              </a:solidFill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3" name="文本框 1"/>
          <p:cNvSpPr txBox="1"/>
          <p:nvPr/>
        </p:nvSpPr>
        <p:spPr>
          <a:xfrm>
            <a:off x="704850" y="2201863"/>
            <a:ext cx="8220075" cy="9525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b="1" dirty="0">
                <a:latin typeface="宋体" panose="02010600030101010101" pitchFamily="2" charset="-122"/>
              </a:rPr>
              <a:t>                                          (</a:t>
            </a:r>
            <a:r>
              <a:rPr lang="zh-CN" altLang="en-US" sz="2800" b="1" dirty="0">
                <a:latin typeface="宋体" panose="02010600030101010101" pitchFamily="2" charset="-122"/>
              </a:rPr>
              <a:t>除部分组</a:t>
            </a:r>
            <a:endParaRPr lang="zh-CN" altLang="en-US" sz="2800" b="1" dirty="0">
              <a:latin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</a:rPr>
              <a:t>外的向量均可以由部分组线性表示</a:t>
            </a:r>
            <a:r>
              <a:rPr lang="en-US" altLang="zh-CN" b="1" dirty="0">
                <a:latin typeface="宋体" panose="02010600030101010101" pitchFamily="2" charset="-122"/>
              </a:rPr>
              <a:t>)</a:t>
            </a:r>
            <a:r>
              <a:rPr lang="zh-CN" altLang="en-US" b="1" dirty="0">
                <a:latin typeface="宋体" panose="02010600030101010101" pitchFamily="2" charset="-122"/>
              </a:rPr>
              <a:t>，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69634" name="Object 2"/>
          <p:cNvGraphicFramePr/>
          <p:nvPr/>
        </p:nvGraphicFramePr>
        <p:xfrm>
          <a:off x="130175" y="4067175"/>
          <a:ext cx="888523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7" imgW="3594100" imgH="431800" progId="Equation.3">
                  <p:embed/>
                </p:oleObj>
              </mc:Choice>
              <mc:Fallback>
                <p:oleObj name="" r:id="rId7" imgW="3594100" imgH="431800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0175" y="4067175"/>
                        <a:ext cx="8885238" cy="936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7" name="Object 5"/>
          <p:cNvGraphicFramePr/>
          <p:nvPr/>
        </p:nvGraphicFramePr>
        <p:xfrm>
          <a:off x="136525" y="4992688"/>
          <a:ext cx="886460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9" imgW="4216400" imgH="482600" progId="Equation.3">
                  <p:embed/>
                </p:oleObj>
              </mc:Choice>
              <mc:Fallback>
                <p:oleObj name="" r:id="rId9" imgW="4216400" imgH="482600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6525" y="4992688"/>
                        <a:ext cx="8864600" cy="10080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8" name="Object 6"/>
          <p:cNvGraphicFramePr/>
          <p:nvPr/>
        </p:nvGraphicFramePr>
        <p:xfrm>
          <a:off x="173038" y="5916613"/>
          <a:ext cx="878522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11" imgW="4127500" imgH="457200" progId="Equation.3">
                  <p:embed/>
                </p:oleObj>
              </mc:Choice>
              <mc:Fallback>
                <p:oleObj name="" r:id="rId11" imgW="4127500" imgH="457200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3038" y="5916613"/>
                        <a:ext cx="8785225" cy="935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895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9" grpId="0"/>
      <p:bldP spid="37890" grpId="0"/>
      <p:bldP spid="37893" grpId="0"/>
      <p:bldP spid="37898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0658" name="Object 2"/>
          <p:cNvGraphicFramePr/>
          <p:nvPr/>
        </p:nvGraphicFramePr>
        <p:xfrm>
          <a:off x="1171575" y="1927225"/>
          <a:ext cx="5795963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1" imgW="2438400" imgH="203200" progId="Equation.3">
                  <p:embed/>
                </p:oleObj>
              </mc:Choice>
              <mc:Fallback>
                <p:oleObj name="" r:id="rId1" imgW="2438400" imgH="203200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71575" y="1927225"/>
                        <a:ext cx="5795963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/>
          <p:nvPr/>
        </p:nvGraphicFramePr>
        <p:xfrm>
          <a:off x="1149350" y="2473325"/>
          <a:ext cx="6264275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3" imgW="2616200" imgH="203200" progId="Equation.3">
                  <p:embed/>
                </p:oleObj>
              </mc:Choice>
              <mc:Fallback>
                <p:oleObj name="" r:id="rId3" imgW="2616200" imgH="203200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9350" y="2473325"/>
                        <a:ext cx="6264275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/>
          <p:nvPr/>
        </p:nvGraphicFramePr>
        <p:xfrm>
          <a:off x="1171575" y="3013075"/>
          <a:ext cx="770413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" r:id="rId5" imgW="3225800" imgH="203200" progId="Equation.3">
                  <p:embed/>
                </p:oleObj>
              </mc:Choice>
              <mc:Fallback>
                <p:oleObj name="" r:id="rId5" imgW="3225800" imgH="203200" progId="Equation.3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1575" y="3013075"/>
                        <a:ext cx="7704138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1" name="Object 5"/>
          <p:cNvGraphicFramePr/>
          <p:nvPr/>
        </p:nvGraphicFramePr>
        <p:xfrm>
          <a:off x="1152525" y="3575050"/>
          <a:ext cx="738028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7" imgW="3086100" imgH="203200" progId="Equation.3">
                  <p:embed/>
                </p:oleObj>
              </mc:Choice>
              <mc:Fallback>
                <p:oleObj name="" r:id="rId7" imgW="3086100" imgH="203200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52525" y="3575050"/>
                        <a:ext cx="7380288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/>
          <p:nvPr/>
        </p:nvGraphicFramePr>
        <p:xfrm>
          <a:off x="1152000" y="4165442"/>
          <a:ext cx="7769225" cy="995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9" imgW="3365500" imgH="431800" progId="Equation.3">
                  <p:embed/>
                </p:oleObj>
              </mc:Choice>
              <mc:Fallback>
                <p:oleObj name="" r:id="rId9" imgW="3365500" imgH="431800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52000" y="4165442"/>
                        <a:ext cx="7769225" cy="995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5" name="文本框 2"/>
          <p:cNvSpPr txBox="1"/>
          <p:nvPr/>
        </p:nvSpPr>
        <p:spPr>
          <a:xfrm>
            <a:off x="130175" y="1873250"/>
            <a:ext cx="3375025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注意：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1682" name="Object 2"/>
          <p:cNvGraphicFramePr/>
          <p:nvPr/>
        </p:nvGraphicFramePr>
        <p:xfrm>
          <a:off x="222250" y="160338"/>
          <a:ext cx="8785225" cy="119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1" imgW="3390900" imgH="482600" progId="Equation.3">
                  <p:embed/>
                </p:oleObj>
              </mc:Choice>
              <mc:Fallback>
                <p:oleObj name="" r:id="rId1" imgW="3390900" imgH="482600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2250" y="160338"/>
                        <a:ext cx="8785225" cy="1192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4" name="Object 4"/>
          <p:cNvGraphicFramePr/>
          <p:nvPr/>
        </p:nvGraphicFramePr>
        <p:xfrm>
          <a:off x="200025" y="1381125"/>
          <a:ext cx="8747125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2" name="" r:id="rId3" imgW="3695700" imgH="482600" progId="Equation.3">
                  <p:embed/>
                </p:oleObj>
              </mc:Choice>
              <mc:Fallback>
                <p:oleObj name="" r:id="rId3" imgW="3695700" imgH="482600" progId="Equation.3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025" y="1381125"/>
                        <a:ext cx="8747125" cy="1128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5" name="Object 5"/>
          <p:cNvGraphicFramePr>
            <a:graphicFrameLocks noChangeAspect="1"/>
          </p:cNvGraphicFramePr>
          <p:nvPr/>
        </p:nvGraphicFramePr>
        <p:xfrm>
          <a:off x="3606800" y="2006600"/>
          <a:ext cx="295751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5" imgW="1600200" imgH="228600" progId="Equation.3">
                  <p:embed/>
                </p:oleObj>
              </mc:Choice>
              <mc:Fallback>
                <p:oleObj name="" r:id="rId5" imgW="1600200" imgH="228600" progId="Equation.3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06800" y="2006600"/>
                        <a:ext cx="2957513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6" name="Object 6"/>
          <p:cNvGraphicFramePr>
            <a:graphicFrameLocks noChangeAspect="1"/>
          </p:cNvGraphicFramePr>
          <p:nvPr/>
        </p:nvGraphicFramePr>
        <p:xfrm>
          <a:off x="1776413" y="2509838"/>
          <a:ext cx="55800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7" imgW="2451100" imgH="241300" progId="Equation.3">
                  <p:embed/>
                </p:oleObj>
              </mc:Choice>
              <mc:Fallback>
                <p:oleObj name="" r:id="rId7" imgW="2451100" imgH="241300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6413" y="2509838"/>
                        <a:ext cx="5580062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107950" y="3289300"/>
          <a:ext cx="8924925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" r:id="rId9" imgW="3695700" imgH="482600" progId="Equation.3">
                  <p:embed/>
                </p:oleObj>
              </mc:Choice>
              <mc:Fallback>
                <p:oleObj name="" r:id="rId9" imgW="3695700" imgH="482600" progId="Equation.3">
                  <p:embed/>
                  <p:pic>
                    <p:nvPicPr>
                      <p:cNvPr id="0" name="图片 321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7950" y="3289300"/>
                        <a:ext cx="8924925" cy="1116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222250" y="4437063"/>
          <a:ext cx="52101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11" imgW="2032000" imgH="228600" progId="Equation.3">
                  <p:embed/>
                </p:oleObj>
              </mc:Choice>
              <mc:Fallback>
                <p:oleObj name="" r:id="rId11" imgW="2032000" imgH="228600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2250" y="4437063"/>
                        <a:ext cx="521017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8" name="Object 4"/>
          <p:cNvGraphicFramePr/>
          <p:nvPr/>
        </p:nvGraphicFramePr>
        <p:xfrm>
          <a:off x="1187450" y="4970463"/>
          <a:ext cx="7929563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13" imgW="3377565" imgH="215900" progId="Equation.3">
                  <p:embed/>
                </p:oleObj>
              </mc:Choice>
              <mc:Fallback>
                <p:oleObj name="" r:id="rId13" imgW="3377565" imgH="215900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87450" y="4970463"/>
                        <a:ext cx="7929563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5"/>
          <p:cNvGraphicFramePr>
            <a:graphicFrameLocks noChangeAspect="1"/>
          </p:cNvGraphicFramePr>
          <p:nvPr/>
        </p:nvGraphicFramePr>
        <p:xfrm>
          <a:off x="252413" y="5402263"/>
          <a:ext cx="87566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15" imgW="3873500" imgH="228600" progId="Equation.3">
                  <p:embed/>
                </p:oleObj>
              </mc:Choice>
              <mc:Fallback>
                <p:oleObj name="" r:id="rId15" imgW="3873500" imgH="228600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52413" y="5402263"/>
                        <a:ext cx="875665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0" name="Object 6"/>
          <p:cNvGraphicFramePr/>
          <p:nvPr/>
        </p:nvGraphicFramePr>
        <p:xfrm>
          <a:off x="236538" y="5834063"/>
          <a:ext cx="37020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17" imgW="1638300" imgH="228600" progId="Equation.3">
                  <p:embed/>
                </p:oleObj>
              </mc:Choice>
              <mc:Fallback>
                <p:oleObj name="" r:id="rId17" imgW="1638300" imgH="228600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36538" y="5834063"/>
                        <a:ext cx="370205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1" name="Object 7"/>
          <p:cNvGraphicFramePr>
            <a:graphicFrameLocks noChangeAspect="1"/>
          </p:cNvGraphicFramePr>
          <p:nvPr/>
        </p:nvGraphicFramePr>
        <p:xfrm>
          <a:off x="1174750" y="6300788"/>
          <a:ext cx="641667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19" imgW="3022600" imgH="241300" progId="Equation.3">
                  <p:embed/>
                </p:oleObj>
              </mc:Choice>
              <mc:Fallback>
                <p:oleObj name="" r:id="rId19" imgW="3022600" imgH="241300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174750" y="6300788"/>
                        <a:ext cx="6416675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Rectangle 2"/>
          <p:cNvSpPr>
            <a:spLocks noGrp="1"/>
          </p:cNvSpPr>
          <p:nvPr>
            <p:ph type="title"/>
          </p:nvPr>
        </p:nvSpPr>
        <p:spPr>
          <a:xfrm>
            <a:off x="109538" y="868363"/>
            <a:ext cx="7772400" cy="6477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en-US" altLang="zh-CN" sz="3200" b="1" dirty="0">
                <a:latin typeface="宋体" panose="02010600030101010101" pitchFamily="2" charset="-122"/>
              </a:rPr>
              <a:t>1</a:t>
            </a:r>
            <a:r>
              <a:rPr lang="zh-CN" altLang="en-US" sz="3200" b="1" dirty="0">
                <a:latin typeface="宋体" panose="02010600030101010101" pitchFamily="2" charset="-122"/>
              </a:rPr>
              <a:t>、不同向量组所包含向量个数的关系</a:t>
            </a:r>
            <a:r>
              <a:rPr lang="zh-CN" altLang="en-US" sz="3200" b="1" dirty="0"/>
              <a:t> </a:t>
            </a:r>
            <a:endParaRPr lang="zh-CN" altLang="en-US" sz="3200" b="1" dirty="0"/>
          </a:p>
        </p:txBody>
      </p:sp>
      <p:sp>
        <p:nvSpPr>
          <p:cNvPr id="47107" name="Rectangle 3"/>
          <p:cNvSpPr>
            <a:spLocks noGrp="1"/>
          </p:cNvSpPr>
          <p:nvPr>
            <p:ph idx="1"/>
          </p:nvPr>
        </p:nvSpPr>
        <p:spPr>
          <a:xfrm>
            <a:off x="1187450" y="1485900"/>
            <a:ext cx="5761038" cy="576263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zh-CN" altLang="en-US" sz="2800" b="1" dirty="0"/>
              <a:t>    设两个</a:t>
            </a:r>
            <a:r>
              <a:rPr lang="en-US" altLang="zh-CN" sz="2800" b="1" i="1" dirty="0"/>
              <a:t>n</a:t>
            </a:r>
            <a:r>
              <a:rPr lang="zh-CN" altLang="en-US" sz="2800" b="1" dirty="0"/>
              <a:t>维向量组</a:t>
            </a:r>
            <a:endParaRPr lang="zh-CN" altLang="en-US" sz="2800" b="1" dirty="0"/>
          </a:p>
          <a:p>
            <a:pPr eaLnBrk="1" hangingPunct="1">
              <a:buNone/>
            </a:pPr>
            <a:r>
              <a:rPr lang="zh-CN" altLang="en-US" sz="2800" b="1" dirty="0"/>
              <a:t>                                                   </a:t>
            </a:r>
            <a:endParaRPr lang="en-US" altLang="zh-CN" sz="2800" b="1" dirty="0"/>
          </a:p>
          <a:p>
            <a:pPr eaLnBrk="1" hangingPunct="1">
              <a:buNone/>
            </a:pPr>
            <a:r>
              <a:rPr lang="en-US" altLang="zh-CN" sz="2800" b="1" dirty="0"/>
              <a:t>                                                   </a:t>
            </a:r>
            <a:endParaRPr lang="en-US" altLang="zh-CN" sz="2800" b="1" dirty="0"/>
          </a:p>
          <a:p>
            <a:pPr eaLnBrk="1" hangingPunct="1">
              <a:buNone/>
            </a:pPr>
            <a:endParaRPr lang="zh-CN" altLang="en-US" sz="2800" b="1" dirty="0"/>
          </a:p>
        </p:txBody>
      </p:sp>
      <p:graphicFrame>
        <p:nvGraphicFramePr>
          <p:cNvPr id="3" name="Object 0"/>
          <p:cNvGraphicFramePr>
            <a:graphicFrameLocks noChangeAspect="1"/>
          </p:cNvGraphicFramePr>
          <p:nvPr/>
        </p:nvGraphicFramePr>
        <p:xfrm>
          <a:off x="3059113" y="1919288"/>
          <a:ext cx="24384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1" imgW="786765" imgH="215900" progId="Equation.DSMT4">
                  <p:embed/>
                </p:oleObj>
              </mc:Choice>
              <mc:Fallback>
                <p:oleObj name="" r:id="rId1" imgW="786765" imgH="215900" progId="Equation.DSMT4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59113" y="1919288"/>
                        <a:ext cx="2438400" cy="511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1" name="Object 1"/>
          <p:cNvGraphicFramePr>
            <a:graphicFrameLocks noChangeAspect="1"/>
          </p:cNvGraphicFramePr>
          <p:nvPr/>
        </p:nvGraphicFramePr>
        <p:xfrm>
          <a:off x="2987675" y="2424113"/>
          <a:ext cx="27051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3" imgW="812165" imgH="228600" progId="Equation.DSMT4">
                  <p:embed/>
                </p:oleObj>
              </mc:Choice>
              <mc:Fallback>
                <p:oleObj name="" r:id="rId3" imgW="812165" imgH="228600" progId="Equation.DSMT4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7675" y="2424113"/>
                        <a:ext cx="2705100" cy="473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"/>
          <p:cNvSpPr txBox="1"/>
          <p:nvPr/>
        </p:nvSpPr>
        <p:spPr>
          <a:xfrm>
            <a:off x="568325" y="1527175"/>
            <a:ext cx="12239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定理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endParaRPr lang="en-US" altLang="zh-CN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5867400" y="2017713"/>
            <a:ext cx="12255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）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7400" y="2476500"/>
            <a:ext cx="12255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）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38100" y="2928938"/>
            <a:ext cx="8937625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如果向量组</a:t>
            </a:r>
            <a:r>
              <a:rPr lang="en-US" altLang="zh-CN" sz="2800" b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</a:rPr>
              <a:t>线性无关，且可以由向量组</a:t>
            </a:r>
            <a:r>
              <a:rPr lang="en-US" altLang="zh-CN" sz="2800" b="1" dirty="0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</a:rPr>
              <a:t>线性表示，则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9946" name="Rectangle 2"/>
          <p:cNvSpPr>
            <a:spLocks noGrp="1"/>
          </p:cNvSpPr>
          <p:nvPr/>
        </p:nvSpPr>
        <p:spPr>
          <a:xfrm>
            <a:off x="95250" y="-11112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4000" b="1" dirty="0">
                <a:solidFill>
                  <a:schemeClr val="accent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三、向量组的秩</a:t>
            </a:r>
            <a:endParaRPr lang="zh-CN" altLang="en-US" sz="4000" b="1" dirty="0">
              <a:solidFill>
                <a:schemeClr val="accent2"/>
              </a:solidFill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7950" y="3482975"/>
          <a:ext cx="944563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5" imgW="393700" imgH="165100" progId="Equation.KSEE3">
                  <p:embed/>
                </p:oleObj>
              </mc:Choice>
              <mc:Fallback>
                <p:oleObj name="" r:id="rId5" imgW="393700" imgH="165100" progId="Equation.KSEE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950" y="3482975"/>
                        <a:ext cx="944563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4"/>
          <p:cNvSpPr txBox="1"/>
          <p:nvPr/>
        </p:nvSpPr>
        <p:spPr>
          <a:xfrm>
            <a:off x="1079500" y="3387725"/>
            <a:ext cx="7878763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即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包含向量个数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≤</a:t>
            </a:r>
            <a:r>
              <a:rPr lang="en-US" altLang="zh-CN" sz="2800" b="1" dirty="0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</a:rPr>
              <a:t>包含向量个数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62467" name="Object 3"/>
          <p:cNvGraphicFramePr/>
          <p:nvPr/>
        </p:nvGraphicFramePr>
        <p:xfrm>
          <a:off x="2228850" y="4476750"/>
          <a:ext cx="4500563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7" imgW="2425700" imgH="939800" progId="Equation.3">
                  <p:embed/>
                </p:oleObj>
              </mc:Choice>
              <mc:Fallback>
                <p:oleObj name="" r:id="rId7" imgW="2425700" imgH="939800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28850" y="4476750"/>
                        <a:ext cx="4500563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8" name="Object 4"/>
          <p:cNvGraphicFramePr/>
          <p:nvPr/>
        </p:nvGraphicFramePr>
        <p:xfrm>
          <a:off x="38100" y="6235700"/>
          <a:ext cx="7596188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9" imgW="3721100" imgH="203200" progId="Equation.3">
                  <p:embed/>
                </p:oleObj>
              </mc:Choice>
              <mc:Fallback>
                <p:oleObj name="" r:id="rId9" imgW="3721100" imgH="20320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" y="6235700"/>
                        <a:ext cx="7596188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28575" y="4014788"/>
            <a:ext cx="10080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证明：</a:t>
            </a:r>
            <a:endParaRPr lang="zh-CN" altLang="en-US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819150" y="4032250"/>
            <a:ext cx="13684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反证法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1981200" y="4032250"/>
            <a:ext cx="71723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latin typeface="Times New Roman" panose="02020603050405020304" pitchFamily="18" charset="0"/>
              </a:rPr>
              <a:t>假设</a:t>
            </a:r>
            <a:r>
              <a:rPr lang="en-US" altLang="zh-CN" b="1" i="1" dirty="0">
                <a:latin typeface="Times New Roman" panose="02020603050405020304" pitchFamily="18" charset="0"/>
              </a:rPr>
              <a:t>r</a:t>
            </a:r>
            <a:r>
              <a:rPr lang="en-US" altLang="zh-CN" b="1" dirty="0">
                <a:latin typeface="Times New Roman" panose="02020603050405020304" pitchFamily="18" charset="0"/>
              </a:rPr>
              <a:t>&gt;</a:t>
            </a:r>
            <a:r>
              <a:rPr lang="en-US" altLang="zh-CN" b="1" i="1" dirty="0">
                <a:latin typeface="Times New Roman" panose="02020603050405020304" pitchFamily="18" charset="0"/>
              </a:rPr>
              <a:t>s</a:t>
            </a:r>
            <a:r>
              <a:rPr lang="zh-CN" altLang="en-US" b="1" dirty="0">
                <a:latin typeface="Times New Roman" panose="02020603050405020304" pitchFamily="18" charset="0"/>
              </a:rPr>
              <a:t>，因为向量组</a:t>
            </a:r>
            <a:r>
              <a:rPr lang="en-US" altLang="zh-CN" b="1" dirty="0">
                <a:latin typeface="Times New Roman" panose="02020603050405020304" pitchFamily="18" charset="0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</a:rPr>
              <a:t>可以由向量组</a:t>
            </a:r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</a:rPr>
              <a:t>线性表示，有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13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charRg st="65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build="p"/>
      <p:bldP spid="4" grpId="0"/>
      <p:bldP spid="5" grpId="0"/>
      <p:bldP spid="11" grpId="0"/>
      <p:bldP spid="6" grpId="0"/>
      <p:bldP spid="8" grpId="0"/>
      <p:bldP spid="9" grpId="0"/>
      <p:bldP spid="10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2469" name="Object 5"/>
          <p:cNvGraphicFramePr>
            <a:graphicFrameLocks noChangeAspect="1"/>
          </p:cNvGraphicFramePr>
          <p:nvPr/>
        </p:nvGraphicFramePr>
        <p:xfrm>
          <a:off x="3214688" y="3146425"/>
          <a:ext cx="3068637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" r:id="rId1" imgW="1320165" imgH="914400" progId="Equation.3">
                  <p:embed/>
                </p:oleObj>
              </mc:Choice>
              <mc:Fallback>
                <p:oleObj name="" r:id="rId1" imgW="1320165" imgH="914400" progId="Equation.3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14688" y="3146425"/>
                        <a:ext cx="3068637" cy="175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0" name="Object 6"/>
          <p:cNvGraphicFramePr/>
          <p:nvPr/>
        </p:nvGraphicFramePr>
        <p:xfrm>
          <a:off x="71438" y="4989513"/>
          <a:ext cx="888365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3" imgW="4051300" imgH="215900" progId="Equation.3">
                  <p:embed/>
                </p:oleObj>
              </mc:Choice>
              <mc:Fallback>
                <p:oleObj name="" r:id="rId3" imgW="4051300" imgH="215900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1438" y="4989513"/>
                        <a:ext cx="8883650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36513" y="5507038"/>
          <a:ext cx="6815137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5" imgW="3111500" imgH="457200" progId="Equation.3">
                  <p:embed/>
                </p:oleObj>
              </mc:Choice>
              <mc:Fallback>
                <p:oleObj name="" r:id="rId5" imgW="3111500" imgH="457200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13" y="5507038"/>
                        <a:ext cx="6815137" cy="989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Object 3"/>
          <p:cNvGraphicFramePr/>
          <p:nvPr/>
        </p:nvGraphicFramePr>
        <p:xfrm>
          <a:off x="2300288" y="960438"/>
          <a:ext cx="4500562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7" imgW="2425700" imgH="939800" progId="Equation.3">
                  <p:embed/>
                </p:oleObj>
              </mc:Choice>
              <mc:Fallback>
                <p:oleObj name="" r:id="rId7" imgW="2425700" imgH="939800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00288" y="960438"/>
                        <a:ext cx="4500562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6" name="Object 4"/>
          <p:cNvGraphicFramePr/>
          <p:nvPr/>
        </p:nvGraphicFramePr>
        <p:xfrm>
          <a:off x="38100" y="2719388"/>
          <a:ext cx="7596188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9" imgW="3721100" imgH="203200" progId="Equation.3">
                  <p:embed/>
                </p:oleObj>
              </mc:Choice>
              <mc:Fallback>
                <p:oleObj name="" r:id="rId9" imgW="3721100" imgH="203200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" y="2719388"/>
                        <a:ext cx="7596188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7" name="TextBox 1"/>
          <p:cNvSpPr txBox="1"/>
          <p:nvPr/>
        </p:nvSpPr>
        <p:spPr>
          <a:xfrm>
            <a:off x="28575" y="500063"/>
            <a:ext cx="100806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证明：</a:t>
            </a:r>
            <a:endParaRPr lang="zh-CN" altLang="en-US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8" name="TextBox 2"/>
          <p:cNvSpPr txBox="1"/>
          <p:nvPr/>
        </p:nvSpPr>
        <p:spPr>
          <a:xfrm>
            <a:off x="819150" y="515938"/>
            <a:ext cx="13684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反证法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9" name="TextBox 3"/>
          <p:cNvSpPr txBox="1"/>
          <p:nvPr/>
        </p:nvSpPr>
        <p:spPr>
          <a:xfrm>
            <a:off x="1981200" y="515938"/>
            <a:ext cx="71723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latin typeface="Times New Roman" panose="02020603050405020304" pitchFamily="18" charset="0"/>
              </a:rPr>
              <a:t>假设</a:t>
            </a:r>
            <a:r>
              <a:rPr lang="en-US" altLang="zh-CN" b="1" i="1" dirty="0">
                <a:latin typeface="Times New Roman" panose="02020603050405020304" pitchFamily="18" charset="0"/>
              </a:rPr>
              <a:t>r</a:t>
            </a:r>
            <a:r>
              <a:rPr lang="en-US" altLang="zh-CN" b="1" dirty="0">
                <a:latin typeface="Times New Roman" panose="02020603050405020304" pitchFamily="18" charset="0"/>
              </a:rPr>
              <a:t>&gt;</a:t>
            </a:r>
            <a:r>
              <a:rPr lang="en-US" altLang="zh-CN" b="1" i="1" dirty="0">
                <a:latin typeface="Times New Roman" panose="02020603050405020304" pitchFamily="18" charset="0"/>
              </a:rPr>
              <a:t>s</a:t>
            </a:r>
            <a:r>
              <a:rPr lang="zh-CN" altLang="en-US" b="1" dirty="0">
                <a:latin typeface="Times New Roman" panose="02020603050405020304" pitchFamily="18" charset="0"/>
              </a:rPr>
              <a:t>，</a:t>
            </a:r>
            <a:r>
              <a:rPr lang="zh-CN" altLang="en-US" b="1" dirty="0">
                <a:latin typeface="Times New Roman" panose="02020603050405020304" pitchFamily="18" charset="0"/>
                <a:sym typeface="宋体" panose="02010600030101010101" pitchFamily="2" charset="-122"/>
              </a:rPr>
              <a:t>因为向量组</a:t>
            </a:r>
            <a:r>
              <a:rPr lang="en-US" altLang="zh-CN" b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  <a:sym typeface="宋体" panose="02010600030101010101" pitchFamily="2" charset="-122"/>
              </a:rPr>
              <a:t>可以由向量组</a:t>
            </a:r>
            <a:r>
              <a:rPr lang="en-US" altLang="zh-CN" b="1" dirty="0">
                <a:latin typeface="Times New Roman" panose="02020603050405020304" pitchFamily="18" charset="0"/>
                <a:sym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sym typeface="宋体" panose="02010600030101010101" pitchFamily="2" charset="-122"/>
              </a:rPr>
              <a:t>线性表示，有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82550" y="665163"/>
          <a:ext cx="3984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1" imgW="177165" imgH="203200" progId="Equation.3">
                  <p:embed/>
                </p:oleObj>
              </mc:Choice>
              <mc:Fallback>
                <p:oleObj name="" r:id="rId1" imgW="177165" imgH="203200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550" y="665163"/>
                        <a:ext cx="398463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7" name="Object 3"/>
          <p:cNvGraphicFramePr/>
          <p:nvPr/>
        </p:nvGraphicFramePr>
        <p:xfrm>
          <a:off x="434975" y="36513"/>
          <a:ext cx="43561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3" imgW="2298700" imgH="939800" progId="Equation.3">
                  <p:embed/>
                </p:oleObj>
              </mc:Choice>
              <mc:Fallback>
                <p:oleObj name="" r:id="rId3" imgW="2298700" imgH="939800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4975" y="36513"/>
                        <a:ext cx="4356100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8" name="Object 6"/>
          <p:cNvGraphicFramePr>
            <a:graphicFrameLocks noChangeAspect="1"/>
          </p:cNvGraphicFramePr>
          <p:nvPr/>
        </p:nvGraphicFramePr>
        <p:xfrm>
          <a:off x="82550" y="1998663"/>
          <a:ext cx="4779963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5" imgW="2197100" imgH="215900" progId="Equation.3">
                  <p:embed/>
                </p:oleObj>
              </mc:Choice>
              <mc:Fallback>
                <p:oleObj name="" r:id="rId5" imgW="2197100" imgH="215900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550" y="1998663"/>
                        <a:ext cx="4779963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9" name="Object 7"/>
          <p:cNvGraphicFramePr/>
          <p:nvPr/>
        </p:nvGraphicFramePr>
        <p:xfrm>
          <a:off x="4862513" y="1998663"/>
          <a:ext cx="374332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" r:id="rId7" imgW="1905000" imgH="215900" progId="Equation.3">
                  <p:embed/>
                </p:oleObj>
              </mc:Choice>
              <mc:Fallback>
                <p:oleObj name="" r:id="rId7" imgW="1905000" imgH="215900" progId="Equation.3">
                  <p:embed/>
                  <p:pic>
                    <p:nvPicPr>
                      <p:cNvPr id="0" name="图片 323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62513" y="1998663"/>
                        <a:ext cx="3743325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0" name="Object 8"/>
          <p:cNvGraphicFramePr>
            <a:graphicFrameLocks noChangeAspect="1"/>
          </p:cNvGraphicFramePr>
          <p:nvPr/>
        </p:nvGraphicFramePr>
        <p:xfrm>
          <a:off x="36513" y="2466975"/>
          <a:ext cx="55848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9" imgW="2641600" imgH="215900" progId="Equation.3">
                  <p:embed/>
                </p:oleObj>
              </mc:Choice>
              <mc:Fallback>
                <p:oleObj name="" r:id="rId9" imgW="2641600" imgH="215900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513" y="2466975"/>
                        <a:ext cx="5584825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1" name="Object 9"/>
          <p:cNvGraphicFramePr/>
          <p:nvPr/>
        </p:nvGraphicFramePr>
        <p:xfrm>
          <a:off x="5543550" y="2484438"/>
          <a:ext cx="3600450" cy="197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" r:id="rId11" imgW="1917065" imgH="914400" progId="Equation.3">
                  <p:embed/>
                </p:oleObj>
              </mc:Choice>
              <mc:Fallback>
                <p:oleObj name="" r:id="rId11" imgW="1917065" imgH="914400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43550" y="2484438"/>
                        <a:ext cx="3600450" cy="1979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2" name="Object 5"/>
          <p:cNvGraphicFramePr>
            <a:graphicFrameLocks noChangeAspect="1"/>
          </p:cNvGraphicFramePr>
          <p:nvPr/>
        </p:nvGraphicFramePr>
        <p:xfrm>
          <a:off x="6083300" y="0"/>
          <a:ext cx="307022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" r:id="rId13" imgW="1320165" imgH="914400" progId="Equation.3">
                  <p:embed/>
                </p:oleObj>
              </mc:Choice>
              <mc:Fallback>
                <p:oleObj name="" r:id="rId13" imgW="1320165" imgH="914400" progId="Equation.3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83300" y="0"/>
                        <a:ext cx="3070225" cy="1752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71438" y="76200"/>
          <a:ext cx="483235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" r:id="rId15" imgW="2425700" imgH="939800" progId="Equation.3">
                  <p:embed/>
                </p:oleObj>
              </mc:Choice>
              <mc:Fallback>
                <p:oleObj name="" r:id="rId15" imgW="2425700" imgH="939800" progId="Equation.3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1438" y="76200"/>
                        <a:ext cx="4832350" cy="1800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8" name="Object 2"/>
          <p:cNvGraphicFramePr/>
          <p:nvPr/>
        </p:nvGraphicFramePr>
        <p:xfrm>
          <a:off x="5543550" y="4654550"/>
          <a:ext cx="360045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" r:id="rId17" imgW="1854200" imgH="685800" progId="Equation.3">
                  <p:embed/>
                </p:oleObj>
              </mc:Choice>
              <mc:Fallback>
                <p:oleObj name="" r:id="rId17" imgW="1854200" imgH="685800" progId="Equation.3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543550" y="4654550"/>
                        <a:ext cx="3600450" cy="148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5543550" y="6211888"/>
          <a:ext cx="43973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19" imgW="241300" imgH="177165" progId="Equation.3">
                  <p:embed/>
                </p:oleObj>
              </mc:Choice>
              <mc:Fallback>
                <p:oleObj name="" r:id="rId19" imgW="241300" imgH="177165" progId="Equation.3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543550" y="6211888"/>
                        <a:ext cx="439738" cy="36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任意多边形 11"/>
          <p:cNvSpPr/>
          <p:nvPr/>
        </p:nvSpPr>
        <p:spPr>
          <a:xfrm>
            <a:off x="4929188" y="5651500"/>
            <a:ext cx="1401762" cy="1089025"/>
          </a:xfrm>
          <a:custGeom>
            <a:avLst/>
            <a:gdLst/>
            <a:ahLst/>
            <a:cxnLst>
              <a:cxn ang="0">
                <a:pos x="1401762" y="932585"/>
              </a:cxn>
              <a:cxn ang="0">
                <a:pos x="1332508" y="970951"/>
              </a:cxn>
              <a:cxn ang="0">
                <a:pos x="1249146" y="1021712"/>
              </a:cxn>
              <a:cxn ang="0">
                <a:pos x="1179891" y="1034697"/>
              </a:cxn>
              <a:cxn ang="0">
                <a:pos x="1096529" y="1060078"/>
              </a:cxn>
              <a:cxn ang="0">
                <a:pos x="1027275" y="1086049"/>
              </a:cxn>
              <a:cxn ang="0">
                <a:pos x="943913" y="1086049"/>
              </a:cxn>
              <a:cxn ang="0">
                <a:pos x="874017" y="1073063"/>
              </a:cxn>
              <a:cxn ang="0">
                <a:pos x="804763" y="1047683"/>
              </a:cxn>
              <a:cxn ang="0">
                <a:pos x="735508" y="1009317"/>
              </a:cxn>
              <a:cxn ang="0">
                <a:pos x="652146" y="970951"/>
              </a:cxn>
              <a:cxn ang="0">
                <a:pos x="582892" y="932585"/>
              </a:cxn>
              <a:cxn ang="0">
                <a:pos x="513637" y="881234"/>
              </a:cxn>
              <a:cxn ang="0">
                <a:pos x="430276" y="830473"/>
              </a:cxn>
              <a:cxn ang="0">
                <a:pos x="374487" y="766727"/>
              </a:cxn>
              <a:cxn ang="0">
                <a:pos x="332806" y="702390"/>
              </a:cxn>
              <a:cxn ang="0">
                <a:pos x="291125" y="638644"/>
              </a:cxn>
              <a:cxn ang="0">
                <a:pos x="263552" y="574898"/>
              </a:cxn>
              <a:cxn ang="0">
                <a:pos x="235978" y="511151"/>
              </a:cxn>
              <a:cxn ang="0">
                <a:pos x="221871" y="446815"/>
              </a:cxn>
              <a:cxn ang="0">
                <a:pos x="194297" y="383068"/>
              </a:cxn>
              <a:cxn ang="0">
                <a:pos x="166724" y="319322"/>
              </a:cxn>
              <a:cxn ang="0">
                <a:pos x="138509" y="255576"/>
              </a:cxn>
              <a:cxn ang="0">
                <a:pos x="110935" y="191829"/>
              </a:cxn>
              <a:cxn ang="0">
                <a:pos x="69254" y="127493"/>
              </a:cxn>
              <a:cxn ang="0">
                <a:pos x="41681" y="63746"/>
              </a:cxn>
              <a:cxn ang="0">
                <a:pos x="0" y="0"/>
              </a:cxn>
            </a:cxnLst>
            <a:pathLst>
              <a:path w="1388110" h="1171602">
                <a:moveTo>
                  <a:pt x="1388110" y="1003300"/>
                </a:moveTo>
                <a:cubicBezTo>
                  <a:pt x="1376045" y="1010285"/>
                  <a:pt x="1350010" y="1025525"/>
                  <a:pt x="1319530" y="1044575"/>
                </a:cubicBezTo>
                <a:cubicBezTo>
                  <a:pt x="1289050" y="1063625"/>
                  <a:pt x="1267460" y="1085215"/>
                  <a:pt x="1236980" y="1099185"/>
                </a:cubicBezTo>
                <a:cubicBezTo>
                  <a:pt x="1206500" y="1113155"/>
                  <a:pt x="1198880" y="1104900"/>
                  <a:pt x="1168400" y="1113155"/>
                </a:cubicBezTo>
                <a:cubicBezTo>
                  <a:pt x="1137920" y="1121410"/>
                  <a:pt x="1116330" y="1129665"/>
                  <a:pt x="1085850" y="1140460"/>
                </a:cubicBezTo>
                <a:cubicBezTo>
                  <a:pt x="1055370" y="1151255"/>
                  <a:pt x="1047750" y="1162685"/>
                  <a:pt x="1017270" y="1168400"/>
                </a:cubicBezTo>
                <a:cubicBezTo>
                  <a:pt x="986790" y="1174115"/>
                  <a:pt x="965200" y="1170940"/>
                  <a:pt x="934720" y="1168400"/>
                </a:cubicBezTo>
                <a:cubicBezTo>
                  <a:pt x="904240" y="1165860"/>
                  <a:pt x="892810" y="1162685"/>
                  <a:pt x="865505" y="1154430"/>
                </a:cubicBezTo>
                <a:cubicBezTo>
                  <a:pt x="838200" y="1146175"/>
                  <a:pt x="824230" y="1141095"/>
                  <a:pt x="796925" y="1127125"/>
                </a:cubicBezTo>
                <a:cubicBezTo>
                  <a:pt x="769620" y="1113155"/>
                  <a:pt x="758825" y="1102360"/>
                  <a:pt x="728345" y="1085850"/>
                </a:cubicBezTo>
                <a:cubicBezTo>
                  <a:pt x="697865" y="1069340"/>
                  <a:pt x="676275" y="1061085"/>
                  <a:pt x="645795" y="1044575"/>
                </a:cubicBezTo>
                <a:cubicBezTo>
                  <a:pt x="615315" y="1028065"/>
                  <a:pt x="604520" y="1022350"/>
                  <a:pt x="577215" y="1003300"/>
                </a:cubicBezTo>
                <a:cubicBezTo>
                  <a:pt x="549910" y="984250"/>
                  <a:pt x="539115" y="970280"/>
                  <a:pt x="508635" y="948055"/>
                </a:cubicBezTo>
                <a:cubicBezTo>
                  <a:pt x="478155" y="925830"/>
                  <a:pt x="453390" y="918210"/>
                  <a:pt x="426085" y="893445"/>
                </a:cubicBezTo>
                <a:cubicBezTo>
                  <a:pt x="398780" y="868680"/>
                  <a:pt x="389890" y="852170"/>
                  <a:pt x="370840" y="824865"/>
                </a:cubicBezTo>
                <a:cubicBezTo>
                  <a:pt x="351790" y="797560"/>
                  <a:pt x="346075" y="782955"/>
                  <a:pt x="329565" y="755650"/>
                </a:cubicBezTo>
                <a:cubicBezTo>
                  <a:pt x="313055" y="728345"/>
                  <a:pt x="302260" y="714375"/>
                  <a:pt x="288290" y="687070"/>
                </a:cubicBezTo>
                <a:cubicBezTo>
                  <a:pt x="274320" y="659765"/>
                  <a:pt x="271780" y="645795"/>
                  <a:pt x="260985" y="618490"/>
                </a:cubicBezTo>
                <a:cubicBezTo>
                  <a:pt x="250190" y="591185"/>
                  <a:pt x="241935" y="577215"/>
                  <a:pt x="233680" y="549910"/>
                </a:cubicBezTo>
                <a:cubicBezTo>
                  <a:pt x="225425" y="522605"/>
                  <a:pt x="227965" y="508000"/>
                  <a:pt x="219710" y="480695"/>
                </a:cubicBezTo>
                <a:cubicBezTo>
                  <a:pt x="211455" y="453390"/>
                  <a:pt x="203200" y="439420"/>
                  <a:pt x="192405" y="412115"/>
                </a:cubicBezTo>
                <a:cubicBezTo>
                  <a:pt x="181610" y="384810"/>
                  <a:pt x="175895" y="370840"/>
                  <a:pt x="165100" y="343535"/>
                </a:cubicBezTo>
                <a:cubicBezTo>
                  <a:pt x="154305" y="316230"/>
                  <a:pt x="147955" y="302260"/>
                  <a:pt x="137160" y="274955"/>
                </a:cubicBezTo>
                <a:cubicBezTo>
                  <a:pt x="126365" y="247650"/>
                  <a:pt x="123825" y="233680"/>
                  <a:pt x="109855" y="206375"/>
                </a:cubicBezTo>
                <a:cubicBezTo>
                  <a:pt x="95885" y="179070"/>
                  <a:pt x="82550" y="164465"/>
                  <a:pt x="68580" y="137160"/>
                </a:cubicBezTo>
                <a:cubicBezTo>
                  <a:pt x="54610" y="109855"/>
                  <a:pt x="55245" y="95885"/>
                  <a:pt x="41275" y="68580"/>
                </a:cubicBezTo>
                <a:cubicBezTo>
                  <a:pt x="27305" y="41275"/>
                  <a:pt x="7620" y="12065"/>
                  <a:pt x="0" y="0"/>
                </a:cubicBezTo>
              </a:path>
            </a:pathLst>
          </a:custGeom>
          <a:noFill/>
          <a:ln w="317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65542" name="Object 6"/>
          <p:cNvGraphicFramePr/>
          <p:nvPr/>
        </p:nvGraphicFramePr>
        <p:xfrm>
          <a:off x="107950" y="4464050"/>
          <a:ext cx="45989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21" imgW="2145665" imgH="215900" progId="Equation.3">
                  <p:embed/>
                </p:oleObj>
              </mc:Choice>
              <mc:Fallback>
                <p:oleObj name="" r:id="rId21" imgW="2145665" imgH="215900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07950" y="4464050"/>
                        <a:ext cx="4598988" cy="458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8"/>
          <p:cNvGraphicFramePr>
            <a:graphicFrameLocks noChangeAspect="1"/>
          </p:cNvGraphicFramePr>
          <p:nvPr/>
        </p:nvGraphicFramePr>
        <p:xfrm>
          <a:off x="134938" y="3460750"/>
          <a:ext cx="4532312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" r:id="rId23" imgW="2222500" imgH="457200" progId="Equation.3">
                  <p:embed/>
                </p:oleObj>
              </mc:Choice>
              <mc:Fallback>
                <p:oleObj name="" r:id="rId23" imgW="2222500" imgH="457200" progId="Equation.3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34938" y="3460750"/>
                        <a:ext cx="4532312" cy="931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3" name="Object 7"/>
          <p:cNvGraphicFramePr/>
          <p:nvPr/>
        </p:nvGraphicFramePr>
        <p:xfrm>
          <a:off x="107950" y="4967288"/>
          <a:ext cx="318293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" r:id="rId25" imgW="1435100" imgH="203200" progId="Equation.3">
                  <p:embed/>
                </p:oleObj>
              </mc:Choice>
              <mc:Fallback>
                <p:oleObj name="" r:id="rId25" imgW="1435100" imgH="203200" progId="Equation.3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07950" y="4967288"/>
                        <a:ext cx="3182938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矩形 12"/>
          <p:cNvSpPr/>
          <p:nvPr/>
        </p:nvSpPr>
        <p:spPr>
          <a:xfrm>
            <a:off x="34925" y="3357563"/>
            <a:ext cx="4752975" cy="2160587"/>
          </a:xfrm>
          <a:prstGeom prst="rect">
            <a:avLst/>
          </a:prstGeom>
          <a:noFill/>
          <a:ln w="317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Rectangle 2"/>
          <p:cNvSpPr/>
          <p:nvPr/>
        </p:nvSpPr>
        <p:spPr>
          <a:xfrm>
            <a:off x="31750" y="180975"/>
            <a:ext cx="904081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推论1：</a:t>
            </a:r>
            <a:r>
              <a:rPr lang="zh-CN" altLang="en-US" sz="2800" b="1" dirty="0">
                <a:latin typeface="宋体" panose="02010600030101010101" pitchFamily="2" charset="-122"/>
              </a:rPr>
              <a:t>等价的线性无关向量组所含向量的个数相同，即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sp>
        <p:nvSpPr>
          <p:cNvPr id="29701" name="Rectangle 5"/>
          <p:cNvSpPr/>
          <p:nvPr/>
        </p:nvSpPr>
        <p:spPr>
          <a:xfrm>
            <a:off x="38100" y="765175"/>
            <a:ext cx="7223125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defTabSz="914400">
              <a:tabLst>
                <a:tab pos="630555" algn="l"/>
                <a:tab pos="1351280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</a:rPr>
              <a:t>如果(</a:t>
            </a:r>
            <a:r>
              <a:rPr lang="en-US" altLang="zh-CN" sz="2800" b="1" dirty="0">
                <a:latin typeface="Times New Roman" panose="02020603050405020304" pitchFamily="18" charset="0"/>
              </a:rPr>
              <a:t>A)</a:t>
            </a:r>
            <a:r>
              <a:rPr lang="zh-CN" altLang="en-US" sz="2800" b="1" dirty="0">
                <a:latin typeface="Times New Roman" panose="02020603050405020304" pitchFamily="18" charset="0"/>
              </a:rPr>
              <a:t>与(</a:t>
            </a:r>
            <a:r>
              <a:rPr lang="en-US" altLang="zh-CN" sz="2800" b="1" dirty="0">
                <a:latin typeface="Times New Roman" panose="02020603050405020304" pitchFamily="18" charset="0"/>
              </a:rPr>
              <a:t>B)</a:t>
            </a:r>
            <a:r>
              <a:rPr lang="zh-CN" altLang="en-US" sz="2800" b="1" dirty="0">
                <a:latin typeface="Times New Roman" panose="02020603050405020304" pitchFamily="18" charset="0"/>
              </a:rPr>
              <a:t>线性无关且(</a:t>
            </a:r>
            <a:r>
              <a:rPr lang="en-US" altLang="zh-CN" sz="2800" b="1" dirty="0">
                <a:latin typeface="Times New Roman" panose="02020603050405020304" pitchFamily="18" charset="0"/>
              </a:rPr>
              <a:t>A)</a:t>
            </a:r>
            <a:r>
              <a:rPr lang="en-US" altLang="zh-CN" sz="2800" b="1" dirty="0">
                <a:latin typeface="宋体" panose="02010600030101010101" pitchFamily="2" charset="-122"/>
                <a:sym typeface="Symbol" panose="05050102010706020507" pitchFamily="18" charset="2"/>
              </a:rPr>
              <a:t></a:t>
            </a:r>
            <a:r>
              <a:rPr lang="en-US" altLang="zh-CN" sz="2800" b="1" dirty="0">
                <a:latin typeface="Times New Roman" panose="02020603050405020304" pitchFamily="18" charset="0"/>
              </a:rPr>
              <a:t>(B)</a:t>
            </a:r>
            <a:r>
              <a:rPr lang="zh-CN" altLang="en-US" sz="2800" b="1" dirty="0">
                <a:latin typeface="Times New Roman" panose="02020603050405020304" pitchFamily="18" charset="0"/>
              </a:rPr>
              <a:t>，则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en-US" altLang="zh-CN" sz="2800" b="1" dirty="0">
                <a:latin typeface="宋体" panose="02010600030101010101" pitchFamily="2" charset="-122"/>
                <a:sym typeface="Symbol" panose="05050102010706020507" pitchFamily="18" charset="2"/>
              </a:rPr>
              <a:t>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s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6513" y="1590675"/>
            <a:ext cx="8994775" cy="1398588"/>
            <a:chOff x="57" y="2843"/>
            <a:chExt cx="14165" cy="2202"/>
          </a:xfrm>
        </p:grpSpPr>
        <p:sp>
          <p:nvSpPr>
            <p:cNvPr id="43019" name="Rectangle 4"/>
            <p:cNvSpPr/>
            <p:nvPr/>
          </p:nvSpPr>
          <p:spPr>
            <a:xfrm>
              <a:off x="1080" y="4560"/>
              <a:ext cx="12240" cy="4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endParaRPr lang="zh-CN" altLang="en-US" sz="1100" dirty="0">
                <a:latin typeface="Times New Roman" panose="02020603050405020304" pitchFamily="18" charset="0"/>
              </a:endParaRPr>
            </a:p>
          </p:txBody>
        </p:sp>
        <p:sp>
          <p:nvSpPr>
            <p:cNvPr id="43020" name="Rectangle 2"/>
            <p:cNvSpPr/>
            <p:nvPr/>
          </p:nvSpPr>
          <p:spPr>
            <a:xfrm>
              <a:off x="57" y="2843"/>
              <a:ext cx="14165" cy="217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推论2：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一个向量组的任意两个最大无关组所含向量个数相同。即：如果向量组           的两个最大无关组为                                              </a:t>
              </a:r>
              <a:endParaRPr lang="zh-CN" altLang="en-US" sz="2800" b="1" dirty="0">
                <a:latin typeface="宋体" panose="02010600030101010101" pitchFamily="2" charset="-122"/>
              </a:endParaRPr>
            </a:p>
            <a:p>
              <a:r>
                <a:rPr lang="zh-CN" altLang="en-US" sz="2800" b="1" dirty="0">
                  <a:latin typeface="宋体" panose="02010600030101010101" pitchFamily="2" charset="-122"/>
                </a:rPr>
                <a:t>          和          , 则</a:t>
              </a:r>
              <a:r>
                <a:rPr lang="zh-CN" altLang="en-US" sz="2800" b="1" i="1" dirty="0">
                  <a:latin typeface="Times New Roman" panose="02020603050405020304" pitchFamily="18" charset="0"/>
                </a:rPr>
                <a:t>r</a:t>
              </a:r>
              <a:r>
                <a:rPr lang="zh-CN" altLang="en-US" sz="2800" b="1" dirty="0">
                  <a:latin typeface="宋体" panose="02010600030101010101" pitchFamily="2" charset="-122"/>
                  <a:sym typeface="Symbol" panose="05050102010706020507" pitchFamily="18" charset="2"/>
                </a:rPr>
                <a:t></a:t>
              </a:r>
              <a:r>
                <a:rPr lang="zh-CN" altLang="en-US" sz="2800" b="1" i="1" dirty="0">
                  <a:latin typeface="Times New Roman" panose="02020603050405020304" pitchFamily="18" charset="0"/>
                </a:rPr>
                <a:t>s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.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graphicFrame>
          <p:nvGraphicFramePr>
            <p:cNvPr id="43021" name="Object 5"/>
            <p:cNvGraphicFramePr>
              <a:graphicFrameLocks noChangeAspect="1"/>
            </p:cNvGraphicFramePr>
            <p:nvPr/>
          </p:nvGraphicFramePr>
          <p:xfrm>
            <a:off x="170" y="4081"/>
            <a:ext cx="2778" cy="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4" name="" r:id="rId1" imgW="786765" imgH="215900" progId="Equation.DSMT4">
                    <p:embed/>
                  </p:oleObj>
                </mc:Choice>
                <mc:Fallback>
                  <p:oleObj name="" r:id="rId1" imgW="786765" imgH="215900" progId="Equation.DSMT4">
                    <p:embed/>
                    <p:pic>
                      <p:nvPicPr>
                        <p:cNvPr id="0" name="图片 324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70" y="4081"/>
                          <a:ext cx="2778" cy="9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2" name="Object 6"/>
            <p:cNvGraphicFramePr/>
            <p:nvPr/>
          </p:nvGraphicFramePr>
          <p:xfrm>
            <a:off x="3603" y="4138"/>
            <a:ext cx="2891" cy="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5" name="" r:id="rId3" imgW="800100" imgH="228600" progId="Equation.DSMT4">
                    <p:embed/>
                  </p:oleObj>
                </mc:Choice>
                <mc:Fallback>
                  <p:oleObj name="" r:id="rId3" imgW="800100" imgH="228600" progId="Equation.DSMT4">
                    <p:embed/>
                    <p:pic>
                      <p:nvPicPr>
                        <p:cNvPr id="0" name="图片 324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603" y="4138"/>
                          <a:ext cx="2891" cy="9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23" name="Object 4"/>
            <p:cNvGraphicFramePr>
              <a:graphicFrameLocks noChangeAspect="1"/>
            </p:cNvGraphicFramePr>
            <p:nvPr/>
          </p:nvGraphicFramePr>
          <p:xfrm>
            <a:off x="5782" y="3401"/>
            <a:ext cx="3218" cy="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6" name="" r:id="rId5" imgW="812165" imgH="228600" progId="Equation.DSMT4">
                    <p:embed/>
                  </p:oleObj>
                </mc:Choice>
                <mc:Fallback>
                  <p:oleObj name="" r:id="rId5" imgW="812165" imgH="228600" progId="Equation.DSMT4">
                    <p:embed/>
                    <p:pic>
                      <p:nvPicPr>
                        <p:cNvPr id="0" name="图片 324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782" y="3401"/>
                          <a:ext cx="3218" cy="9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Rectangle 2"/>
          <p:cNvSpPr/>
          <p:nvPr/>
        </p:nvSpPr>
        <p:spPr>
          <a:xfrm>
            <a:off x="19050" y="3152775"/>
            <a:ext cx="9124950" cy="95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可见：</a:t>
            </a:r>
            <a:r>
              <a:rPr lang="zh-CN" altLang="en-US" sz="2800" b="1" dirty="0">
                <a:latin typeface="宋体" panose="02010600030101010101" pitchFamily="2" charset="-122"/>
              </a:rPr>
              <a:t>一个向量组最大无关组不唯一，但是所包含向量个数是恒定的。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  <p:sp>
        <p:nvSpPr>
          <p:cNvPr id="54274" name="Rectangle 2"/>
          <p:cNvSpPr/>
          <p:nvPr/>
        </p:nvSpPr>
        <p:spPr>
          <a:xfrm>
            <a:off x="36513" y="6042025"/>
            <a:ext cx="6550025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/>
                </a:solidFill>
                <a:latin typeface="宋体" panose="02010600030101010101" pitchFamily="2" charset="-122"/>
              </a:rPr>
              <a:t>推论3：</a:t>
            </a:r>
            <a:r>
              <a:rPr lang="zh-CN" altLang="en-US" sz="2800" b="1" dirty="0">
                <a:latin typeface="宋体" panose="02010600030101010101" pitchFamily="2" charset="-122"/>
              </a:rPr>
              <a:t>等价的向量组有相同的秩.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sp>
        <p:nvSpPr>
          <p:cNvPr id="53250" name="Rectangle 2"/>
          <p:cNvSpPr>
            <a:spLocks noGrp="1"/>
          </p:cNvSpPr>
          <p:nvPr/>
        </p:nvSpPr>
        <p:spPr>
          <a:xfrm>
            <a:off x="108001" y="4031615"/>
            <a:ext cx="4114799" cy="8382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200" b="1" i="0" u="none" strike="noStrike" kern="1200" cap="none" spc="0" normalizeH="0" baseline="0" noProof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宋体" panose="02010600030101010101" pitchFamily="2" charset="-122"/>
                <a:ea typeface="+mj-ea"/>
                <a:cs typeface="+mj-cs"/>
              </a:rPr>
              <a:t>2、向量组的秩</a:t>
            </a:r>
            <a:r>
              <a:rPr kumimoji="1" lang="zh-CN" altLang="en-US" sz="4400" b="1" i="0" u="none" strike="noStrike" kern="1200" cap="none" spc="0" normalizeH="0" baseline="0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1" lang="zh-CN" altLang="en-US" sz="4400" b="1" i="0" u="none" strike="noStrike" kern="1200" cap="none" spc="0" normalizeH="0" baseline="0" noProof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3251" name="Rectangle 3"/>
          <p:cNvSpPr>
            <a:spLocks noGrp="1"/>
          </p:cNvSpPr>
          <p:nvPr/>
        </p:nvSpPr>
        <p:spPr>
          <a:xfrm>
            <a:off x="39688" y="4941888"/>
            <a:ext cx="9069387" cy="10223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定义</a:t>
            </a:r>
            <a:r>
              <a: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800" b="1" dirty="0">
                <a:latin typeface="Times New Roman" panose="02020603050405020304" pitchFamily="18" charset="0"/>
              </a:rPr>
              <a:t>  </a:t>
            </a:r>
            <a:r>
              <a:rPr lang="zh-CN" altLang="en-US" sz="2800" b="1" dirty="0">
                <a:latin typeface="Times New Roman" panose="02020603050405020304" pitchFamily="18" charset="0"/>
              </a:rPr>
              <a:t>    向量组                      的最大无关向量组所含向量的个数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</a:rPr>
              <a:t>称为这个向量组的秩，记为：</a:t>
            </a:r>
            <a:r>
              <a:rPr lang="en-US" altLang="zh-CN" sz="2800" b="1" dirty="0">
                <a:latin typeface="Times New Roman" panose="02020603050405020304" pitchFamily="18" charset="0"/>
              </a:rPr>
              <a:t>R</a:t>
            </a:r>
            <a:r>
              <a:rPr lang="en-US" altLang="zh-CN" sz="2800" b="1" dirty="0">
                <a:latin typeface="宋体" panose="02010600030101010101" pitchFamily="2" charset="-122"/>
                <a:sym typeface="Symbol" panose="05050102010706020507" pitchFamily="18" charset="2"/>
              </a:rPr>
              <a:t>          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3252" name="Object 5"/>
          <p:cNvGraphicFramePr>
            <a:graphicFrameLocks noChangeAspect="1"/>
          </p:cNvGraphicFramePr>
          <p:nvPr/>
        </p:nvGraphicFramePr>
        <p:xfrm>
          <a:off x="2774950" y="4870450"/>
          <a:ext cx="175736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7" imgW="812165" imgH="228600" progId="Equation.DSMT4">
                  <p:embed/>
                </p:oleObj>
              </mc:Choice>
              <mc:Fallback>
                <p:oleObj name="" r:id="rId7" imgW="812165" imgH="228600" progId="Equation.DSMT4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74950" y="4870450"/>
                        <a:ext cx="1757363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3" name="Object 4"/>
          <p:cNvGraphicFramePr/>
          <p:nvPr/>
        </p:nvGraphicFramePr>
        <p:xfrm>
          <a:off x="6443663" y="5351463"/>
          <a:ext cx="1763712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8" imgW="812165" imgH="228600" progId="Equation.DSMT4">
                  <p:embed/>
                </p:oleObj>
              </mc:Choice>
              <mc:Fallback>
                <p:oleObj name="" r:id="rId8" imgW="812165" imgH="228600" progId="Equation.DSMT4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43663" y="5351463"/>
                        <a:ext cx="1763712" cy="611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charRg st="0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01">
                                            <p:txEl>
                                              <p:charRg st="0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charRg st="0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/>
      <p:bldP spid="29701" grpId="0" build="p"/>
      <p:bldP spid="10" grpId="0"/>
      <p:bldP spid="54274" grpId="0"/>
      <p:bldP spid="53251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文本框 1"/>
          <p:cNvSpPr txBox="1"/>
          <p:nvPr/>
        </p:nvSpPr>
        <p:spPr>
          <a:xfrm>
            <a:off x="101600" y="635000"/>
            <a:ext cx="8940800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补充结论：</a:t>
            </a:r>
            <a:r>
              <a:rPr lang="zh-CN" altLang="en-US" sz="2800" b="1" dirty="0">
                <a:latin typeface="Times New Roman" panose="02020603050405020304" pitchFamily="18" charset="0"/>
              </a:rPr>
              <a:t>如果向量组的秩是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zh-CN" altLang="zh-CN" sz="2800" b="1" dirty="0">
                <a:latin typeface="Times New Roman" panose="02020603050405020304" pitchFamily="18" charset="0"/>
              </a:rPr>
              <a:t>，那么向量组中任意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zh-CN" altLang="zh-CN" sz="2800" b="1" dirty="0">
                <a:latin typeface="Times New Roman" panose="02020603050405020304" pitchFamily="18" charset="0"/>
              </a:rPr>
              <a:t>个线性无关的向量均可作为最大无关组。</a:t>
            </a:r>
            <a:endParaRPr lang="zh-CN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44035" name="文本框 3"/>
          <p:cNvSpPr txBox="1"/>
          <p:nvPr/>
        </p:nvSpPr>
        <p:spPr>
          <a:xfrm>
            <a:off x="244475" y="1698625"/>
            <a:ext cx="14224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证</a:t>
            </a:r>
            <a:r>
              <a:rPr lang="en-US" altLang="zh-CN" sz="2800" b="1" dirty="0">
                <a:latin typeface="Times New Roman" panose="02020603050405020304" pitchFamily="18" charset="0"/>
              </a:rPr>
              <a:t>: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4938" y="1744663"/>
          <a:ext cx="8916987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1" imgW="4038600" imgH="457200" progId="Equation.KSEE3">
                  <p:embed/>
                </p:oleObj>
              </mc:Choice>
              <mc:Fallback>
                <p:oleObj name="" r:id="rId1" imgW="4038600" imgH="457200" progId="Equation.KSEE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4938" y="1744663"/>
                        <a:ext cx="8916987" cy="1009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/>
          <p:nvPr/>
        </p:nvGraphicFramePr>
        <p:xfrm>
          <a:off x="860425" y="2852738"/>
          <a:ext cx="73072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3" imgW="3263900" imgH="215900" progId="Equation.KSEE3">
                  <p:embed/>
                </p:oleObj>
              </mc:Choice>
              <mc:Fallback>
                <p:oleObj name="" r:id="rId3" imgW="3263900" imgH="215900" progId="Equation.KSEE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0425" y="2852738"/>
                        <a:ext cx="7307263" cy="476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/>
          <p:nvPr/>
        </p:nvGraphicFramePr>
        <p:xfrm>
          <a:off x="65088" y="3400425"/>
          <a:ext cx="9001125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" r:id="rId5" imgW="3949700" imgH="698500" progId="Equation.KSEE3">
                  <p:embed/>
                </p:oleObj>
              </mc:Choice>
              <mc:Fallback>
                <p:oleObj name="" r:id="rId5" imgW="3949700" imgH="698500" progId="Equation.KSEE3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088" y="3400425"/>
                        <a:ext cx="9001125" cy="154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/>
          <p:nvPr/>
        </p:nvGraphicFramePr>
        <p:xfrm>
          <a:off x="22225" y="5019675"/>
          <a:ext cx="9107488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" r:id="rId7" imgW="3974465" imgH="673100" progId="Equation.KSEE3">
                  <p:embed/>
                </p:oleObj>
              </mc:Choice>
              <mc:Fallback>
                <p:oleObj name="" r:id="rId7" imgW="3974465" imgH="673100" progId="Equation.KSEE3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225" y="5019675"/>
                        <a:ext cx="9107488" cy="1492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1838325" y="1479550"/>
            <a:ext cx="5257800" cy="768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宋体" panose="02010600030101010101" pitchFamily="2" charset="-122"/>
              </a:rPr>
              <a:t>§</a:t>
            </a:r>
            <a:r>
              <a:rPr kumimoji="0" lang="en-US" altLang="zh-CN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宋体" panose="02010600030101010101" pitchFamily="2" charset="-122"/>
              </a:rPr>
              <a:t>4</a:t>
            </a: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宋体" panose="02010600030101010101" pitchFamily="2" charset="-122"/>
              </a:rPr>
              <a:t>    </a:t>
            </a:r>
            <a:r>
              <a:rPr kumimoji="0" lang="zh-CN" alt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向量空间</a:t>
            </a:r>
            <a:r>
              <a:rPr kumimoji="0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endParaRPr kumimoji="0" lang="zh-CN" altLang="en-US" sz="4000" b="1" i="0" u="none" strike="noStrike" kern="1200" cap="none" spc="0" normalizeH="0" baseline="0" noProof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5059" name="Rectangle 3"/>
          <p:cNvSpPr/>
          <p:nvPr/>
        </p:nvSpPr>
        <p:spPr>
          <a:xfrm>
            <a:off x="2214563" y="2606675"/>
            <a:ext cx="5030787" cy="2111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1、向量空间的定义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2、子空间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5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3、向量空间的基和维数</a:t>
            </a:r>
            <a:endParaRPr lang="zh-CN" altLang="en-US" sz="35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Rectangle 2"/>
          <p:cNvSpPr/>
          <p:nvPr/>
        </p:nvSpPr>
        <p:spPr>
          <a:xfrm>
            <a:off x="169863" y="212725"/>
            <a:ext cx="4905375" cy="706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0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一、 向量空间的概念</a:t>
            </a:r>
            <a:endParaRPr lang="zh-CN" altLang="en-US" sz="40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66675" y="1057275"/>
            <a:ext cx="9040813" cy="1384300"/>
            <a:chOff x="510" y="1090"/>
            <a:chExt cx="5588" cy="872"/>
          </a:xfrm>
        </p:grpSpPr>
        <p:sp>
          <p:nvSpPr>
            <p:cNvPr id="46097" name="Text Box 4"/>
            <p:cNvSpPr txBox="1"/>
            <p:nvPr/>
          </p:nvSpPr>
          <p:spPr>
            <a:xfrm>
              <a:off x="510" y="1090"/>
              <a:ext cx="5588" cy="87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8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定义1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  设  </a:t>
              </a:r>
              <a:r>
                <a:rPr lang="zh-CN" altLang="en-US" sz="1000" b="1" dirty="0">
                  <a:latin typeface="宋体" panose="02010600030101010101" pitchFamily="2" charset="-122"/>
                </a:rPr>
                <a:t> 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为  维向量的集合，如果集合  非空，且集合   对于加法及数乘两种运算</a:t>
              </a:r>
              <a:r>
                <a:rPr lang="zh-CN" altLang="en-US" sz="28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封闭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，那么就称集合  为向量空间．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graphicFrame>
          <p:nvGraphicFramePr>
            <p:cNvPr id="46098" name="Object 5"/>
            <p:cNvGraphicFramePr>
              <a:graphicFrameLocks noChangeAspect="1"/>
            </p:cNvGraphicFramePr>
            <p:nvPr/>
          </p:nvGraphicFramePr>
          <p:xfrm>
            <a:off x="2093" y="1189"/>
            <a:ext cx="151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3" name="" r:id="rId1" imgW="241300" imgH="254000" progId="Equation.3">
                    <p:embed/>
                  </p:oleObj>
                </mc:Choice>
                <mc:Fallback>
                  <p:oleObj name="" r:id="rId1" imgW="241300" imgH="254000" progId="Equation.3">
                    <p:embed/>
                    <p:pic>
                      <p:nvPicPr>
                        <p:cNvPr id="0" name="图片 325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093" y="1189"/>
                          <a:ext cx="151" cy="1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99" name="Object 6"/>
            <p:cNvGraphicFramePr>
              <a:graphicFrameLocks noChangeAspect="1"/>
            </p:cNvGraphicFramePr>
            <p:nvPr/>
          </p:nvGraphicFramePr>
          <p:xfrm>
            <a:off x="5564" y="1445"/>
            <a:ext cx="18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4" name="" r:id="rId3" imgW="292100" imgH="304800" progId="Equation.3">
                    <p:embed/>
                  </p:oleObj>
                </mc:Choice>
                <mc:Fallback>
                  <p:oleObj name="" r:id="rId3" imgW="292100" imgH="304800" progId="Equation.3">
                    <p:embed/>
                    <p:pic>
                      <p:nvPicPr>
                        <p:cNvPr id="0" name="图片 325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564" y="1445"/>
                          <a:ext cx="18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100" name="Object 7"/>
            <p:cNvGraphicFramePr>
              <a:graphicFrameLocks noChangeAspect="1"/>
            </p:cNvGraphicFramePr>
            <p:nvPr/>
          </p:nvGraphicFramePr>
          <p:xfrm>
            <a:off x="1632" y="1188"/>
            <a:ext cx="18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5" name="" r:id="rId5" imgW="292100" imgH="304800" progId="Equation.3">
                    <p:embed/>
                  </p:oleObj>
                </mc:Choice>
                <mc:Fallback>
                  <p:oleObj name="" r:id="rId5" imgW="292100" imgH="304800" progId="Equation.3">
                    <p:embed/>
                    <p:pic>
                      <p:nvPicPr>
                        <p:cNvPr id="0" name="图片 325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632" y="1188"/>
                          <a:ext cx="18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101" name="Object 8"/>
            <p:cNvGraphicFramePr>
              <a:graphicFrameLocks noChangeAspect="1"/>
            </p:cNvGraphicFramePr>
            <p:nvPr/>
          </p:nvGraphicFramePr>
          <p:xfrm>
            <a:off x="4741" y="1188"/>
            <a:ext cx="18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6" name="" r:id="rId7" imgW="292100" imgH="304800" progId="Equation.3">
                    <p:embed/>
                  </p:oleObj>
                </mc:Choice>
                <mc:Fallback>
                  <p:oleObj name="" r:id="rId7" imgW="292100" imgH="304800" progId="Equation.3">
                    <p:embed/>
                    <p:pic>
                      <p:nvPicPr>
                        <p:cNvPr id="0" name="图片 325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741" y="1188"/>
                          <a:ext cx="18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102" name="Object 9"/>
            <p:cNvGraphicFramePr>
              <a:graphicFrameLocks noChangeAspect="1"/>
            </p:cNvGraphicFramePr>
            <p:nvPr/>
          </p:nvGraphicFramePr>
          <p:xfrm>
            <a:off x="885" y="1430"/>
            <a:ext cx="18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7" name="" r:id="rId8" imgW="292100" imgH="304800" progId="Equation.3">
                    <p:embed/>
                  </p:oleObj>
                </mc:Choice>
                <mc:Fallback>
                  <p:oleObj name="" r:id="rId8" imgW="292100" imgH="304800" progId="Equation.3">
                    <p:embed/>
                    <p:pic>
                      <p:nvPicPr>
                        <p:cNvPr id="0" name="图片 325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85" y="1430"/>
                          <a:ext cx="18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Rectangle 10"/>
          <p:cNvSpPr/>
          <p:nvPr/>
        </p:nvSpPr>
        <p:spPr>
          <a:xfrm>
            <a:off x="318" y="2489518"/>
            <a:ext cx="914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宋体" panose="02010600030101010101" pitchFamily="2" charset="-122"/>
              </a:rPr>
              <a:t>说明：</a:t>
            </a:r>
            <a:endParaRPr lang="zh-CN" altLang="en-US" sz="2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grpSp>
        <p:nvGrpSpPr>
          <p:cNvPr id="4" name="Group 11"/>
          <p:cNvGrpSpPr/>
          <p:nvPr/>
        </p:nvGrpSpPr>
        <p:grpSpPr>
          <a:xfrm>
            <a:off x="825183" y="2493010"/>
            <a:ext cx="7848600" cy="522288"/>
            <a:chOff x="1002" y="2326"/>
            <a:chExt cx="4320" cy="329"/>
          </a:xfrm>
        </p:grpSpPr>
        <p:sp>
          <p:nvSpPr>
            <p:cNvPr id="46095" name="Rectangle 12"/>
            <p:cNvSpPr/>
            <p:nvPr/>
          </p:nvSpPr>
          <p:spPr>
            <a:xfrm>
              <a:off x="1002" y="2326"/>
              <a:ext cx="432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457200" indent="-457200"/>
              <a:r>
                <a:rPr lang="zh-CN" altLang="en-US" sz="2800" b="1" dirty="0">
                  <a:latin typeface="宋体" panose="02010600030101010101" pitchFamily="2" charset="-122"/>
                </a:rPr>
                <a:t>1、集合  对于加法及数乘两种运算封闭是指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graphicFrame>
          <p:nvGraphicFramePr>
            <p:cNvPr id="46096" name="Object 13"/>
            <p:cNvGraphicFramePr>
              <a:graphicFrameLocks noChangeAspect="1"/>
            </p:cNvGraphicFramePr>
            <p:nvPr/>
          </p:nvGraphicFramePr>
          <p:xfrm>
            <a:off x="1794" y="2424"/>
            <a:ext cx="18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8" name="" r:id="rId9" imgW="292100" imgH="304800" progId="Equation.3">
                    <p:embed/>
                  </p:oleObj>
                </mc:Choice>
                <mc:Fallback>
                  <p:oleObj name="" r:id="rId9" imgW="292100" imgH="304800" progId="Equation.3">
                    <p:embed/>
                    <p:pic>
                      <p:nvPicPr>
                        <p:cNvPr id="0" name="图片 325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794" y="2424"/>
                          <a:ext cx="18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1934" name="Object 14"/>
          <p:cNvGraphicFramePr>
            <a:graphicFrameLocks noChangeAspect="1"/>
          </p:cNvGraphicFramePr>
          <p:nvPr/>
        </p:nvGraphicFramePr>
        <p:xfrm>
          <a:off x="2203133" y="3069273"/>
          <a:ext cx="4622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" r:id="rId10" imgW="4622800" imgH="431800" progId="Equation.3">
                  <p:embed/>
                </p:oleObj>
              </mc:Choice>
              <mc:Fallback>
                <p:oleObj name="" r:id="rId10" imgW="4622800" imgH="431800" progId="Equation.3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203133" y="3069273"/>
                        <a:ext cx="4622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35" name="Object 15"/>
          <p:cNvGraphicFramePr>
            <a:graphicFrameLocks noChangeAspect="1"/>
          </p:cNvGraphicFramePr>
          <p:nvPr/>
        </p:nvGraphicFramePr>
        <p:xfrm>
          <a:off x="2203133" y="3651885"/>
          <a:ext cx="4076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" name="" r:id="rId12" imgW="4076700" imgH="431800" progId="Equation.3">
                  <p:embed/>
                </p:oleObj>
              </mc:Choice>
              <mc:Fallback>
                <p:oleObj name="" r:id="rId12" imgW="4076700" imgH="431800" progId="Equation.3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203133" y="3651885"/>
                        <a:ext cx="40767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6"/>
          <p:cNvGrpSpPr/>
          <p:nvPr/>
        </p:nvGrpSpPr>
        <p:grpSpPr>
          <a:xfrm>
            <a:off x="823595" y="4161473"/>
            <a:ext cx="6623050" cy="534987"/>
            <a:chOff x="1001" y="3396"/>
            <a:chExt cx="4172" cy="337"/>
          </a:xfrm>
        </p:grpSpPr>
        <p:grpSp>
          <p:nvGrpSpPr>
            <p:cNvPr id="46091" name="Group 17"/>
            <p:cNvGrpSpPr/>
            <p:nvPr/>
          </p:nvGrpSpPr>
          <p:grpSpPr>
            <a:xfrm>
              <a:off x="1001" y="3404"/>
              <a:ext cx="4172" cy="329"/>
              <a:chOff x="1049" y="3072"/>
              <a:chExt cx="4172" cy="329"/>
            </a:xfrm>
          </p:grpSpPr>
          <p:sp>
            <p:nvSpPr>
              <p:cNvPr id="46093" name="Rectangle 18"/>
              <p:cNvSpPr/>
              <p:nvPr/>
            </p:nvSpPr>
            <p:spPr>
              <a:xfrm>
                <a:off x="1049" y="3072"/>
                <a:ext cx="4172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zh-CN" altLang="en-US" sz="2800" b="1" dirty="0">
                    <a:latin typeface="宋体" panose="02010600030101010101" pitchFamily="2" charset="-122"/>
                  </a:rPr>
                  <a:t>2、 维实向量的全体</a:t>
                </a:r>
                <a:r>
                  <a:rPr lang="en-US" altLang="zh-CN" sz="2800" b="1" dirty="0">
                    <a:latin typeface="宋体" panose="02010600030101010101" pitchFamily="2" charset="-122"/>
                  </a:rPr>
                  <a:t>   </a:t>
                </a:r>
                <a:r>
                  <a:rPr lang="zh-CN" altLang="en-US" sz="2800" b="1" dirty="0">
                    <a:latin typeface="宋体" panose="02010600030101010101" pitchFamily="2" charset="-122"/>
                  </a:rPr>
                  <a:t>是一个向量空间.</a:t>
                </a:r>
                <a:endParaRPr lang="zh-CN" altLang="en-US" sz="2800" b="1" dirty="0">
                  <a:latin typeface="宋体" panose="02010600030101010101" pitchFamily="2" charset="-122"/>
                </a:endParaRPr>
              </a:p>
            </p:txBody>
          </p:sp>
          <p:graphicFrame>
            <p:nvGraphicFramePr>
              <p:cNvPr id="46094" name="Object 19"/>
              <p:cNvGraphicFramePr>
                <a:graphicFrameLocks noChangeAspect="1"/>
              </p:cNvGraphicFramePr>
              <p:nvPr/>
            </p:nvGraphicFramePr>
            <p:xfrm>
              <a:off x="1440" y="3168"/>
              <a:ext cx="151" cy="15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61" name="" r:id="rId14" imgW="241300" imgH="254000" progId="Equation.3">
                      <p:embed/>
                    </p:oleObj>
                  </mc:Choice>
                  <mc:Fallback>
                    <p:oleObj name="" r:id="rId14" imgW="241300" imgH="254000" progId="Equation.3">
                      <p:embed/>
                      <p:pic>
                        <p:nvPicPr>
                          <p:cNvPr id="0" name="图片 3260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1440" y="3168"/>
                            <a:ext cx="151" cy="15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6092" name="Object 20"/>
            <p:cNvGraphicFramePr>
              <a:graphicFrameLocks noChangeAspect="1"/>
            </p:cNvGraphicFramePr>
            <p:nvPr/>
          </p:nvGraphicFramePr>
          <p:xfrm>
            <a:off x="3110" y="3396"/>
            <a:ext cx="30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2" name="" r:id="rId15" imgW="215900" imgH="190500" progId="Equation.3">
                    <p:embed/>
                  </p:oleObj>
                </mc:Choice>
                <mc:Fallback>
                  <p:oleObj name="" r:id="rId15" imgW="215900" imgH="190500" progId="Equation.3">
                    <p:embed/>
                    <p:pic>
                      <p:nvPicPr>
                        <p:cNvPr id="0" name="图片 3261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3110" y="3396"/>
                          <a:ext cx="308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Rectangle 18"/>
          <p:cNvSpPr/>
          <p:nvPr/>
        </p:nvSpPr>
        <p:spPr>
          <a:xfrm>
            <a:off x="823595" y="4731385"/>
            <a:ext cx="5189538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800" b="1" dirty="0">
                <a:latin typeface="宋体" panose="02010600030101010101" pitchFamily="2" charset="-122"/>
              </a:rPr>
              <a:t>3</a:t>
            </a:r>
            <a:r>
              <a:rPr lang="zh-CN" altLang="en-US" sz="2800" b="1" dirty="0">
                <a:latin typeface="宋体" panose="02010600030101010101" pitchFamily="2" charset="-122"/>
              </a:rPr>
              <a:t>、任何向量空间都包含零向量</a:t>
            </a:r>
            <a:r>
              <a:rPr lang="en-US" altLang="zh-CN" sz="2800" b="1" dirty="0">
                <a:latin typeface="宋体" panose="02010600030101010101" pitchFamily="2" charset="-122"/>
              </a:rPr>
              <a:t>.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  <p:sp>
        <p:nvSpPr>
          <p:cNvPr id="7" name="Rectangle 18"/>
          <p:cNvSpPr/>
          <p:nvPr/>
        </p:nvSpPr>
        <p:spPr>
          <a:xfrm>
            <a:off x="823595" y="5288915"/>
            <a:ext cx="828484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 b="1" dirty="0">
                <a:latin typeface="宋体" panose="02010600030101010101" pitchFamily="2" charset="-122"/>
              </a:rPr>
              <a:t>4</a:t>
            </a:r>
            <a:r>
              <a:rPr lang="zh-CN" altLang="en-US" sz="2800" b="1" dirty="0">
                <a:latin typeface="宋体" panose="02010600030101010101" pitchFamily="2" charset="-122"/>
              </a:rPr>
              <a:t>、如果向量空间有非零向量，则必包含无穷个向量</a:t>
            </a:r>
            <a:r>
              <a:rPr lang="en-US" altLang="zh-CN" sz="2800" b="1" dirty="0">
                <a:latin typeface="宋体" panose="02010600030101010101" pitchFamily="2" charset="-122"/>
              </a:rPr>
              <a:t>.</a:t>
            </a:r>
            <a:r>
              <a:rPr lang="en-US" altLang="zh-CN" sz="500" b="1" dirty="0">
                <a:latin typeface="宋体" panose="02010600030101010101" pitchFamily="2" charset="-122"/>
              </a:rPr>
              <a:t> </a:t>
            </a:r>
            <a:endParaRPr lang="en-US" altLang="zh-CN" sz="500" b="1" dirty="0">
              <a:latin typeface="宋体" panose="02010600030101010101" pitchFamily="2" charset="-122"/>
            </a:endParaRPr>
          </a:p>
          <a:p>
            <a:pPr algn="just"/>
            <a:r>
              <a:rPr lang="zh-CN" altLang="en-US" sz="2800" b="1" dirty="0">
                <a:latin typeface="宋体" panose="02010600030101010101" pitchFamily="2" charset="-122"/>
                <a:sym typeface="宋体" panose="02010600030101010101" pitchFamily="2" charset="-122"/>
              </a:rPr>
              <a:t>只包含一个</a:t>
            </a:r>
            <a:r>
              <a:rPr lang="zh-CN" altLang="en-US" sz="2800" b="1" dirty="0">
                <a:latin typeface="宋体" panose="02010600030101010101" pitchFamily="2" charset="-122"/>
              </a:rPr>
              <a:t>零向量的集合是唯一仅有一个元素的向量空间，称为零空间</a:t>
            </a:r>
            <a:r>
              <a:rPr lang="en-US" altLang="zh-CN" sz="2800" b="1" dirty="0">
                <a:latin typeface="宋体" panose="02010600030101010101" pitchFamily="2" charset="-122"/>
              </a:rPr>
              <a:t>.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Rectangle 2"/>
          <p:cNvSpPr/>
          <p:nvPr/>
        </p:nvSpPr>
        <p:spPr>
          <a:xfrm>
            <a:off x="573088" y="1247775"/>
            <a:ext cx="5907087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</a:rPr>
              <a:t>例1  判别下列集合是否为向量空间.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>
          <a:xfrm>
            <a:off x="2303463" y="1865313"/>
            <a:ext cx="5040312" cy="539750"/>
            <a:chOff x="1505" y="2688"/>
            <a:chExt cx="3175" cy="340"/>
          </a:xfrm>
        </p:grpSpPr>
        <p:graphicFrame>
          <p:nvGraphicFramePr>
            <p:cNvPr id="47118" name="Object 4"/>
            <p:cNvGraphicFramePr/>
            <p:nvPr/>
          </p:nvGraphicFramePr>
          <p:xfrm>
            <a:off x="1505" y="2688"/>
            <a:ext cx="3175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3" name="" r:id="rId1" imgW="2590800" imgH="279400" progId="Equation.DSMT4">
                    <p:embed/>
                  </p:oleObj>
                </mc:Choice>
                <mc:Fallback>
                  <p:oleObj name="" r:id="rId1" imgW="2590800" imgH="279400" progId="Equation.DSMT4">
                    <p:embed/>
                    <p:pic>
                      <p:nvPicPr>
                        <p:cNvPr id="0" name="图片 326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505" y="2688"/>
                          <a:ext cx="3175" cy="3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19" name="Line 5"/>
            <p:cNvSpPr/>
            <p:nvPr/>
          </p:nvSpPr>
          <p:spPr>
            <a:xfrm>
              <a:off x="3410" y="2692"/>
              <a:ext cx="0" cy="33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2469" name="Rectangle 6"/>
          <p:cNvSpPr/>
          <p:nvPr/>
        </p:nvSpPr>
        <p:spPr>
          <a:xfrm>
            <a:off x="896938" y="2555875"/>
            <a:ext cx="6096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</a:rPr>
              <a:t>解：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graphicFrame>
        <p:nvGraphicFramePr>
          <p:cNvPr id="82951" name="Object 7"/>
          <p:cNvGraphicFramePr>
            <a:graphicFrameLocks noChangeAspect="1"/>
          </p:cNvGraphicFramePr>
          <p:nvPr/>
        </p:nvGraphicFramePr>
        <p:xfrm>
          <a:off x="1547813" y="2590800"/>
          <a:ext cx="326072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4" name="" r:id="rId3" imgW="1397000" imgH="215900" progId="Equation.3">
                  <p:embed/>
                </p:oleObj>
              </mc:Choice>
              <mc:Fallback>
                <p:oleObj name="" r:id="rId3" imgW="1397000" imgH="215900" progId="Equation.3">
                  <p:embed/>
                  <p:pic>
                    <p:nvPicPr>
                      <p:cNvPr id="0" name="图片 326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813" y="2590800"/>
                        <a:ext cx="3260725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2" name="Object 8"/>
          <p:cNvGraphicFramePr>
            <a:graphicFrameLocks noChangeAspect="1"/>
          </p:cNvGraphicFramePr>
          <p:nvPr/>
        </p:nvGraphicFramePr>
        <p:xfrm>
          <a:off x="1922463" y="3189288"/>
          <a:ext cx="50577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5" name="" r:id="rId5" imgW="2298700" imgH="254000" progId="Equation.DSMT4">
                  <p:embed/>
                </p:oleObj>
              </mc:Choice>
              <mc:Fallback>
                <p:oleObj name="" r:id="rId5" imgW="2298700" imgH="254000" progId="Equation.DSMT4">
                  <p:embed/>
                  <p:pic>
                    <p:nvPicPr>
                      <p:cNvPr id="0" name="图片 326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22463" y="3189288"/>
                        <a:ext cx="5057775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3" name="Object 9"/>
          <p:cNvGraphicFramePr>
            <a:graphicFrameLocks noChangeAspect="1"/>
          </p:cNvGraphicFramePr>
          <p:nvPr/>
        </p:nvGraphicFramePr>
        <p:xfrm>
          <a:off x="7054850" y="3238500"/>
          <a:ext cx="762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" name="" r:id="rId7" imgW="330200" imgH="215900" progId="Equation.3">
                  <p:embed/>
                </p:oleObj>
              </mc:Choice>
              <mc:Fallback>
                <p:oleObj name="" r:id="rId7" imgW="330200" imgH="215900" progId="Equation.3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54850" y="3238500"/>
                        <a:ext cx="7620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5" name="Object 11"/>
          <p:cNvGraphicFramePr>
            <a:graphicFrameLocks noChangeAspect="1"/>
          </p:cNvGraphicFramePr>
          <p:nvPr/>
        </p:nvGraphicFramePr>
        <p:xfrm>
          <a:off x="4354513" y="4498975"/>
          <a:ext cx="418465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" name="" r:id="rId9" imgW="1739900" imgH="254000" progId="Equation.DSMT4">
                  <p:embed/>
                </p:oleObj>
              </mc:Choice>
              <mc:Fallback>
                <p:oleObj name="" r:id="rId9" imgW="1739900" imgH="254000" progId="Equation.DSMT4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54513" y="4498975"/>
                        <a:ext cx="4184650" cy="611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6" name="Object 12"/>
          <p:cNvGraphicFramePr/>
          <p:nvPr/>
        </p:nvGraphicFramePr>
        <p:xfrm>
          <a:off x="3344863" y="5253038"/>
          <a:ext cx="28067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8" name="" r:id="rId11" imgW="1117600" imgH="215900" progId="Equation.3">
                  <p:embed/>
                </p:oleObj>
              </mc:Choice>
              <mc:Fallback>
                <p:oleObj name="" r:id="rId11" imgW="1117600" imgH="215900" progId="Equation.3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44863" y="5253038"/>
                        <a:ext cx="280670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1474788" y="4519613"/>
            <a:ext cx="3152775" cy="522287"/>
            <a:chOff x="441" y="6301"/>
            <a:chExt cx="4964" cy="822"/>
          </a:xfrm>
        </p:grpSpPr>
        <p:sp>
          <p:nvSpPr>
            <p:cNvPr id="47116" name="文本框 2"/>
            <p:cNvSpPr txBox="1"/>
            <p:nvPr/>
          </p:nvSpPr>
          <p:spPr>
            <a:xfrm>
              <a:off x="441" y="6301"/>
              <a:ext cx="496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zh-CN" sz="2800" b="1" dirty="0">
                  <a:latin typeface="宋体" panose="02010600030101010101" pitchFamily="2" charset="-122"/>
                </a:rPr>
                <a:t>对任意实数  ，有</a:t>
              </a:r>
              <a:endParaRPr lang="zh-CN" altLang="zh-CN" sz="2800" b="1" dirty="0">
                <a:latin typeface="宋体" panose="02010600030101010101" pitchFamily="2" charset="-122"/>
              </a:endParaRPr>
            </a:p>
          </p:txBody>
        </p:sp>
        <p:graphicFrame>
          <p:nvGraphicFramePr>
            <p:cNvPr id="47117" name="对象 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3357" y="6324"/>
            <a:ext cx="595" cy="7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9" name="" r:id="rId13" imgW="139700" imgH="177165" progId="Equation.KSEE3">
                    <p:embed/>
                  </p:oleObj>
                </mc:Choice>
                <mc:Fallback>
                  <p:oleObj name="" r:id="rId13" imgW="139700" imgH="177165" progId="Equation.KSEE3">
                    <p:embed/>
                    <p:pic>
                      <p:nvPicPr>
                        <p:cNvPr id="0" name="图片 3268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357" y="6324"/>
                          <a:ext cx="595" cy="7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1506538" y="3857625"/>
          <a:ext cx="52768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" name="" r:id="rId15" imgW="2260600" imgH="228600" progId="Equation.3">
                  <p:embed/>
                </p:oleObj>
              </mc:Choice>
              <mc:Fallback>
                <p:oleObj name="" r:id="rId15" imgW="2260600" imgH="228600" progId="Equation.3">
                  <p:embed/>
                  <p:pic>
                    <p:nvPicPr>
                      <p:cNvPr id="0" name="图片 326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06538" y="3857625"/>
                        <a:ext cx="527685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8130" name="Group 2"/>
          <p:cNvGrpSpPr/>
          <p:nvPr/>
        </p:nvGrpSpPr>
        <p:grpSpPr>
          <a:xfrm>
            <a:off x="825500" y="914400"/>
            <a:ext cx="6648450" cy="1258888"/>
            <a:chOff x="528" y="576"/>
            <a:chExt cx="4188" cy="793"/>
          </a:xfrm>
        </p:grpSpPr>
        <p:sp>
          <p:nvSpPr>
            <p:cNvPr id="48135" name="Text Box 3"/>
            <p:cNvSpPr txBox="1"/>
            <p:nvPr/>
          </p:nvSpPr>
          <p:spPr>
            <a:xfrm>
              <a:off x="528" y="576"/>
              <a:ext cx="379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800" b="1" dirty="0">
                  <a:latin typeface="宋体" panose="02010600030101010101" pitchFamily="2" charset="-122"/>
                </a:rPr>
                <a:t>例2  判别下列集合是否为向量空间.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graphicFrame>
          <p:nvGraphicFramePr>
            <p:cNvPr id="48136" name="Object 4"/>
            <p:cNvGraphicFramePr/>
            <p:nvPr/>
          </p:nvGraphicFramePr>
          <p:xfrm>
            <a:off x="1360" y="1008"/>
            <a:ext cx="3356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1" name="" r:id="rId1" imgW="2514600" imgH="279400" progId="Equation.DSMT4">
                    <p:embed/>
                  </p:oleObj>
                </mc:Choice>
                <mc:Fallback>
                  <p:oleObj name="" r:id="rId1" imgW="2514600" imgH="279400" progId="Equation.DSMT4">
                    <p:embed/>
                    <p:pic>
                      <p:nvPicPr>
                        <p:cNvPr id="0" name="图片 3270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360" y="1008"/>
                          <a:ext cx="3356" cy="36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37" name="Line 5"/>
            <p:cNvSpPr/>
            <p:nvPr/>
          </p:nvSpPr>
          <p:spPr>
            <a:xfrm>
              <a:off x="3420" y="1008"/>
              <a:ext cx="0" cy="33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8131" name="Rectangle 6"/>
          <p:cNvSpPr/>
          <p:nvPr/>
        </p:nvSpPr>
        <p:spPr>
          <a:xfrm>
            <a:off x="914400" y="2362200"/>
            <a:ext cx="6096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</a:rPr>
              <a:t>解：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graphicFrame>
        <p:nvGraphicFramePr>
          <p:cNvPr id="83975" name="Object 7"/>
          <p:cNvGraphicFramePr>
            <a:graphicFrameLocks noChangeAspect="1"/>
          </p:cNvGraphicFramePr>
          <p:nvPr/>
        </p:nvGraphicFramePr>
        <p:xfrm>
          <a:off x="1765300" y="2376488"/>
          <a:ext cx="42672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" name="" r:id="rId3" imgW="1879600" imgH="254000" progId="Equation.DSMT4">
                  <p:embed/>
                </p:oleObj>
              </mc:Choice>
              <mc:Fallback>
                <p:oleObj name="" r:id="rId3" imgW="1879600" imgH="254000" progId="Equation.DSMT4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5300" y="2376488"/>
                        <a:ext cx="4267200" cy="576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6" name="Object 8"/>
          <p:cNvGraphicFramePr>
            <a:graphicFrameLocks noChangeAspect="1"/>
          </p:cNvGraphicFramePr>
          <p:nvPr/>
        </p:nvGraphicFramePr>
        <p:xfrm>
          <a:off x="2447925" y="3000375"/>
          <a:ext cx="38639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3" name="" r:id="rId5" imgW="1816100" imgH="254000" progId="Equation.DSMT4">
                  <p:embed/>
                </p:oleObj>
              </mc:Choice>
              <mc:Fallback>
                <p:oleObj name="" r:id="rId5" imgW="1816100" imgH="254000" progId="Equation.DSMT4">
                  <p:embed/>
                  <p:pic>
                    <p:nvPicPr>
                      <p:cNvPr id="0" name="图片 327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925" y="3000375"/>
                        <a:ext cx="386397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7" name="Object 9"/>
          <p:cNvGraphicFramePr>
            <a:graphicFrameLocks noChangeAspect="1"/>
          </p:cNvGraphicFramePr>
          <p:nvPr/>
        </p:nvGraphicFramePr>
        <p:xfrm>
          <a:off x="3240088" y="3751263"/>
          <a:ext cx="29940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" r:id="rId7" imgW="1282700" imgH="215900" progId="Equation.3">
                  <p:embed/>
                </p:oleObj>
              </mc:Choice>
              <mc:Fallback>
                <p:oleObj name="" r:id="rId7" imgW="1282700" imgH="215900" progId="Equation.3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40088" y="3751263"/>
                        <a:ext cx="299402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4996" name="Object 4"/>
          <p:cNvGraphicFramePr>
            <a:graphicFrameLocks noChangeAspect="1"/>
          </p:cNvGraphicFramePr>
          <p:nvPr/>
        </p:nvGraphicFramePr>
        <p:xfrm>
          <a:off x="2757488" y="1055688"/>
          <a:ext cx="3859212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5" name="" r:id="rId1" imgW="1701800" imgH="254000" progId="Equation.3">
                  <p:embed/>
                </p:oleObj>
              </mc:Choice>
              <mc:Fallback>
                <p:oleObj name="" r:id="rId1" imgW="1701800" imgH="254000" progId="Equation.3">
                  <p:embed/>
                  <p:pic>
                    <p:nvPicPr>
                      <p:cNvPr id="0" name="图片 327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57488" y="1055688"/>
                        <a:ext cx="3859212" cy="576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5" name="Rectangle 5"/>
          <p:cNvSpPr/>
          <p:nvPr/>
        </p:nvSpPr>
        <p:spPr>
          <a:xfrm>
            <a:off x="385763" y="1631950"/>
            <a:ext cx="50165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</a:rPr>
              <a:t>试判断集合是否为向量空间.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84998" name="Object 6"/>
          <p:cNvGraphicFramePr>
            <a:graphicFrameLocks noChangeAspect="1"/>
          </p:cNvGraphicFramePr>
          <p:nvPr/>
        </p:nvGraphicFramePr>
        <p:xfrm>
          <a:off x="720725" y="2276475"/>
          <a:ext cx="74183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" name="" r:id="rId3" imgW="3086100" imgH="215900" progId="Equation.3">
                  <p:embed/>
                </p:oleObj>
              </mc:Choice>
              <mc:Fallback>
                <p:oleObj name="" r:id="rId3" imgW="3086100" imgH="215900" progId="Equation.3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0725" y="2276475"/>
                        <a:ext cx="7418388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9" name="Object 7"/>
          <p:cNvGraphicFramePr/>
          <p:nvPr/>
        </p:nvGraphicFramePr>
        <p:xfrm>
          <a:off x="395288" y="2808288"/>
          <a:ext cx="21971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" name="" r:id="rId5" imgW="1016000" imgH="215900" progId="Equation.3">
                  <p:embed/>
                </p:oleObj>
              </mc:Choice>
              <mc:Fallback>
                <p:oleObj name="" r:id="rId5" imgW="1016000" imgH="215900" progId="Equation.3">
                  <p:embed/>
                  <p:pic>
                    <p:nvPicPr>
                      <p:cNvPr id="0" name="图片 327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288" y="2808288"/>
                        <a:ext cx="219710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0" name="Object 8"/>
          <p:cNvGraphicFramePr>
            <a:graphicFrameLocks noChangeAspect="1"/>
          </p:cNvGraphicFramePr>
          <p:nvPr/>
        </p:nvGraphicFramePr>
        <p:xfrm>
          <a:off x="2663825" y="2863850"/>
          <a:ext cx="736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" name="" r:id="rId7" imgW="735965" imgH="393700" progId="Equation.3">
                  <p:embed/>
                </p:oleObj>
              </mc:Choice>
              <mc:Fallback>
                <p:oleObj name="" r:id="rId7" imgW="735965" imgH="393700" progId="Equation.3">
                  <p:embed/>
                  <p:pic>
                    <p:nvPicPr>
                      <p:cNvPr id="0" name="图片 327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63825" y="2863850"/>
                        <a:ext cx="736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1" name="Object 9"/>
          <p:cNvGraphicFramePr>
            <a:graphicFrameLocks noChangeAspect="1"/>
          </p:cNvGraphicFramePr>
          <p:nvPr/>
        </p:nvGraphicFramePr>
        <p:xfrm>
          <a:off x="1930400" y="3427413"/>
          <a:ext cx="54260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" r:id="rId9" imgW="2324100" imgH="215900" progId="Equation.3">
                  <p:embed/>
                </p:oleObj>
              </mc:Choice>
              <mc:Fallback>
                <p:oleObj name="" r:id="rId9" imgW="2324100" imgH="215900" progId="Equation.3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30400" y="3427413"/>
                        <a:ext cx="542607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0" name="Object 12"/>
          <p:cNvGraphicFramePr>
            <a:graphicFrameLocks noChangeAspect="1"/>
          </p:cNvGraphicFramePr>
          <p:nvPr/>
        </p:nvGraphicFramePr>
        <p:xfrm>
          <a:off x="3848100" y="439261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" name="" r:id="rId11" imgW="114300" imgH="215900" progId="Equation.3">
                  <p:embed/>
                </p:oleObj>
              </mc:Choice>
              <mc:Fallback>
                <p:oleObj name="" r:id="rId11" imgW="114300" imgH="215900" progId="Equation.3">
                  <p:embed/>
                  <p:pic>
                    <p:nvPicPr>
                      <p:cNvPr id="0" name="图片 327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48100" y="4392613"/>
                        <a:ext cx="114300" cy="21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5" name="Object 13"/>
          <p:cNvGraphicFramePr/>
          <p:nvPr/>
        </p:nvGraphicFramePr>
        <p:xfrm>
          <a:off x="360363" y="4522788"/>
          <a:ext cx="799147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" r:id="rId13" imgW="3352800" imgH="215900" progId="Equation.3">
                  <p:embed/>
                </p:oleObj>
              </mc:Choice>
              <mc:Fallback>
                <p:oleObj name="" r:id="rId13" imgW="3352800" imgH="215900" progId="Equation.3">
                  <p:embed/>
                  <p:pic>
                    <p:nvPicPr>
                      <p:cNvPr id="0" name="图片 328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0363" y="4522788"/>
                        <a:ext cx="7991475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411163" y="454025"/>
            <a:ext cx="7977187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</a:rPr>
              <a:t>例</a:t>
            </a:r>
            <a:r>
              <a:rPr lang="en-US" altLang="zh-CN" sz="2800" b="1" dirty="0">
                <a:latin typeface="宋体" panose="02010600030101010101" pitchFamily="2" charset="-122"/>
              </a:rPr>
              <a:t>3  </a:t>
            </a:r>
            <a:r>
              <a:rPr lang="zh-CN" altLang="en-US" sz="2800" b="1" dirty="0">
                <a:latin typeface="宋体" panose="02010600030101010101" pitchFamily="2" charset="-122"/>
              </a:rPr>
              <a:t>设    为两个已知的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zh-CN" sz="2800" b="1" dirty="0">
                <a:latin typeface="宋体" panose="02010600030101010101" pitchFamily="2" charset="-122"/>
              </a:rPr>
              <a:t>维向量，集合</a:t>
            </a:r>
            <a:endParaRPr lang="zh-CN" altLang="zh-CN" sz="2800" b="1" dirty="0">
              <a:latin typeface="宋体" panose="02010600030101010101" pitchFamily="2" charset="-122"/>
            </a:endParaRPr>
          </a:p>
        </p:txBody>
      </p:sp>
      <p:graphicFrame>
        <p:nvGraphicFramePr>
          <p:cNvPr id="64525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28788" y="504825"/>
          <a:ext cx="728662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" r:id="rId15" imgW="316865" imgH="203200" progId="Equation.KSEE3">
                  <p:embed/>
                </p:oleObj>
              </mc:Choice>
              <mc:Fallback>
                <p:oleObj name="" r:id="rId15" imgW="316865" imgH="203200" progId="Equation.KSEE3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28788" y="504825"/>
                        <a:ext cx="728662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1" name="Object 11"/>
          <p:cNvGraphicFramePr>
            <a:graphicFrameLocks noChangeAspect="1"/>
          </p:cNvGraphicFramePr>
          <p:nvPr/>
        </p:nvGraphicFramePr>
        <p:xfrm>
          <a:off x="2484438" y="4017963"/>
          <a:ext cx="3633787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" name="" r:id="rId17" imgW="1676400" imgH="215900" progId="Equation.3">
                  <p:embed/>
                </p:oleObj>
              </mc:Choice>
              <mc:Fallback>
                <p:oleObj name="" r:id="rId17" imgW="1676400" imgH="215900" progId="Equation.3">
                  <p:embed/>
                  <p:pic>
                    <p:nvPicPr>
                      <p:cNvPr id="0" name="图片 328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484438" y="4017963"/>
                        <a:ext cx="3633787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3"/>
          <p:cNvGraphicFramePr/>
          <p:nvPr/>
        </p:nvGraphicFramePr>
        <p:xfrm>
          <a:off x="1144588" y="5224463"/>
          <a:ext cx="70834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" r:id="rId19" imgW="2971800" imgH="228600" progId="Equation.3">
                  <p:embed/>
                </p:oleObj>
              </mc:Choice>
              <mc:Fallback>
                <p:oleObj name="" r:id="rId19" imgW="2971800" imgH="228600" progId="Equation.3">
                  <p:embed/>
                  <p:pic>
                    <p:nvPicPr>
                      <p:cNvPr id="0" name="图片 328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144588" y="5224463"/>
                        <a:ext cx="708342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1598613" y="5867400"/>
          <a:ext cx="581660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" name="" r:id="rId21" imgW="3073400" imgH="254000" progId="Equation.3">
                  <p:embed/>
                </p:oleObj>
              </mc:Choice>
              <mc:Fallback>
                <p:oleObj name="" r:id="rId21" imgW="3073400" imgH="254000" progId="Equation.3">
                  <p:embed/>
                  <p:pic>
                    <p:nvPicPr>
                      <p:cNvPr id="0" name="图片 328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98613" y="5867400"/>
                        <a:ext cx="5816600" cy="541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5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6031" name="Object 15"/>
          <p:cNvGraphicFramePr/>
          <p:nvPr/>
        </p:nvGraphicFramePr>
        <p:xfrm>
          <a:off x="71438" y="785813"/>
          <a:ext cx="8364537" cy="233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" name="" r:id="rId1" imgW="3441700" imgH="990600" progId="Equation.3">
                  <p:embed/>
                </p:oleObj>
              </mc:Choice>
              <mc:Fallback>
                <p:oleObj name="" r:id="rId1" imgW="3441700" imgH="990600" progId="Equation.3">
                  <p:embed/>
                  <p:pic>
                    <p:nvPicPr>
                      <p:cNvPr id="0" name="图片 32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1438" y="785813"/>
                        <a:ext cx="8364537" cy="2339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5" name="Object 2"/>
          <p:cNvGraphicFramePr>
            <a:graphicFrameLocks noChangeAspect="1"/>
          </p:cNvGraphicFramePr>
          <p:nvPr/>
        </p:nvGraphicFramePr>
        <p:xfrm>
          <a:off x="755650" y="3221038"/>
          <a:ext cx="814228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" name="" r:id="rId3" imgW="3594100" imgH="228600" progId="Equation.3">
                  <p:embed/>
                </p:oleObj>
              </mc:Choice>
              <mc:Fallback>
                <p:oleObj name="" r:id="rId3" imgW="3594100" imgH="228600" progId="Equation.3">
                  <p:embed/>
                  <p:pic>
                    <p:nvPicPr>
                      <p:cNvPr id="0" name="图片 328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3221038"/>
                        <a:ext cx="8142288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684213" y="5567363"/>
          <a:ext cx="19970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" r:id="rId5" imgW="889000" imgH="203200" progId="Equation.3">
                  <p:embed/>
                </p:oleObj>
              </mc:Choice>
              <mc:Fallback>
                <p:oleObj name="" r:id="rId5" imgW="889000" imgH="203200" progId="Equation.3">
                  <p:embed/>
                  <p:pic>
                    <p:nvPicPr>
                      <p:cNvPr id="0" name="图片 328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4213" y="5567363"/>
                        <a:ext cx="1997075" cy="455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9" name="Object 7"/>
          <p:cNvGraphicFramePr>
            <a:graphicFrameLocks noChangeAspect="1"/>
          </p:cNvGraphicFramePr>
          <p:nvPr/>
        </p:nvGraphicFramePr>
        <p:xfrm>
          <a:off x="738188" y="4941888"/>
          <a:ext cx="48164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" r:id="rId7" imgW="4749800" imgH="431800" progId="Equation.3">
                  <p:embed/>
                </p:oleObj>
              </mc:Choice>
              <mc:Fallback>
                <p:oleObj name="" r:id="rId7" imgW="4749800" imgH="431800" progId="Equation.3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8188" y="4941888"/>
                        <a:ext cx="481647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0" name="Object 8"/>
          <p:cNvGraphicFramePr>
            <a:graphicFrameLocks noChangeAspect="1"/>
          </p:cNvGraphicFramePr>
          <p:nvPr/>
        </p:nvGraphicFramePr>
        <p:xfrm>
          <a:off x="5797550" y="4941888"/>
          <a:ext cx="1968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" name="" r:id="rId9" imgW="1968500" imgH="431800" progId="Equation.3">
                  <p:embed/>
                </p:oleObj>
              </mc:Choice>
              <mc:Fallback>
                <p:oleObj name="" r:id="rId9" imgW="1968500" imgH="431800" progId="Equation.3">
                  <p:embed/>
                  <p:pic>
                    <p:nvPicPr>
                      <p:cNvPr id="0" name="图片 328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97550" y="4941888"/>
                        <a:ext cx="1968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1" name="Object 9"/>
          <p:cNvGraphicFramePr>
            <a:graphicFrameLocks noChangeAspect="1"/>
          </p:cNvGraphicFramePr>
          <p:nvPr/>
        </p:nvGraphicFramePr>
        <p:xfrm>
          <a:off x="2844800" y="5580063"/>
          <a:ext cx="116998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" name="" r:id="rId11" imgW="533400" imgH="215900" progId="Equation.3">
                  <p:embed/>
                </p:oleObj>
              </mc:Choice>
              <mc:Fallback>
                <p:oleObj name="" r:id="rId11" imgW="533400" imgH="215900" progId="Equation.3">
                  <p:embed/>
                  <p:pic>
                    <p:nvPicPr>
                      <p:cNvPr id="0" name="图片 329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844800" y="5580063"/>
                        <a:ext cx="1169988" cy="476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3" name="对象 1"/>
          <p:cNvGraphicFramePr>
            <a:graphicFrameLocks noChangeAspect="1"/>
          </p:cNvGraphicFramePr>
          <p:nvPr/>
        </p:nvGraphicFramePr>
        <p:xfrm>
          <a:off x="206375" y="3686175"/>
          <a:ext cx="865822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" r:id="rId13" imgW="3909695" imgH="482600" progId="Equation.3">
                  <p:embed/>
                </p:oleObj>
              </mc:Choice>
              <mc:Fallback>
                <p:oleObj name="" r:id="rId13" imgW="3909695" imgH="482600" progId="Equation.3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6375" y="3686175"/>
                        <a:ext cx="8658225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4140200" y="5586413"/>
          <a:ext cx="1854200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" r:id="rId15" imgW="825500" imgH="215900" progId="Equation.3">
                  <p:embed/>
                </p:oleObj>
              </mc:Choice>
              <mc:Fallback>
                <p:oleObj name="" r:id="rId15" imgW="825500" imgH="215900" progId="Equation.3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140200" y="5586413"/>
                        <a:ext cx="1854200" cy="484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xfrm>
            <a:off x="184150" y="538163"/>
            <a:ext cx="7772400" cy="1143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sz="4000" b="1" dirty="0">
                <a:solidFill>
                  <a:schemeClr val="accent2"/>
                </a:solidFill>
              </a:rPr>
              <a:t>二、子空间</a:t>
            </a:r>
            <a:endParaRPr lang="zh-CN" altLang="en-US" sz="4000" b="1" dirty="0">
              <a:solidFill>
                <a:schemeClr val="accent2"/>
              </a:solidFill>
            </a:endParaRPr>
          </a:p>
        </p:txBody>
      </p:sp>
      <p:sp>
        <p:nvSpPr>
          <p:cNvPr id="63490" name="Rectangle 3"/>
          <p:cNvSpPr>
            <a:spLocks noGrp="1"/>
          </p:cNvSpPr>
          <p:nvPr>
            <p:ph idx="1"/>
          </p:nvPr>
        </p:nvSpPr>
        <p:spPr>
          <a:xfrm>
            <a:off x="41275" y="1765300"/>
            <a:ext cx="9018588" cy="1133475"/>
          </a:xfrm>
        </p:spPr>
        <p:txBody>
          <a:bodyPr vert="horz" wrap="square" lIns="91440" tIns="45720" rIns="91440" bIns="45720" anchor="t" anchorCtr="0"/>
          <a:p>
            <a:pPr mar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宋体" panose="02010600030101010101" pitchFamily="2" charset="-122"/>
              </a:rPr>
              <a:t>定义2</a:t>
            </a:r>
            <a:r>
              <a:rPr lang="zh-CN" altLang="en-US" sz="2800" b="1" dirty="0">
                <a:latin typeface="宋体" panose="02010600030101010101" pitchFamily="2" charset="-122"/>
              </a:rPr>
              <a:t>   设有向量空间</a:t>
            </a:r>
            <a:r>
              <a:rPr lang="zh-CN" altLang="en-US" sz="3500" b="1" dirty="0">
                <a:latin typeface="宋体" panose="02010600030101010101" pitchFamily="2" charset="-122"/>
              </a:rPr>
              <a:t> </a:t>
            </a:r>
            <a:r>
              <a:rPr lang="zh-CN" altLang="en-US" sz="2800" b="1" dirty="0">
                <a:latin typeface="宋体" panose="02010600030101010101" pitchFamily="2" charset="-122"/>
              </a:rPr>
              <a:t> 及   ，若向量间  　　　，就说   是   的子空间</a:t>
            </a:r>
            <a:r>
              <a:rPr lang="en-US" altLang="en-US" sz="2800" b="1" dirty="0">
                <a:latin typeface="宋体" panose="02010600030101010101" pitchFamily="2" charset="-122"/>
              </a:rPr>
              <a:t>.</a:t>
            </a:r>
            <a:endParaRPr lang="zh-CN" altLang="en-US" dirty="0">
              <a:latin typeface="宋体" panose="02010600030101010101" pitchFamily="2" charset="-122"/>
            </a:endParaRPr>
          </a:p>
        </p:txBody>
      </p:sp>
      <p:grpSp>
        <p:nvGrpSpPr>
          <p:cNvPr id="53251" name="Group 4"/>
          <p:cNvGrpSpPr/>
          <p:nvPr/>
        </p:nvGrpSpPr>
        <p:grpSpPr>
          <a:xfrm>
            <a:off x="469900" y="1773238"/>
            <a:ext cx="7626350" cy="1022350"/>
            <a:chOff x="564" y="1132"/>
            <a:chExt cx="4804" cy="644"/>
          </a:xfrm>
        </p:grpSpPr>
        <p:sp>
          <p:nvSpPr>
            <p:cNvPr id="51206" name="Text Box 5"/>
            <p:cNvSpPr txBox="1"/>
            <p:nvPr/>
          </p:nvSpPr>
          <p:spPr>
            <a:xfrm>
              <a:off x="564" y="1132"/>
              <a:ext cx="11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endParaRPr lang="zh-CN" altLang="en-US" sz="2800" b="1" dirty="0">
                <a:solidFill>
                  <a:schemeClr val="bg2"/>
                </a:solidFill>
                <a:latin typeface="宋体" panose="02010600030101010101" pitchFamily="2" charset="-122"/>
              </a:endParaRPr>
            </a:p>
          </p:txBody>
        </p:sp>
        <p:graphicFrame>
          <p:nvGraphicFramePr>
            <p:cNvPr id="51207" name="Object 6"/>
            <p:cNvGraphicFramePr>
              <a:graphicFrameLocks noChangeAspect="1"/>
            </p:cNvGraphicFramePr>
            <p:nvPr/>
          </p:nvGraphicFramePr>
          <p:xfrm>
            <a:off x="4656" y="1217"/>
            <a:ext cx="712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4" name="" r:id="rId1" imgW="1130300" imgH="419100" progId="Equation.3">
                    <p:embed/>
                  </p:oleObj>
                </mc:Choice>
                <mc:Fallback>
                  <p:oleObj name="" r:id="rId1" imgW="1130300" imgH="419100" progId="Equation.3">
                    <p:embed/>
                    <p:pic>
                      <p:nvPicPr>
                        <p:cNvPr id="0" name="图片 329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656" y="1217"/>
                          <a:ext cx="712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08" name="Object 7"/>
            <p:cNvGraphicFramePr>
              <a:graphicFrameLocks noChangeAspect="1"/>
            </p:cNvGraphicFramePr>
            <p:nvPr/>
          </p:nvGraphicFramePr>
          <p:xfrm>
            <a:off x="2649" y="1217"/>
            <a:ext cx="208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5" name="" r:id="rId3" imgW="330200" imgH="419100" progId="Equation.3">
                    <p:embed/>
                  </p:oleObj>
                </mc:Choice>
                <mc:Fallback>
                  <p:oleObj name="" r:id="rId3" imgW="330200" imgH="419100" progId="Equation.3">
                    <p:embed/>
                    <p:pic>
                      <p:nvPicPr>
                        <p:cNvPr id="0" name="图片 329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649" y="1217"/>
                          <a:ext cx="208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09" name="Object 8"/>
            <p:cNvGraphicFramePr>
              <a:graphicFrameLocks noChangeAspect="1"/>
            </p:cNvGraphicFramePr>
            <p:nvPr/>
          </p:nvGraphicFramePr>
          <p:xfrm>
            <a:off x="1220" y="1512"/>
            <a:ext cx="223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6" name="" r:id="rId5" imgW="355600" imgH="419100" progId="Equation.3">
                    <p:embed/>
                  </p:oleObj>
                </mc:Choice>
                <mc:Fallback>
                  <p:oleObj name="" r:id="rId5" imgW="355600" imgH="419100" progId="Equation.3">
                    <p:embed/>
                    <p:pic>
                      <p:nvPicPr>
                        <p:cNvPr id="0" name="图片 329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220" y="1512"/>
                          <a:ext cx="223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10" name="Object 9"/>
            <p:cNvGraphicFramePr>
              <a:graphicFrameLocks noChangeAspect="1"/>
            </p:cNvGraphicFramePr>
            <p:nvPr/>
          </p:nvGraphicFramePr>
          <p:xfrm>
            <a:off x="654" y="1512"/>
            <a:ext cx="208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7" name="" r:id="rId7" imgW="330200" imgH="419100" progId="Equation.3">
                    <p:embed/>
                  </p:oleObj>
                </mc:Choice>
                <mc:Fallback>
                  <p:oleObj name="" r:id="rId7" imgW="330200" imgH="419100" progId="Equation.3">
                    <p:embed/>
                    <p:pic>
                      <p:nvPicPr>
                        <p:cNvPr id="0" name="图片 329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54" y="1512"/>
                          <a:ext cx="208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11" name="Object 10"/>
            <p:cNvGraphicFramePr>
              <a:graphicFrameLocks noChangeAspect="1"/>
            </p:cNvGraphicFramePr>
            <p:nvPr/>
          </p:nvGraphicFramePr>
          <p:xfrm>
            <a:off x="3171" y="1217"/>
            <a:ext cx="223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8" name="" r:id="rId8" imgW="355600" imgH="419100" progId="Equation.3">
                    <p:embed/>
                  </p:oleObj>
                </mc:Choice>
                <mc:Fallback>
                  <p:oleObj name="" r:id="rId8" imgW="355600" imgH="419100" progId="Equation.3">
                    <p:embed/>
                    <p:pic>
                      <p:nvPicPr>
                        <p:cNvPr id="0" name="图片 329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171" y="1217"/>
                          <a:ext cx="223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2234" name="Object 10"/>
          <p:cNvGraphicFramePr/>
          <p:nvPr/>
        </p:nvGraphicFramePr>
        <p:xfrm>
          <a:off x="40323" y="3069590"/>
          <a:ext cx="9072000" cy="995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" r:id="rId9" imgW="3886200" imgH="431800" progId="Equation.3">
                  <p:embed/>
                </p:oleObj>
              </mc:Choice>
              <mc:Fallback>
                <p:oleObj name="" r:id="rId9" imgW="3886200" imgH="431800" progId="Equation.3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323" y="3069590"/>
                        <a:ext cx="9072000" cy="995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0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Rectangle 2"/>
          <p:cNvSpPr/>
          <p:nvPr/>
        </p:nvSpPr>
        <p:spPr>
          <a:xfrm>
            <a:off x="169863" y="26670"/>
            <a:ext cx="5799137" cy="706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0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三、向量空间的基与维数</a:t>
            </a:r>
            <a:endParaRPr lang="zh-CN" altLang="en-US" sz="40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107950" y="775018"/>
            <a:ext cx="8993188" cy="1158875"/>
            <a:chOff x="576" y="1132"/>
            <a:chExt cx="5665" cy="739"/>
          </a:xfrm>
        </p:grpSpPr>
        <p:sp>
          <p:nvSpPr>
            <p:cNvPr id="52234" name="Rectangle 4"/>
            <p:cNvSpPr/>
            <p:nvPr/>
          </p:nvSpPr>
          <p:spPr>
            <a:xfrm>
              <a:off x="576" y="1132"/>
              <a:ext cx="5665" cy="7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Aft>
                  <a:spcPts val="1600"/>
                </a:spcAft>
              </a:pPr>
              <a:r>
                <a:rPr lang="zh-CN" altLang="en-US" sz="28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定义3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 </a:t>
              </a:r>
              <a:r>
                <a:rPr lang="zh-CN" altLang="en-US" sz="2000" b="1" dirty="0">
                  <a:latin typeface="宋体" panose="02010600030101010101" pitchFamily="2" charset="-122"/>
                </a:rPr>
                <a:t> 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设  是向量空间，如果有  个向量                     </a:t>
              </a:r>
              <a:endParaRPr lang="zh-CN" altLang="en-US" sz="2800" b="1" dirty="0">
                <a:latin typeface="宋体" panose="02010600030101010101" pitchFamily="2" charset="-122"/>
              </a:endParaRPr>
            </a:p>
            <a:p>
              <a:pPr>
                <a:spcAft>
                  <a:spcPts val="1600"/>
                </a:spcAft>
              </a:pPr>
              <a:r>
                <a:rPr lang="zh-CN" altLang="en-US" sz="2800" b="1" dirty="0">
                  <a:latin typeface="宋体" panose="02010600030101010101" pitchFamily="2" charset="-122"/>
                </a:rPr>
                <a:t>满足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graphicFrame>
          <p:nvGraphicFramePr>
            <p:cNvPr id="52235" name="Object 5"/>
            <p:cNvGraphicFramePr>
              <a:graphicFrameLocks noChangeAspect="1"/>
            </p:cNvGraphicFramePr>
            <p:nvPr/>
          </p:nvGraphicFramePr>
          <p:xfrm>
            <a:off x="3921" y="1224"/>
            <a:ext cx="190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0" name="" r:id="rId1" imgW="114300" imgH="127000" progId="Equation.3">
                    <p:embed/>
                  </p:oleObj>
                </mc:Choice>
                <mc:Fallback>
                  <p:oleObj name="" r:id="rId1" imgW="114300" imgH="127000" progId="Equation.3">
                    <p:embed/>
                    <p:pic>
                      <p:nvPicPr>
                        <p:cNvPr id="0" name="图片 329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921" y="1224"/>
                          <a:ext cx="190" cy="20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6" name="Object 6"/>
            <p:cNvGraphicFramePr>
              <a:graphicFrameLocks noChangeAspect="1"/>
            </p:cNvGraphicFramePr>
            <p:nvPr/>
          </p:nvGraphicFramePr>
          <p:xfrm>
            <a:off x="4794" y="1176"/>
            <a:ext cx="559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1" name="" r:id="rId3" imgW="977900" imgH="419100" progId="Equation.3">
                    <p:embed/>
                  </p:oleObj>
                </mc:Choice>
                <mc:Fallback>
                  <p:oleObj name="" r:id="rId3" imgW="977900" imgH="419100" progId="Equation.3">
                    <p:embed/>
                    <p:pic>
                      <p:nvPicPr>
                        <p:cNvPr id="0" name="图片 330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794" y="1176"/>
                          <a:ext cx="559" cy="2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7" name="Object 7"/>
            <p:cNvGraphicFramePr>
              <a:graphicFrameLocks noChangeAspect="1"/>
            </p:cNvGraphicFramePr>
            <p:nvPr/>
          </p:nvGraphicFramePr>
          <p:xfrm>
            <a:off x="1665" y="1213"/>
            <a:ext cx="188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2" name="" r:id="rId5" imgW="292100" imgH="304800" progId="Equation.3">
                    <p:embed/>
                  </p:oleObj>
                </mc:Choice>
                <mc:Fallback>
                  <p:oleObj name="" r:id="rId5" imgW="292100" imgH="304800" progId="Equation.3">
                    <p:embed/>
                    <p:pic>
                      <p:nvPicPr>
                        <p:cNvPr id="0" name="图片 330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665" y="1213"/>
                          <a:ext cx="188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8" name="Object 8"/>
            <p:cNvGraphicFramePr>
              <a:graphicFrameLocks noChangeAspect="1"/>
            </p:cNvGraphicFramePr>
            <p:nvPr/>
          </p:nvGraphicFramePr>
          <p:xfrm>
            <a:off x="5392" y="1176"/>
            <a:ext cx="840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3" name="" r:id="rId7" imgW="660400" imgH="215900" progId="Equation.3">
                    <p:embed/>
                  </p:oleObj>
                </mc:Choice>
                <mc:Fallback>
                  <p:oleObj name="" r:id="rId7" imgW="660400" imgH="215900" progId="Equation.3">
                    <p:embed/>
                    <p:pic>
                      <p:nvPicPr>
                        <p:cNvPr id="0" name="图片 330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392" y="1176"/>
                          <a:ext cx="840" cy="30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7049" name="Object 9"/>
          <p:cNvGraphicFramePr>
            <a:graphicFrameLocks noChangeAspect="1"/>
          </p:cNvGraphicFramePr>
          <p:nvPr/>
        </p:nvGraphicFramePr>
        <p:xfrm>
          <a:off x="754063" y="1933893"/>
          <a:ext cx="366077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" r:id="rId9" imgW="1651000" imgH="215900" progId="Equation.3">
                  <p:embed/>
                </p:oleObj>
              </mc:Choice>
              <mc:Fallback>
                <p:oleObj name="" r:id="rId9" imgW="1651000" imgH="215900" progId="Equation.3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4063" y="1933893"/>
                        <a:ext cx="3660775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50" name="Object 10"/>
          <p:cNvGraphicFramePr>
            <a:graphicFrameLocks noChangeAspect="1"/>
          </p:cNvGraphicFramePr>
          <p:nvPr/>
        </p:nvGraphicFramePr>
        <p:xfrm>
          <a:off x="731838" y="2478405"/>
          <a:ext cx="687228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" name="" r:id="rId11" imgW="3035300" imgH="215900" progId="Equation.3">
                  <p:embed/>
                </p:oleObj>
              </mc:Choice>
              <mc:Fallback>
                <p:oleObj name="" r:id="rId11" imgW="3035300" imgH="215900" progId="Equation.3">
                  <p:embed/>
                  <p:pic>
                    <p:nvPicPr>
                      <p:cNvPr id="0" name="图片 330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31838" y="2478405"/>
                        <a:ext cx="6872287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1"/>
          <p:cNvGrpSpPr/>
          <p:nvPr/>
        </p:nvGrpSpPr>
        <p:grpSpPr>
          <a:xfrm>
            <a:off x="52388" y="3056255"/>
            <a:ext cx="9210675" cy="1122363"/>
            <a:chOff x="528" y="2722"/>
            <a:chExt cx="5802" cy="707"/>
          </a:xfrm>
        </p:grpSpPr>
        <p:sp>
          <p:nvSpPr>
            <p:cNvPr id="52231" name="Text Box 12"/>
            <p:cNvSpPr txBox="1"/>
            <p:nvPr/>
          </p:nvSpPr>
          <p:spPr>
            <a:xfrm>
              <a:off x="528" y="2722"/>
              <a:ext cx="570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800" b="1" dirty="0">
                  <a:latin typeface="宋体" panose="02010600030101010101" pitchFamily="2" charset="-122"/>
                </a:rPr>
                <a:t>那么就称向量组          为向量空间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V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的一个基，称</a:t>
              </a:r>
              <a:r>
                <a:rPr lang="zh-CN" altLang="en-US" sz="2000" b="1" dirty="0">
                  <a:latin typeface="宋体" panose="02010600030101010101" pitchFamily="2" charset="-122"/>
                </a:rPr>
                <a:t> 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r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graphicFrame>
          <p:nvGraphicFramePr>
            <p:cNvPr id="52232" name="Object 13"/>
            <p:cNvGraphicFramePr>
              <a:graphicFrameLocks noChangeAspect="1"/>
            </p:cNvGraphicFramePr>
            <p:nvPr/>
          </p:nvGraphicFramePr>
          <p:xfrm>
            <a:off x="2082" y="2735"/>
            <a:ext cx="1210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6" name="" r:id="rId13" imgW="850900" imgH="215900" progId="Equation.3">
                    <p:embed/>
                  </p:oleObj>
                </mc:Choice>
                <mc:Fallback>
                  <p:oleObj name="" r:id="rId13" imgW="850900" imgH="215900" progId="Equation.3">
                    <p:embed/>
                    <p:pic>
                      <p:nvPicPr>
                        <p:cNvPr id="0" name="图片 3305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082" y="2735"/>
                          <a:ext cx="1210" cy="3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233" name="Text Box 15"/>
            <p:cNvSpPr txBox="1"/>
            <p:nvPr/>
          </p:nvSpPr>
          <p:spPr>
            <a:xfrm>
              <a:off x="528" y="3100"/>
              <a:ext cx="580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800" b="1" dirty="0">
                  <a:latin typeface="宋体" panose="02010600030101010101" pitchFamily="2" charset="-122"/>
                </a:rPr>
                <a:t>为向量空间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V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的维数，记为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dim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=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r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，并称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V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为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r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维向量空间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.</a:t>
              </a:r>
              <a:endParaRPr lang="en-US" altLang="zh-CN" sz="2800" b="1" dirty="0">
                <a:latin typeface="宋体" panose="02010600030101010101" pitchFamily="2" charset="-122"/>
              </a:endParaRPr>
            </a:p>
          </p:txBody>
        </p:sp>
      </p:grpSp>
      <p:grpSp>
        <p:nvGrpSpPr>
          <p:cNvPr id="67600" name="组合 25"/>
          <p:cNvGrpSpPr/>
          <p:nvPr/>
        </p:nvGrpSpPr>
        <p:grpSpPr>
          <a:xfrm>
            <a:off x="-20637" y="5609272"/>
            <a:ext cx="9106535" cy="980303"/>
            <a:chOff x="80" y="6122"/>
            <a:chExt cx="14341" cy="1542"/>
          </a:xfrm>
        </p:grpSpPr>
        <p:sp>
          <p:nvSpPr>
            <p:cNvPr id="55312" name="文本框 11"/>
            <p:cNvSpPr txBox="1"/>
            <p:nvPr>
              <p:custDataLst>
                <p:tags r:id="rId15"/>
              </p:custDataLst>
            </p:nvPr>
          </p:nvSpPr>
          <p:spPr>
            <a:xfrm>
              <a:off x="80" y="6165"/>
              <a:ext cx="14341" cy="1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just"/>
              <a:r>
                <a:rPr lang="zh-CN" altLang="en-US" sz="2800" b="1" dirty="0">
                  <a:latin typeface="Times New Roman" panose="02020603050405020304" pitchFamily="18" charset="0"/>
                </a:rPr>
                <a:t>例如向量空间    ，单位向量组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                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是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其一组基，则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dim     =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n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，而其所包含向量的维数也是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.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5313" name="对象 14">
              <a:hlinkClick r:id="" action="ppaction://ole?verb="/>
            </p:cNvPr>
            <p:cNvGraphicFramePr>
              <a:graphicFrameLocks noChangeAspect="1"/>
            </p:cNvGraphicFramePr>
            <p:nvPr>
              <p:custDataLst>
                <p:tags r:id="rId16"/>
              </p:custDataLst>
            </p:nvPr>
          </p:nvGraphicFramePr>
          <p:xfrm>
            <a:off x="3571" y="6236"/>
            <a:ext cx="692" cy="6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8" name="" r:id="rId17" imgW="215900" imgH="190500" progId="Equation.KSEE3">
                    <p:embed/>
                  </p:oleObj>
                </mc:Choice>
                <mc:Fallback>
                  <p:oleObj name="" r:id="rId17" imgW="215900" imgH="190500" progId="Equation.KSEE3">
                    <p:embed/>
                    <p:pic>
                      <p:nvPicPr>
                        <p:cNvPr id="0" name="图片 3317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571" y="6236"/>
                          <a:ext cx="692" cy="60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5" name="对象 23">
              <a:hlinkClick r:id="" action="ppaction://ole?verb="/>
            </p:cNvPr>
            <p:cNvGraphicFramePr>
              <a:graphicFrameLocks noChangeAspect="1"/>
            </p:cNvGraphicFramePr>
            <p:nvPr>
              <p:custDataLst>
                <p:tags r:id="rId19"/>
              </p:custDataLst>
            </p:nvPr>
          </p:nvGraphicFramePr>
          <p:xfrm>
            <a:off x="7765" y="6122"/>
            <a:ext cx="2407" cy="8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0" name="" r:id="rId20" imgW="685800" imgH="228600" progId="Equation.KSEE3">
                    <p:embed/>
                  </p:oleObj>
                </mc:Choice>
                <mc:Fallback>
                  <p:oleObj name="" r:id="rId20" imgW="685800" imgH="228600" progId="Equation.KSEE3">
                    <p:embed/>
                    <p:pic>
                      <p:nvPicPr>
                        <p:cNvPr id="0" name="图片 3319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7765" y="6122"/>
                          <a:ext cx="2407" cy="8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文本框 3"/>
          <p:cNvSpPr txBox="1"/>
          <p:nvPr/>
        </p:nvSpPr>
        <p:spPr>
          <a:xfrm>
            <a:off x="35560" y="4543425"/>
            <a:ext cx="906526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 sz="2800" b="1">
                <a:solidFill>
                  <a:srgbClr val="FF0000"/>
                </a:solidFill>
              </a:rPr>
              <a:t>注：</a:t>
            </a:r>
            <a:r>
              <a:rPr lang="zh-CN" altLang="en-US" sz="2800" b="1">
                <a:solidFill>
                  <a:schemeClr val="tx1"/>
                </a:solidFill>
              </a:rPr>
              <a:t>区分向量的维数和向量空间的维数，这是不同的概念，一般不相等，参见后面例题</a:t>
            </a:r>
            <a:r>
              <a:rPr lang="en-US" altLang="zh-CN" sz="2800" b="1">
                <a:solidFill>
                  <a:schemeClr val="tx1"/>
                </a:solidFill>
              </a:rPr>
              <a:t>5.  </a:t>
            </a:r>
            <a:r>
              <a:rPr lang="zh-CN" altLang="en-US" sz="2800" b="1">
                <a:solidFill>
                  <a:schemeClr val="tx1"/>
                </a:solidFill>
              </a:rPr>
              <a:t>有时候也可能</a:t>
            </a:r>
            <a:r>
              <a:rPr lang="zh-CN" altLang="en-US" sz="2800" b="1">
                <a:solidFill>
                  <a:schemeClr val="tx1"/>
                </a:solidFill>
              </a:rPr>
              <a:t>相等，</a:t>
            </a:r>
            <a:endParaRPr lang="zh-CN" altLang="en-US" sz="2800" b="1">
              <a:solidFill>
                <a:schemeClr val="tx1"/>
              </a:solidFill>
            </a:endParaRPr>
          </a:p>
        </p:txBody>
      </p:sp>
      <p:graphicFrame>
        <p:nvGraphicFramePr>
          <p:cNvPr id="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1823" y="6118626"/>
          <a:ext cx="439420" cy="38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22" imgW="215900" imgH="190500" progId="Equation.KSEE3">
                  <p:embed/>
                </p:oleObj>
              </mc:Choice>
              <mc:Fallback>
                <p:oleObj name="" r:id="rId22" imgW="215900" imgH="190500" progId="Equation.KSEE3">
                  <p:embed/>
                  <p:pic>
                    <p:nvPicPr>
                      <p:cNvPr id="0" name="图片 331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11823" y="6118626"/>
                        <a:ext cx="439420" cy="387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Rectangle 3"/>
          <p:cNvSpPr/>
          <p:nvPr/>
        </p:nvSpPr>
        <p:spPr>
          <a:xfrm>
            <a:off x="30163" y="763588"/>
            <a:ext cx="1077912" cy="5207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chemeClr val="accent2"/>
                </a:solidFill>
                <a:latin typeface="宋体" panose="02010600030101010101" pitchFamily="2" charset="-122"/>
              </a:rPr>
              <a:t>说明</a:t>
            </a:r>
            <a:r>
              <a:rPr lang="en-US" altLang="zh-CN" sz="2800" b="1" dirty="0">
                <a:solidFill>
                  <a:schemeClr val="accent2"/>
                </a:solidFill>
                <a:latin typeface="宋体" panose="02010600030101010101" pitchFamily="2" charset="-122"/>
              </a:rPr>
              <a:t>:</a:t>
            </a:r>
            <a:endParaRPr lang="en-US" altLang="zh-CN" sz="2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163" y="5006975"/>
            <a:ext cx="8940800" cy="95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en-US" altLang="zh-CN" sz="2800" b="1" dirty="0">
                <a:latin typeface="Times New Roman" panose="02020603050405020304" pitchFamily="18" charset="0"/>
              </a:rPr>
              <a:t>(4)</a:t>
            </a:r>
            <a:r>
              <a:rPr lang="zh-CN" altLang="en-US" sz="2800" b="1" dirty="0">
                <a:latin typeface="Times New Roman" panose="02020603050405020304" pitchFamily="18" charset="0"/>
              </a:rPr>
              <a:t>在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zh-CN" altLang="zh-CN" sz="2800" b="1" dirty="0">
                <a:latin typeface="Times New Roman" panose="02020603050405020304" pitchFamily="18" charset="0"/>
              </a:rPr>
              <a:t>维向量空间中，任意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zh-CN" altLang="zh-CN" sz="2800" b="1" dirty="0">
                <a:latin typeface="Times New Roman" panose="02020603050405020304" pitchFamily="18" charset="0"/>
              </a:rPr>
              <a:t>个线性无关的向量均可取作向量空间的基。</a:t>
            </a:r>
            <a:endParaRPr lang="zh-CN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163" y="1285875"/>
            <a:ext cx="908526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en-US" altLang="zh-CN" sz="2800" b="1" dirty="0">
                <a:latin typeface="Times New Roman" panose="02020603050405020304" pitchFamily="18" charset="0"/>
              </a:rPr>
              <a:t>(1)</a:t>
            </a:r>
            <a:r>
              <a:rPr lang="zh-CN" altLang="en-US" sz="2800" b="1" dirty="0">
                <a:latin typeface="Times New Roman" panose="02020603050405020304" pitchFamily="18" charset="0"/>
              </a:rPr>
              <a:t>零空间称为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零维向量空间</a:t>
            </a:r>
            <a:r>
              <a:rPr lang="zh-CN" altLang="en-US" sz="2800" b="1" dirty="0">
                <a:latin typeface="Times New Roman" panose="02020603050405020304" pitchFamily="18" charset="0"/>
              </a:rPr>
              <a:t>，没有基．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6513" y="1947863"/>
            <a:ext cx="9117012" cy="1384300"/>
            <a:chOff x="598" y="1727"/>
            <a:chExt cx="5743" cy="872"/>
          </a:xfrm>
        </p:grpSpPr>
        <p:sp>
          <p:nvSpPr>
            <p:cNvPr id="53263" name="Text Box 5"/>
            <p:cNvSpPr txBox="1"/>
            <p:nvPr/>
          </p:nvSpPr>
          <p:spPr>
            <a:xfrm>
              <a:off x="598" y="1727"/>
              <a:ext cx="5743" cy="87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/>
              <a:r>
                <a:rPr lang="en-US" altLang="zh-CN" sz="2800" b="1" dirty="0">
                  <a:latin typeface="Times New Roman" panose="02020603050405020304" pitchFamily="18" charset="0"/>
                </a:rPr>
                <a:t>(2)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若把向量空间   看作向量组，那么   的一组基就是向量组的一个最大无关组，维数就是向量组的秩。因此</a:t>
              </a:r>
              <a:r>
                <a:rPr lang="zh-CN" altLang="zh-CN" sz="2800" b="1" dirty="0">
                  <a:latin typeface="Times New Roman" panose="02020603050405020304" pitchFamily="18" charset="0"/>
                </a:rPr>
                <a:t>一个向量空间的维数是唯一的，但他的基不唯一。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3264" name="Object 6"/>
            <p:cNvGraphicFramePr>
              <a:graphicFrameLocks noChangeAspect="1"/>
            </p:cNvGraphicFramePr>
            <p:nvPr/>
          </p:nvGraphicFramePr>
          <p:xfrm>
            <a:off x="2328" y="1800"/>
            <a:ext cx="18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7" name="" r:id="rId1" imgW="292100" imgH="304800" progId="Equation.3">
                    <p:embed/>
                  </p:oleObj>
                </mc:Choice>
                <mc:Fallback>
                  <p:oleObj name="" r:id="rId1" imgW="292100" imgH="304800" progId="Equation.3">
                    <p:embed/>
                    <p:pic>
                      <p:nvPicPr>
                        <p:cNvPr id="0" name="图片 330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328" y="1800"/>
                          <a:ext cx="18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265" name="Object 7"/>
            <p:cNvGraphicFramePr>
              <a:graphicFrameLocks noChangeAspect="1"/>
            </p:cNvGraphicFramePr>
            <p:nvPr/>
          </p:nvGraphicFramePr>
          <p:xfrm>
            <a:off x="4284" y="1800"/>
            <a:ext cx="18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8" name="" r:id="rId3" imgW="292100" imgH="304800" progId="Equation.3">
                    <p:embed/>
                  </p:oleObj>
                </mc:Choice>
                <mc:Fallback>
                  <p:oleObj name="" r:id="rId3" imgW="292100" imgH="304800" progId="Equation.3">
                    <p:embed/>
                    <p:pic>
                      <p:nvPicPr>
                        <p:cNvPr id="0" name="图片 330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284" y="1800"/>
                          <a:ext cx="18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9"/>
          <p:cNvGrpSpPr/>
          <p:nvPr/>
        </p:nvGrpSpPr>
        <p:grpSpPr>
          <a:xfrm>
            <a:off x="1352550" y="4283075"/>
            <a:ext cx="6350000" cy="533400"/>
            <a:chOff x="2202" y="3188"/>
            <a:chExt cx="4018" cy="336"/>
          </a:xfrm>
        </p:grpSpPr>
        <p:graphicFrame>
          <p:nvGraphicFramePr>
            <p:cNvPr id="53261" name="Object 10"/>
            <p:cNvGraphicFramePr>
              <a:graphicFrameLocks noChangeAspect="1"/>
            </p:cNvGraphicFramePr>
            <p:nvPr/>
          </p:nvGraphicFramePr>
          <p:xfrm>
            <a:off x="2202" y="3201"/>
            <a:ext cx="4018" cy="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9" name="" r:id="rId5" imgW="2844800" imgH="215900" progId="Equation.3">
                    <p:embed/>
                  </p:oleObj>
                </mc:Choice>
                <mc:Fallback>
                  <p:oleObj name="" r:id="rId5" imgW="2844800" imgH="215900" progId="Equation.3">
                    <p:embed/>
                    <p:pic>
                      <p:nvPicPr>
                        <p:cNvPr id="0" name="图片 330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202" y="3201"/>
                          <a:ext cx="4018" cy="3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262" name="Line 11"/>
            <p:cNvSpPr/>
            <p:nvPr/>
          </p:nvSpPr>
          <p:spPr>
            <a:xfrm>
              <a:off x="4979" y="3188"/>
              <a:ext cx="0" cy="336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" name="Group 12"/>
          <p:cNvGrpSpPr/>
          <p:nvPr/>
        </p:nvGrpSpPr>
        <p:grpSpPr>
          <a:xfrm>
            <a:off x="36513" y="3409950"/>
            <a:ext cx="9007475" cy="952500"/>
            <a:chOff x="528" y="2620"/>
            <a:chExt cx="5674" cy="600"/>
          </a:xfrm>
        </p:grpSpPr>
        <p:grpSp>
          <p:nvGrpSpPr>
            <p:cNvPr id="53256" name="Group 13"/>
            <p:cNvGrpSpPr/>
            <p:nvPr/>
          </p:nvGrpSpPr>
          <p:grpSpPr>
            <a:xfrm>
              <a:off x="528" y="2620"/>
              <a:ext cx="5674" cy="600"/>
              <a:chOff x="528" y="2400"/>
              <a:chExt cx="5674" cy="600"/>
            </a:xfrm>
          </p:grpSpPr>
          <p:sp>
            <p:nvSpPr>
              <p:cNvPr id="53259" name="Rectangle 14"/>
              <p:cNvSpPr/>
              <p:nvPr/>
            </p:nvSpPr>
            <p:spPr>
              <a:xfrm>
                <a:off x="528" y="2400"/>
                <a:ext cx="5674" cy="6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r>
                  <a:rPr lang="en-US" altLang="zh-CN" sz="2800" b="1" dirty="0">
                    <a:latin typeface="Times New Roman" panose="02020603050405020304" pitchFamily="18" charset="0"/>
                  </a:rPr>
                  <a:t>(3)</a:t>
                </a:r>
                <a:r>
                  <a:rPr lang="zh-CN" altLang="en-US" sz="2800" b="1" dirty="0">
                    <a:latin typeface="Times New Roman" panose="02020603050405020304" pitchFamily="18" charset="0"/>
                  </a:rPr>
                  <a:t>若向量组                      是向量空间    的一组基，则    可      </a:t>
                </a:r>
                <a:endParaRPr lang="zh-CN" altLang="en-US" sz="2800" b="1" dirty="0">
                  <a:latin typeface="Times New Roman" panose="02020603050405020304" pitchFamily="18" charset="0"/>
                </a:endParaRPr>
              </a:p>
              <a:p>
                <a:pPr algn="just"/>
                <a:r>
                  <a:rPr lang="zh-CN" altLang="en-US" sz="2800" b="1" dirty="0">
                    <a:latin typeface="Times New Roman" panose="02020603050405020304" pitchFamily="18" charset="0"/>
                  </a:rPr>
                  <a:t>表示为</a:t>
                </a:r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53260" name="Object 15"/>
              <p:cNvGraphicFramePr>
                <a:graphicFrameLocks noChangeAspect="1"/>
              </p:cNvGraphicFramePr>
              <p:nvPr/>
            </p:nvGraphicFramePr>
            <p:xfrm>
              <a:off x="1785" y="2409"/>
              <a:ext cx="1130" cy="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10" name="" r:id="rId7" imgW="812800" imgH="215900" progId="Equation.3">
                      <p:embed/>
                    </p:oleObj>
                  </mc:Choice>
                  <mc:Fallback>
                    <p:oleObj name="" r:id="rId7" imgW="812800" imgH="215900" progId="Equation.3">
                      <p:embed/>
                      <p:pic>
                        <p:nvPicPr>
                          <p:cNvPr id="0" name="图片 3309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785" y="2409"/>
                            <a:ext cx="1130" cy="3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53257" name="Object 16"/>
            <p:cNvGraphicFramePr>
              <a:graphicFrameLocks noChangeAspect="1"/>
            </p:cNvGraphicFramePr>
            <p:nvPr/>
          </p:nvGraphicFramePr>
          <p:xfrm>
            <a:off x="5721" y="2694"/>
            <a:ext cx="18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1" name="" r:id="rId9" imgW="292100" imgH="304800" progId="Equation.3">
                    <p:embed/>
                  </p:oleObj>
                </mc:Choice>
                <mc:Fallback>
                  <p:oleObj name="" r:id="rId9" imgW="292100" imgH="304800" progId="Equation.3">
                    <p:embed/>
                    <p:pic>
                      <p:nvPicPr>
                        <p:cNvPr id="0" name="图片 331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721" y="2694"/>
                          <a:ext cx="18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258" name="Object 17"/>
            <p:cNvGraphicFramePr>
              <a:graphicFrameLocks noChangeAspect="1"/>
            </p:cNvGraphicFramePr>
            <p:nvPr/>
          </p:nvGraphicFramePr>
          <p:xfrm>
            <a:off x="4134" y="2700"/>
            <a:ext cx="184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2" name="" r:id="rId10" imgW="292100" imgH="304800" progId="Equation.3">
                    <p:embed/>
                  </p:oleObj>
                </mc:Choice>
                <mc:Fallback>
                  <p:oleObj name="" r:id="rId10" imgW="292100" imgH="304800" progId="Equation.3">
                    <p:embed/>
                    <p:pic>
                      <p:nvPicPr>
                        <p:cNvPr id="0" name="图片 331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134" y="2700"/>
                          <a:ext cx="184" cy="1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813" y="1960563"/>
          <a:ext cx="9139237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3" name="" r:id="rId1" imgW="4140200" imgH="457200" progId="Equation.KSEE3">
                  <p:embed/>
                </p:oleObj>
              </mc:Choice>
              <mc:Fallback>
                <p:oleObj name="" r:id="rId1" imgW="4140200" imgH="457200" progId="Equation.KSEE3">
                  <p:embed/>
                  <p:pic>
                    <p:nvPicPr>
                      <p:cNvPr id="0" name="图片 331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813" y="1960563"/>
                        <a:ext cx="9139237" cy="1009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4" name="文本框 1"/>
          <p:cNvSpPr txBox="1"/>
          <p:nvPr/>
        </p:nvSpPr>
        <p:spPr>
          <a:xfrm>
            <a:off x="101600" y="850900"/>
            <a:ext cx="8940800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lang="en-US" altLang="zh-CN" sz="2800" b="1" dirty="0">
                <a:latin typeface="Times New Roman" panose="02020603050405020304" pitchFamily="18" charset="0"/>
              </a:rPr>
              <a:t>(4)</a:t>
            </a:r>
            <a:r>
              <a:rPr lang="zh-CN" altLang="en-US" sz="2800" b="1" dirty="0">
                <a:latin typeface="Times New Roman" panose="02020603050405020304" pitchFamily="18" charset="0"/>
              </a:rPr>
              <a:t>在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zh-CN" altLang="zh-CN" sz="2800" b="1" dirty="0">
                <a:latin typeface="Times New Roman" panose="02020603050405020304" pitchFamily="18" charset="0"/>
              </a:rPr>
              <a:t>维向量空间中，任意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zh-CN" altLang="zh-CN" sz="2800" b="1" dirty="0">
                <a:latin typeface="Times New Roman" panose="02020603050405020304" pitchFamily="18" charset="0"/>
              </a:rPr>
              <a:t>个线性无关的向量均可取作向量空间的基。</a:t>
            </a:r>
            <a:endParaRPr lang="zh-CN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54275" name="文本框 3"/>
          <p:cNvSpPr txBox="1"/>
          <p:nvPr/>
        </p:nvSpPr>
        <p:spPr>
          <a:xfrm>
            <a:off x="244475" y="1914525"/>
            <a:ext cx="14224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证</a:t>
            </a:r>
            <a:r>
              <a:rPr lang="en-US" altLang="zh-CN" sz="2800" b="1" dirty="0">
                <a:latin typeface="Times New Roman" panose="02020603050405020304" pitchFamily="18" charset="0"/>
              </a:rPr>
              <a:t>: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90513" y="3051175"/>
          <a:ext cx="71501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4" name="" r:id="rId3" imgW="3238500" imgH="215900" progId="Equation.KSEE3">
                  <p:embed/>
                </p:oleObj>
              </mc:Choice>
              <mc:Fallback>
                <p:oleObj name="" r:id="rId3" imgW="3238500" imgH="215900" progId="Equation.KSEE3">
                  <p:embed/>
                  <p:pic>
                    <p:nvPicPr>
                      <p:cNvPr id="0" name="图片 33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0513" y="3051175"/>
                        <a:ext cx="7150100" cy="476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/>
          <p:nvPr/>
        </p:nvGraphicFramePr>
        <p:xfrm>
          <a:off x="-7937" y="3640138"/>
          <a:ext cx="914400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" name="" r:id="rId5" imgW="4140200" imgH="457200" progId="Equation.KSEE3">
                  <p:embed/>
                </p:oleObj>
              </mc:Choice>
              <mc:Fallback>
                <p:oleObj name="" r:id="rId5" imgW="4140200" imgH="457200" progId="Equation.KSEE3">
                  <p:embed/>
                  <p:pic>
                    <p:nvPicPr>
                      <p:cNvPr id="0" name="图片 33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7937" y="3640138"/>
                        <a:ext cx="9144000" cy="1012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/>
          <p:nvPr/>
        </p:nvGraphicFramePr>
        <p:xfrm>
          <a:off x="11113" y="4803775"/>
          <a:ext cx="9144000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" name="" r:id="rId7" imgW="4114800" imgH="673100" progId="Equation.KSEE3">
                  <p:embed/>
                </p:oleObj>
              </mc:Choice>
              <mc:Fallback>
                <p:oleObj name="" r:id="rId7" imgW="4114800" imgH="673100" progId="Equation.KSEE3">
                  <p:embed/>
                  <p:pic>
                    <p:nvPicPr>
                      <p:cNvPr id="0" name="图片 33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113" y="4803775"/>
                        <a:ext cx="9144000" cy="1492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/>
      <p:bldP spid="54275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6" name="组合 15"/>
          <p:cNvGrpSpPr/>
          <p:nvPr/>
        </p:nvGrpSpPr>
        <p:grpSpPr>
          <a:xfrm>
            <a:off x="0" y="500063"/>
            <a:ext cx="9072563" cy="3095625"/>
            <a:chOff x="0" y="787"/>
            <a:chExt cx="14287" cy="4875"/>
          </a:xfrm>
        </p:grpSpPr>
        <p:sp>
          <p:nvSpPr>
            <p:cNvPr id="55303" name="文本框 2"/>
            <p:cNvSpPr txBox="1"/>
            <p:nvPr/>
          </p:nvSpPr>
          <p:spPr>
            <a:xfrm>
              <a:off x="0" y="794"/>
              <a:ext cx="14287" cy="217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/>
              <a:r>
                <a:rPr lang="en-US" altLang="zh-CN" sz="2800" b="1" dirty="0">
                  <a:latin typeface="Times New Roman" panose="02020603050405020304" pitchFamily="18" charset="0"/>
                </a:rPr>
                <a:t>             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设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V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为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r</a:t>
              </a:r>
              <a:r>
                <a:rPr lang="zh-CN" altLang="zh-CN" sz="2800" b="1" dirty="0">
                  <a:latin typeface="Times New Roman" panose="02020603050405020304" pitchFamily="18" charset="0"/>
                </a:rPr>
                <a:t>维向量空间，且               为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V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的一组基，任取         ，则                                   ，称                  为向量  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  <a:p>
              <a:pPr algn="just"/>
              <a:r>
                <a:rPr lang="zh-CN" altLang="en-US" sz="2800" b="1" dirty="0">
                  <a:latin typeface="Times New Roman" panose="02020603050405020304" pitchFamily="18" charset="0"/>
                </a:rPr>
                <a:t>在基                 下的坐标，记为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5304" name="文本框 1"/>
            <p:cNvSpPr txBox="1"/>
            <p:nvPr/>
          </p:nvSpPr>
          <p:spPr>
            <a:xfrm>
              <a:off x="12" y="787"/>
              <a:ext cx="220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定义</a:t>
              </a:r>
              <a:r>
                <a:rPr lang="en-US" altLang="zh-CN" sz="2800" b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4</a:t>
              </a:r>
              <a:endPara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5305" name="对象 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7584" y="794"/>
            <a:ext cx="2222" cy="7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1" name="" r:id="rId1" imgW="673100" imgH="241300" progId="Equation.KSEE3">
                    <p:embed/>
                  </p:oleObj>
                </mc:Choice>
                <mc:Fallback>
                  <p:oleObj name="" r:id="rId1" imgW="673100" imgH="241300" progId="Equation.KSEE3">
                    <p:embed/>
                    <p:pic>
                      <p:nvPicPr>
                        <p:cNvPr id="0" name="图片 3320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7584" y="794"/>
                          <a:ext cx="2222" cy="79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06" name="对象 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3134" y="1551"/>
            <a:ext cx="4887" cy="6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2" name="" r:id="rId3" imgW="1574800" imgH="215900" progId="Equation.KSEE3">
                    <p:embed/>
                  </p:oleObj>
                </mc:Choice>
                <mc:Fallback>
                  <p:oleObj name="" r:id="rId3" imgW="1574800" imgH="215900" progId="Equation.KSEE3">
                    <p:embed/>
                    <p:pic>
                      <p:nvPicPr>
                        <p:cNvPr id="0" name="图片 332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134" y="1551"/>
                          <a:ext cx="4887" cy="6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07" name="对象 1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6496" y="2979"/>
            <a:ext cx="1813" cy="26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3" name="" r:id="rId5" imgW="634365" imgH="939800" progId="Equation.KSEE3">
                    <p:embed/>
                  </p:oleObj>
                </mc:Choice>
                <mc:Fallback>
                  <p:oleObj name="" r:id="rId5" imgW="634365" imgH="939800" progId="Equation.KSEE3">
                    <p:embed/>
                    <p:pic>
                      <p:nvPicPr>
                        <p:cNvPr id="0" name="图片 332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496" y="2979"/>
                          <a:ext cx="1813" cy="26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08" name="对象 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9184" y="1417"/>
            <a:ext cx="2520" cy="7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4" name="" r:id="rId7" imgW="685800" imgH="215900" progId="Equation.KSEE3">
                    <p:embed/>
                  </p:oleObj>
                </mc:Choice>
                <mc:Fallback>
                  <p:oleObj name="" r:id="rId7" imgW="685800" imgH="215900" progId="Equation.KSEE3">
                    <p:embed/>
                    <p:pic>
                      <p:nvPicPr>
                        <p:cNvPr id="0" name="图片 332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184" y="1417"/>
                          <a:ext cx="2520" cy="7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09" name="对象 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746" y="1610"/>
            <a:ext cx="1346" cy="5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5" name="" r:id="rId9" imgW="405765" imgH="177165" progId="Equation.KSEE3">
                    <p:embed/>
                  </p:oleObj>
                </mc:Choice>
                <mc:Fallback>
                  <p:oleObj name="" r:id="rId9" imgW="405765" imgH="177165" progId="Equation.KSEE3">
                    <p:embed/>
                    <p:pic>
                      <p:nvPicPr>
                        <p:cNvPr id="0" name="图片 3324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46" y="1610"/>
                          <a:ext cx="1346" cy="5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0" name="对象 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444" y="1659"/>
            <a:ext cx="532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6" name="" r:id="rId11" imgW="152400" imgH="139700" progId="Equation.KSEE3">
                    <p:embed/>
                  </p:oleObj>
                </mc:Choice>
                <mc:Fallback>
                  <p:oleObj name="" r:id="rId11" imgW="152400" imgH="139700" progId="Equation.KSEE3">
                    <p:embed/>
                    <p:pic>
                      <p:nvPicPr>
                        <p:cNvPr id="0" name="图片 3325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3444" y="1659"/>
                          <a:ext cx="532" cy="4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311" name="对象 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97" y="2154"/>
            <a:ext cx="2215" cy="7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7" name="" r:id="rId13" imgW="673100" imgH="241300" progId="Equation.KSEE3">
                    <p:embed/>
                  </p:oleObj>
                </mc:Choice>
                <mc:Fallback>
                  <p:oleObj name="" r:id="rId13" imgW="673100" imgH="241300" progId="Equation.KSEE3">
                    <p:embed/>
                    <p:pic>
                      <p:nvPicPr>
                        <p:cNvPr id="0" name="图片 3326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397" y="2154"/>
                          <a:ext cx="2215" cy="79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文本框 3"/>
          <p:cNvSpPr txBox="1"/>
          <p:nvPr/>
        </p:nvSpPr>
        <p:spPr>
          <a:xfrm>
            <a:off x="447675" y="2962275"/>
            <a:ext cx="14224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证</a:t>
            </a:r>
            <a:r>
              <a:rPr lang="en-US" altLang="zh-CN" sz="2800" b="1" dirty="0">
                <a:latin typeface="Times New Roman" panose="02020603050405020304" pitchFamily="18" charset="0"/>
              </a:rPr>
              <a:t>: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58372" name="文本框 8"/>
          <p:cNvSpPr txBox="1"/>
          <p:nvPr/>
        </p:nvSpPr>
        <p:spPr>
          <a:xfrm>
            <a:off x="563563" y="4994275"/>
            <a:ext cx="41275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即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>
          <a:xfrm>
            <a:off x="1414463" y="344488"/>
            <a:ext cx="5040312" cy="539750"/>
            <a:chOff x="1505" y="2688"/>
            <a:chExt cx="3175" cy="340"/>
          </a:xfrm>
        </p:grpSpPr>
        <p:graphicFrame>
          <p:nvGraphicFramePr>
            <p:cNvPr id="56333" name="Object 4"/>
            <p:cNvGraphicFramePr/>
            <p:nvPr/>
          </p:nvGraphicFramePr>
          <p:xfrm>
            <a:off x="1505" y="2688"/>
            <a:ext cx="3175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9" name="" r:id="rId1" imgW="2590800" imgH="279400" progId="Equation.DSMT4">
                    <p:embed/>
                  </p:oleObj>
                </mc:Choice>
                <mc:Fallback>
                  <p:oleObj name="" r:id="rId1" imgW="2590800" imgH="279400" progId="Equation.DSMT4">
                    <p:embed/>
                    <p:pic>
                      <p:nvPicPr>
                        <p:cNvPr id="0" name="图片 332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505" y="2688"/>
                          <a:ext cx="3175" cy="3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34" name="Line 5"/>
            <p:cNvSpPr/>
            <p:nvPr/>
          </p:nvSpPr>
          <p:spPr>
            <a:xfrm>
              <a:off x="3410" y="2692"/>
              <a:ext cx="0" cy="33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" name="文本框 1"/>
          <p:cNvSpPr txBox="1"/>
          <p:nvPr/>
        </p:nvSpPr>
        <p:spPr>
          <a:xfrm>
            <a:off x="6350" y="346075"/>
            <a:ext cx="8843963" cy="95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Times New Roman" panose="02020603050405020304" pitchFamily="18" charset="0"/>
              </a:rPr>
              <a:t>5    </a:t>
            </a:r>
            <a:r>
              <a:rPr lang="zh-CN" altLang="en-US" sz="2800" b="1" dirty="0">
                <a:latin typeface="Times New Roman" panose="02020603050405020304" pitchFamily="18" charset="0"/>
              </a:rPr>
              <a:t>设                                                         ，例</a:t>
            </a: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已证其为向量空间，完成以下问题。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038" y="1298575"/>
          <a:ext cx="9051925" cy="157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" name="" r:id="rId3" imgW="4102100" imgH="711200" progId="Equation.KSEE3">
                  <p:embed/>
                </p:oleObj>
              </mc:Choice>
              <mc:Fallback>
                <p:oleObj name="" r:id="rId3" imgW="4102100" imgH="711200" progId="Equation.KSEE3">
                  <p:embed/>
                  <p:pic>
                    <p:nvPicPr>
                      <p:cNvPr id="0" name="图片 332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038" y="1298575"/>
                        <a:ext cx="9051925" cy="1570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27125" y="2962275"/>
          <a:ext cx="49053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" name="" r:id="rId5" imgW="2222500" imgH="228600" progId="Equation.KSEE3">
                  <p:embed/>
                </p:oleObj>
              </mc:Choice>
              <mc:Fallback>
                <p:oleObj name="" r:id="rId5" imgW="2222500" imgH="228600" progId="Equation.KSEE3">
                  <p:embed/>
                  <p:pic>
                    <p:nvPicPr>
                      <p:cNvPr id="0" name="图片 333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27125" y="2962275"/>
                        <a:ext cx="490537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76525" y="3484563"/>
          <a:ext cx="40640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2" name="" r:id="rId7" imgW="1841500" imgH="228600" progId="Equation.KSEE3">
                  <p:embed/>
                </p:oleObj>
              </mc:Choice>
              <mc:Fallback>
                <p:oleObj name="" r:id="rId7" imgW="1841500" imgH="228600" progId="Equation.KSEE3">
                  <p:embed/>
                  <p:pic>
                    <p:nvPicPr>
                      <p:cNvPr id="0" name="图片 333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76525" y="3484563"/>
                        <a:ext cx="406400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73150" y="4176713"/>
          <a:ext cx="2676525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" name="" r:id="rId9" imgW="1447800" imgH="1168400" progId="Equation.KSEE3">
                  <p:embed/>
                </p:oleObj>
              </mc:Choice>
              <mc:Fallback>
                <p:oleObj name="" r:id="rId9" imgW="1447800" imgH="1168400" progId="Equation.KSEE3">
                  <p:embed/>
                  <p:pic>
                    <p:nvPicPr>
                      <p:cNvPr id="0" name="图片 333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73150" y="4176713"/>
                        <a:ext cx="2676525" cy="215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8"/>
          <p:cNvSpPr txBox="1"/>
          <p:nvPr/>
        </p:nvSpPr>
        <p:spPr>
          <a:xfrm>
            <a:off x="4222750" y="4248150"/>
            <a:ext cx="4800600" cy="95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因为系数行列式等于</a:t>
            </a:r>
            <a:r>
              <a:rPr lang="en-US" altLang="zh-CN" sz="2800" b="1" dirty="0">
                <a:latin typeface="Times New Roman" panose="02020603050405020304" pitchFamily="18" charset="0"/>
              </a:rPr>
              <a:t>1≠0</a:t>
            </a:r>
            <a:r>
              <a:rPr lang="zh-CN" altLang="en-US" sz="2800" b="1" dirty="0">
                <a:latin typeface="Times New Roman" panose="02020603050405020304" pitchFamily="18" charset="0"/>
              </a:rPr>
              <a:t>，由克莱姆法则的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29188" y="5200650"/>
          <a:ext cx="30829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" name="" r:id="rId11" imgW="1397000" imgH="228600" progId="Equation.KSEE3">
                  <p:embed/>
                </p:oleObj>
              </mc:Choice>
              <mc:Fallback>
                <p:oleObj name="" r:id="rId11" imgW="1397000" imgH="228600" progId="Equation.KSEE3">
                  <p:embed/>
                  <p:pic>
                    <p:nvPicPr>
                      <p:cNvPr id="0" name="图片 333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29188" y="5200650"/>
                        <a:ext cx="308292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84663" y="5759450"/>
          <a:ext cx="45989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" name="" r:id="rId13" imgW="2082800" imgH="228600" progId="Equation.KSEE3">
                  <p:embed/>
                </p:oleObj>
              </mc:Choice>
              <mc:Fallback>
                <p:oleObj name="" r:id="rId13" imgW="2082800" imgH="228600" progId="Equation.KSEE3">
                  <p:embed/>
                  <p:pic>
                    <p:nvPicPr>
                      <p:cNvPr id="0" name="图片 333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284663" y="5759450"/>
                        <a:ext cx="4598987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5" grpId="0"/>
      <p:bldP spid="58372" grpId="0"/>
      <p:bldP spid="4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7346" name="Group 3"/>
          <p:cNvGrpSpPr>
            <a:grpSpLocks noChangeAspect="1"/>
          </p:cNvGrpSpPr>
          <p:nvPr/>
        </p:nvGrpSpPr>
        <p:grpSpPr>
          <a:xfrm>
            <a:off x="1414463" y="344488"/>
            <a:ext cx="5040312" cy="539750"/>
            <a:chOff x="1505" y="2688"/>
            <a:chExt cx="3175" cy="340"/>
          </a:xfrm>
        </p:grpSpPr>
        <p:graphicFrame>
          <p:nvGraphicFramePr>
            <p:cNvPr id="57357" name="Object 4"/>
            <p:cNvGraphicFramePr/>
            <p:nvPr/>
          </p:nvGraphicFramePr>
          <p:xfrm>
            <a:off x="1505" y="2688"/>
            <a:ext cx="3175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6" name="" r:id="rId1" imgW="2590800" imgH="279400" progId="Equation.DSMT4">
                    <p:embed/>
                  </p:oleObj>
                </mc:Choice>
                <mc:Fallback>
                  <p:oleObj name="" r:id="rId1" imgW="2590800" imgH="279400" progId="Equation.DSMT4">
                    <p:embed/>
                    <p:pic>
                      <p:nvPicPr>
                        <p:cNvPr id="0" name="图片 333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505" y="2688"/>
                          <a:ext cx="3175" cy="3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358" name="Line 5"/>
            <p:cNvSpPr/>
            <p:nvPr/>
          </p:nvSpPr>
          <p:spPr>
            <a:xfrm>
              <a:off x="3410" y="2692"/>
              <a:ext cx="0" cy="33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7347" name="文本框 1"/>
          <p:cNvSpPr txBox="1"/>
          <p:nvPr/>
        </p:nvSpPr>
        <p:spPr>
          <a:xfrm>
            <a:off x="6350" y="346075"/>
            <a:ext cx="8843963" cy="95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Times New Roman" panose="02020603050405020304" pitchFamily="18" charset="0"/>
              </a:rPr>
              <a:t>5    </a:t>
            </a:r>
            <a:r>
              <a:rPr lang="zh-CN" altLang="en-US" sz="2800" b="1" dirty="0">
                <a:latin typeface="Times New Roman" panose="02020603050405020304" pitchFamily="18" charset="0"/>
              </a:rPr>
              <a:t>设                                                         ，例</a:t>
            </a: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已证其为向量空间，完成以下问题。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7348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8900" y="1298575"/>
          <a:ext cx="8966200" cy="157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" name="" r:id="rId3" imgW="4063365" imgH="711200" progId="Equation.KSEE3">
                  <p:embed/>
                </p:oleObj>
              </mc:Choice>
              <mc:Fallback>
                <p:oleObj name="" r:id="rId3" imgW="4063365" imgH="711200" progId="Equation.KSEE3">
                  <p:embed/>
                  <p:pic>
                    <p:nvPicPr>
                      <p:cNvPr id="0" name="图片 333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900" y="1298575"/>
                        <a:ext cx="8966200" cy="1570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文本框 3"/>
          <p:cNvSpPr txBox="1"/>
          <p:nvPr/>
        </p:nvSpPr>
        <p:spPr>
          <a:xfrm>
            <a:off x="447675" y="2952750"/>
            <a:ext cx="14224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证</a:t>
            </a:r>
            <a:r>
              <a:rPr lang="en-US" altLang="zh-CN" sz="2800" b="1" dirty="0">
                <a:latin typeface="Times New Roman" panose="02020603050405020304" pitchFamily="18" charset="0"/>
              </a:rPr>
              <a:t>: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65213" y="2962275"/>
          <a:ext cx="60261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" name="" r:id="rId5" imgW="2730500" imgH="228600" progId="Equation.KSEE3">
                  <p:embed/>
                </p:oleObj>
              </mc:Choice>
              <mc:Fallback>
                <p:oleObj name="" r:id="rId5" imgW="2730500" imgH="228600" progId="Equation.KSEE3">
                  <p:embed/>
                  <p:pic>
                    <p:nvPicPr>
                      <p:cNvPr id="0" name="图片 333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5213" y="2962275"/>
                        <a:ext cx="602615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03513" y="3484563"/>
          <a:ext cx="38687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" name="" r:id="rId7" imgW="1752600" imgH="228600" progId="Equation.KSEE3">
                  <p:embed/>
                </p:oleObj>
              </mc:Choice>
              <mc:Fallback>
                <p:oleObj name="" r:id="rId7" imgW="1752600" imgH="228600" progId="Equation.KSEE3">
                  <p:embed/>
                  <p:pic>
                    <p:nvPicPr>
                      <p:cNvPr id="0" name="图片 333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03513" y="3484563"/>
                        <a:ext cx="3868737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" name="文本框 8"/>
          <p:cNvSpPr txBox="1"/>
          <p:nvPr/>
        </p:nvSpPr>
        <p:spPr>
          <a:xfrm>
            <a:off x="492125" y="5065713"/>
            <a:ext cx="41275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即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8" name="对象 17">
            <a:hlinkClick r:id="" action="ppaction://ole?verb="/>
          </p:cNvPr>
          <p:cNvGraphicFramePr/>
          <p:nvPr/>
        </p:nvGraphicFramePr>
        <p:xfrm>
          <a:off x="1003300" y="4248150"/>
          <a:ext cx="2771775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" name="" r:id="rId9" imgW="1600200" imgH="1168400" progId="Equation.KSEE3">
                  <p:embed/>
                </p:oleObj>
              </mc:Choice>
              <mc:Fallback>
                <p:oleObj name="" r:id="rId9" imgW="1600200" imgH="1168400" progId="Equation.KSEE3">
                  <p:embed/>
                  <p:pic>
                    <p:nvPicPr>
                      <p:cNvPr id="0" name="图片 333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03300" y="4248150"/>
                        <a:ext cx="2771775" cy="215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8"/>
          <p:cNvSpPr txBox="1"/>
          <p:nvPr/>
        </p:nvSpPr>
        <p:spPr>
          <a:xfrm>
            <a:off x="3668713" y="5067300"/>
            <a:ext cx="1406525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解得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48175" y="4246563"/>
          <a:ext cx="1878013" cy="216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1" name="" r:id="rId11" imgW="1016000" imgH="1168400" progId="Equation.KSEE3">
                  <p:embed/>
                </p:oleObj>
              </mc:Choice>
              <mc:Fallback>
                <p:oleObj name="" r:id="rId11" imgW="1016000" imgH="1168400" progId="Equation.KSEE3">
                  <p:embed/>
                  <p:pic>
                    <p:nvPicPr>
                      <p:cNvPr id="0" name="图片 334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48175" y="4246563"/>
                        <a:ext cx="1878013" cy="2160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242050" y="4129088"/>
          <a:ext cx="2833688" cy="255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2" name="" r:id="rId13" imgW="1282700" imgH="1155700" progId="Equation.KSEE3">
                  <p:embed/>
                </p:oleObj>
              </mc:Choice>
              <mc:Fallback>
                <p:oleObj name="" r:id="rId13" imgW="1282700" imgH="1155700" progId="Equation.KSEE3">
                  <p:embed/>
                  <p:pic>
                    <p:nvPicPr>
                      <p:cNvPr id="0" name="图片 334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242050" y="4129088"/>
                        <a:ext cx="2833688" cy="2559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  <p:bldP spid="1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8370" name="Group 3"/>
          <p:cNvGrpSpPr>
            <a:grpSpLocks noChangeAspect="1"/>
          </p:cNvGrpSpPr>
          <p:nvPr/>
        </p:nvGrpSpPr>
        <p:grpSpPr>
          <a:xfrm>
            <a:off x="1414463" y="344488"/>
            <a:ext cx="5040312" cy="539750"/>
            <a:chOff x="1505" y="2688"/>
            <a:chExt cx="3175" cy="340"/>
          </a:xfrm>
        </p:grpSpPr>
        <p:graphicFrame>
          <p:nvGraphicFramePr>
            <p:cNvPr id="58381" name="Object 4"/>
            <p:cNvGraphicFramePr/>
            <p:nvPr/>
          </p:nvGraphicFramePr>
          <p:xfrm>
            <a:off x="1505" y="2688"/>
            <a:ext cx="3175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3" name="" r:id="rId1" imgW="2590800" imgH="279400" progId="Equation.DSMT4">
                    <p:embed/>
                  </p:oleObj>
                </mc:Choice>
                <mc:Fallback>
                  <p:oleObj name="" r:id="rId1" imgW="2590800" imgH="279400" progId="Equation.DSMT4">
                    <p:embed/>
                    <p:pic>
                      <p:nvPicPr>
                        <p:cNvPr id="0" name="图片 334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505" y="2688"/>
                          <a:ext cx="3175" cy="3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382" name="Line 5"/>
            <p:cNvSpPr/>
            <p:nvPr/>
          </p:nvSpPr>
          <p:spPr>
            <a:xfrm>
              <a:off x="3410" y="2692"/>
              <a:ext cx="0" cy="33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8371" name="文本框 1"/>
          <p:cNvSpPr txBox="1"/>
          <p:nvPr/>
        </p:nvSpPr>
        <p:spPr>
          <a:xfrm>
            <a:off x="6350" y="346075"/>
            <a:ext cx="8843963" cy="95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Times New Roman" panose="02020603050405020304" pitchFamily="18" charset="0"/>
              </a:rPr>
              <a:t>5    </a:t>
            </a:r>
            <a:r>
              <a:rPr lang="zh-CN" altLang="en-US" sz="2800" b="1" dirty="0">
                <a:latin typeface="Times New Roman" panose="02020603050405020304" pitchFamily="18" charset="0"/>
              </a:rPr>
              <a:t>设                                                         ，例</a:t>
            </a: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已证其为向量空间，完成以下问题。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8372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8900" y="1298575"/>
          <a:ext cx="8966200" cy="157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4" name="" r:id="rId3" imgW="4063365" imgH="711200" progId="Equation.KSEE3">
                  <p:embed/>
                </p:oleObj>
              </mc:Choice>
              <mc:Fallback>
                <p:oleObj name="" r:id="rId3" imgW="4063365" imgH="711200" progId="Equation.KSEE3">
                  <p:embed/>
                  <p:pic>
                    <p:nvPicPr>
                      <p:cNvPr id="0" name="图片 334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900" y="1298575"/>
                        <a:ext cx="8966200" cy="1570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文本框 3"/>
          <p:cNvSpPr txBox="1"/>
          <p:nvPr/>
        </p:nvSpPr>
        <p:spPr>
          <a:xfrm>
            <a:off x="447675" y="2952750"/>
            <a:ext cx="14224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证</a:t>
            </a:r>
            <a:r>
              <a:rPr lang="en-US" altLang="zh-CN" sz="2800" b="1" dirty="0">
                <a:latin typeface="Times New Roman" panose="02020603050405020304" pitchFamily="18" charset="0"/>
              </a:rPr>
              <a:t>: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38225" y="2962275"/>
          <a:ext cx="608171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5" name="" r:id="rId5" imgW="2755900" imgH="228600" progId="Equation.KSEE3">
                  <p:embed/>
                </p:oleObj>
              </mc:Choice>
              <mc:Fallback>
                <p:oleObj name="" r:id="rId5" imgW="2755900" imgH="228600" progId="Equation.KSEE3">
                  <p:embed/>
                  <p:pic>
                    <p:nvPicPr>
                      <p:cNvPr id="0" name="图片 334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8225" y="2962275"/>
                        <a:ext cx="6081713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03513" y="3484563"/>
          <a:ext cx="386873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6" name="" r:id="rId7" imgW="1752600" imgH="228600" progId="Equation.KSEE3">
                  <p:embed/>
                </p:oleObj>
              </mc:Choice>
              <mc:Fallback>
                <p:oleObj name="" r:id="rId7" imgW="1752600" imgH="228600" progId="Equation.KSEE3">
                  <p:embed/>
                  <p:pic>
                    <p:nvPicPr>
                      <p:cNvPr id="0" name="图片 334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03513" y="3484563"/>
                        <a:ext cx="3868737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8"/>
          <p:cNvSpPr txBox="1"/>
          <p:nvPr/>
        </p:nvSpPr>
        <p:spPr>
          <a:xfrm>
            <a:off x="492125" y="5065713"/>
            <a:ext cx="412750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即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8" name="对象 17">
            <a:hlinkClick r:id="" action="ppaction://ole?verb="/>
          </p:cNvPr>
          <p:cNvGraphicFramePr/>
          <p:nvPr/>
        </p:nvGraphicFramePr>
        <p:xfrm>
          <a:off x="1003300" y="4248150"/>
          <a:ext cx="2771775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7" name="" r:id="rId9" imgW="1600200" imgH="1168400" progId="Equation.KSEE3">
                  <p:embed/>
                </p:oleObj>
              </mc:Choice>
              <mc:Fallback>
                <p:oleObj name="" r:id="rId9" imgW="1600200" imgH="1168400" progId="Equation.KSEE3">
                  <p:embed/>
                  <p:pic>
                    <p:nvPicPr>
                      <p:cNvPr id="0" name="图片 334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03300" y="4248150"/>
                        <a:ext cx="2771775" cy="215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8"/>
          <p:cNvSpPr txBox="1"/>
          <p:nvPr/>
        </p:nvSpPr>
        <p:spPr>
          <a:xfrm>
            <a:off x="3668713" y="5067300"/>
            <a:ext cx="1406525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/>
            <a:r>
              <a:rPr lang="zh-CN" altLang="en-US" sz="2800" b="1" dirty="0">
                <a:latin typeface="Times New Roman" panose="02020603050405020304" pitchFamily="18" charset="0"/>
              </a:rPr>
              <a:t>解得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48175" y="4246563"/>
          <a:ext cx="1878013" cy="216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8" name="" r:id="rId11" imgW="1016000" imgH="1168400" progId="Equation.KSEE3">
                  <p:embed/>
                </p:oleObj>
              </mc:Choice>
              <mc:Fallback>
                <p:oleObj name="" r:id="rId11" imgW="1016000" imgH="1168400" progId="Equation.KSEE3">
                  <p:embed/>
                  <p:pic>
                    <p:nvPicPr>
                      <p:cNvPr id="0" name="图片 334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48175" y="4246563"/>
                        <a:ext cx="1878013" cy="2160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303963" y="4230688"/>
          <a:ext cx="2725737" cy="216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" name="" r:id="rId13" imgW="1473200" imgH="1168400" progId="Equation.KSEE3">
                  <p:embed/>
                </p:oleObj>
              </mc:Choice>
              <mc:Fallback>
                <p:oleObj name="" r:id="rId13" imgW="1473200" imgH="1168400" progId="Equation.KSEE3">
                  <p:embed/>
                  <p:pic>
                    <p:nvPicPr>
                      <p:cNvPr id="0" name="图片 334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303963" y="4230688"/>
                        <a:ext cx="2725737" cy="2160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PP_MARK_KEY" val="b1400096-79ac-4ab4-8604-443b3b8e98ed"/>
  <p:tag name="COMMONDATA" val="eyJoZGlkIjoiMjUzMjMyYmRlZTNhZjFkNGEzMGNiMmE0NjNkMzA3N2YifQ==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5115</Words>
  <Application>WPS 演示</Application>
  <PresentationFormat>全屏显示(4:3)</PresentationFormat>
  <Paragraphs>461</Paragraphs>
  <Slides>53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4</vt:i4>
      </vt:variant>
      <vt:variant>
        <vt:lpstr>嵌入 OLE 服务器</vt:lpstr>
      </vt:variant>
      <vt:variant>
        <vt:i4>314</vt:i4>
      </vt:variant>
      <vt:variant>
        <vt:lpstr>幻灯片标题</vt:lpstr>
      </vt:variant>
      <vt:variant>
        <vt:i4>53</vt:i4>
      </vt:variant>
    </vt:vector>
  </HeadingPairs>
  <TitlesOfParts>
    <vt:vector size="382" baseType="lpstr">
      <vt:lpstr>Arial</vt:lpstr>
      <vt:lpstr>宋体</vt:lpstr>
      <vt:lpstr>Wingdings</vt:lpstr>
      <vt:lpstr>Times New Roman</vt:lpstr>
      <vt:lpstr>Symbol</vt:lpstr>
      <vt:lpstr>黑体</vt:lpstr>
      <vt:lpstr>微软雅黑</vt:lpstr>
      <vt:lpstr>Arial Unicode MS</vt:lpstr>
      <vt:lpstr>Calibri</vt:lpstr>
      <vt:lpstr>幼圆</vt:lpstr>
      <vt:lpstr>MT Extra</vt:lpstr>
      <vt:lpstr>默认设计模板</vt:lpstr>
      <vt:lpstr>1_默认设计模板</vt:lpstr>
      <vt:lpstr>2_默认设计模板</vt:lpstr>
      <vt:lpstr>3_默认设计模板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Equation.KSEE3</vt:lpstr>
      <vt:lpstr>Equation.KSEE3</vt:lpstr>
      <vt:lpstr>Equation.KSEE3</vt:lpstr>
      <vt:lpstr>Equation.KSEE3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Equation.DSMT4</vt:lpstr>
      <vt:lpstr>Equation.3</vt:lpstr>
      <vt:lpstr>Equation.DSMT4</vt:lpstr>
      <vt:lpstr>Equation.3</vt:lpstr>
      <vt:lpstr>Equation.KSEE3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Equation.DSMT4</vt:lpstr>
      <vt:lpstr>Equation.DSMT4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Equation.KSEE3</vt:lpstr>
      <vt:lpstr>Equation.DSMT4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第二章   n维向量</vt:lpstr>
      <vt:lpstr>§ 1  n维向量的概念 </vt:lpstr>
      <vt:lpstr>一、n维向量的概念 </vt:lpstr>
      <vt:lpstr>PowerPoint 演示文稿</vt:lpstr>
      <vt:lpstr>二、向量的运算</vt:lpstr>
      <vt:lpstr>PowerPoint 演示文稿</vt:lpstr>
      <vt:lpstr>§2 向量组的线性相关性 </vt:lpstr>
      <vt:lpstr>PowerPoint 演示文稿</vt:lpstr>
      <vt:lpstr>PowerPoint 演示文稿</vt:lpstr>
      <vt:lpstr>PowerPoint 演示文稿</vt:lpstr>
      <vt:lpstr>二、向量组的线性关系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§3  向量组的秩 </vt:lpstr>
      <vt:lpstr>PowerPoint 演示文稿</vt:lpstr>
      <vt:lpstr>等价向量组满足如下性质</vt:lpstr>
      <vt:lpstr>例1  判定以下两个向量组是否等价.</vt:lpstr>
      <vt:lpstr>PowerPoint 演示文稿</vt:lpstr>
      <vt:lpstr>PowerPoint 演示文稿</vt:lpstr>
      <vt:lpstr>PowerPoint 演示文稿</vt:lpstr>
      <vt:lpstr>PowerPoint 演示文稿</vt:lpstr>
      <vt:lpstr>1、不同向量组所包含向量个数的关系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二、子空间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某同学</dc:creator>
  <cp:lastModifiedBy>某同学</cp:lastModifiedBy>
  <cp:revision>400</cp:revision>
  <dcterms:created xsi:type="dcterms:W3CDTF">2017-03-14T07:10:00Z</dcterms:created>
  <dcterms:modified xsi:type="dcterms:W3CDTF">2023-10-25T07:45:45Z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325290BA2B3E47C58946EFE80987F887</vt:lpwstr>
  </property>
</Properties>
</file>