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wav" ContentType="audio/x-wav"/>
  <Default Extension="jpeg" ContentType="image/jpeg"/>
  <Default Extension="JPG" ContentType="image/.jpg"/>
  <Default Extension="png" ContentType="image/png"/>
  <Default Extension="emf" ContentType="image/x-emf"/>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Lst>
  <p:notesMasterIdLst>
    <p:notesMasterId r:id="rId116"/>
  </p:notesMasterIdLst>
  <p:sldIdLst>
    <p:sldId id="260" r:id="rId5"/>
    <p:sldId id="573" r:id="rId6"/>
    <p:sldId id="263" r:id="rId7"/>
    <p:sldId id="379" r:id="rId8"/>
    <p:sldId id="648" r:id="rId9"/>
    <p:sldId id="265" r:id="rId10"/>
    <p:sldId id="649" r:id="rId11"/>
    <p:sldId id="650" r:id="rId12"/>
    <p:sldId id="266" r:id="rId13"/>
    <p:sldId id="268" r:id="rId14"/>
    <p:sldId id="748" r:id="rId15"/>
    <p:sldId id="749" r:id="rId16"/>
    <p:sldId id="836" r:id="rId17"/>
    <p:sldId id="665" r:id="rId18"/>
    <p:sldId id="933" r:id="rId19"/>
    <p:sldId id="677" r:id="rId20"/>
    <p:sldId id="673" r:id="rId21"/>
    <p:sldId id="693" r:id="rId22"/>
    <p:sldId id="802" r:id="rId23"/>
    <p:sldId id="803" r:id="rId24"/>
    <p:sldId id="834" r:id="rId25"/>
    <p:sldId id="807" r:id="rId26"/>
    <p:sldId id="272" r:id="rId27"/>
    <p:sldId id="273" r:id="rId28"/>
    <p:sldId id="750" r:id="rId29"/>
    <p:sldId id="504" r:id="rId30"/>
    <p:sldId id="275" r:id="rId31"/>
    <p:sldId id="276" r:id="rId32"/>
    <p:sldId id="833" r:id="rId33"/>
    <p:sldId id="278" r:id="rId34"/>
    <p:sldId id="279" r:id="rId35"/>
    <p:sldId id="280" r:id="rId36"/>
    <p:sldId id="281" r:id="rId37"/>
    <p:sldId id="287" r:id="rId38"/>
    <p:sldId id="740" r:id="rId39"/>
    <p:sldId id="741" r:id="rId40"/>
    <p:sldId id="742" r:id="rId41"/>
    <p:sldId id="743" r:id="rId42"/>
    <p:sldId id="288" r:id="rId43"/>
    <p:sldId id="388" r:id="rId44"/>
    <p:sldId id="838" r:id="rId45"/>
    <p:sldId id="289" r:id="rId46"/>
    <p:sldId id="651" r:id="rId47"/>
    <p:sldId id="290" r:id="rId48"/>
    <p:sldId id="291" r:id="rId49"/>
    <p:sldId id="389" r:id="rId50"/>
    <p:sldId id="390" r:id="rId51"/>
    <p:sldId id="373" r:id="rId52"/>
    <p:sldId id="837" r:id="rId53"/>
    <p:sldId id="503" r:id="rId54"/>
    <p:sldId id="832" r:id="rId55"/>
    <p:sldId id="722" r:id="rId56"/>
    <p:sldId id="723" r:id="rId57"/>
    <p:sldId id="840" r:id="rId58"/>
    <p:sldId id="841" r:id="rId59"/>
    <p:sldId id="724" r:id="rId60"/>
    <p:sldId id="725" r:id="rId61"/>
    <p:sldId id="294" r:id="rId62"/>
    <p:sldId id="385" r:id="rId63"/>
    <p:sldId id="726" r:id="rId64"/>
    <p:sldId id="727" r:id="rId65"/>
    <p:sldId id="728" r:id="rId66"/>
    <p:sldId id="729" r:id="rId67"/>
    <p:sldId id="297" r:id="rId68"/>
    <p:sldId id="386" r:id="rId69"/>
    <p:sldId id="296" r:id="rId70"/>
    <p:sldId id="363" r:id="rId71"/>
    <p:sldId id="730" r:id="rId72"/>
    <p:sldId id="1111" r:id="rId73"/>
    <p:sldId id="1069" r:id="rId74"/>
    <p:sldId id="1028" r:id="rId75"/>
    <p:sldId id="747" r:id="rId76"/>
    <p:sldId id="315" r:id="rId77"/>
    <p:sldId id="317" r:id="rId78"/>
    <p:sldId id="318" r:id="rId79"/>
    <p:sldId id="319" r:id="rId80"/>
    <p:sldId id="731" r:id="rId81"/>
    <p:sldId id="842" r:id="rId82"/>
    <p:sldId id="320" r:id="rId83"/>
    <p:sldId id="322" r:id="rId84"/>
    <p:sldId id="324" r:id="rId85"/>
    <p:sldId id="387" r:id="rId86"/>
    <p:sldId id="392" r:id="rId87"/>
    <p:sldId id="325" r:id="rId88"/>
    <p:sldId id="505" r:id="rId89"/>
    <p:sldId id="328" r:id="rId90"/>
    <p:sldId id="329" r:id="rId91"/>
    <p:sldId id="330" r:id="rId92"/>
    <p:sldId id="393" r:id="rId93"/>
    <p:sldId id="506" r:id="rId94"/>
    <p:sldId id="331" r:id="rId95"/>
    <p:sldId id="332" r:id="rId96"/>
    <p:sldId id="458" r:id="rId97"/>
    <p:sldId id="333" r:id="rId98"/>
    <p:sldId id="345" r:id="rId99"/>
    <p:sldId id="342" r:id="rId100"/>
    <p:sldId id="334" r:id="rId101"/>
    <p:sldId id="753" r:id="rId102"/>
    <p:sldId id="459" r:id="rId103"/>
    <p:sldId id="337" r:id="rId104"/>
    <p:sldId id="348" r:id="rId105"/>
    <p:sldId id="355" r:id="rId106"/>
    <p:sldId id="366" r:id="rId107"/>
    <p:sldId id="752" r:id="rId108"/>
    <p:sldId id="754" r:id="rId109"/>
    <p:sldId id="755" r:id="rId110"/>
    <p:sldId id="394" r:id="rId111"/>
    <p:sldId id="395" r:id="rId112"/>
    <p:sldId id="756" r:id="rId113"/>
    <p:sldId id="757" r:id="rId114"/>
    <p:sldId id="339" r:id="rId115"/>
  </p:sldIdLst>
  <p:sldSz cx="9144000" cy="6858000" type="screen4x3"/>
  <p:notesSz cx="6858000" cy="9144000"/>
  <p:custDataLst>
    <p:tags r:id="rId120"/>
  </p:custDataLst>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9pPr>
  </p:defaultTextStyle>
  <p:modifyVerifier cryptProviderType="rsaFull" cryptAlgorithmClass="hash" cryptAlgorithmType="typeAny" cryptAlgorithmSid="4" spinCount="100000" saltData="8JmfQGniqF8udl/9txHV1w==" hashData="Fw1zjWeh3mKUSDNT+YWjDYtcEI4="/>
  <p:extLst>
    <p:ext uri="{EFAFB233-063F-42B5-8137-9DF3F51BA10A}">
      <p15:sldGuideLst xmlns:p15="http://schemas.microsoft.com/office/powerpoint/2012/main">
        <p15:guide id="1" orient="horz" pos="1689" userDrawn="1">
          <p15:clr>
            <a:srgbClr val="A4A3A4"/>
          </p15:clr>
        </p15:guide>
        <p15:guide id="2" pos="401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00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showGuides="1">
      <p:cViewPr varScale="1">
        <p:scale>
          <a:sx n="79" d="100"/>
          <a:sy n="79" d="100"/>
        </p:scale>
        <p:origin x="960" y="67"/>
      </p:cViewPr>
      <p:guideLst>
        <p:guide orient="horz" pos="1689"/>
        <p:guide pos="4019"/>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5.xml"/><Relationship Id="rId98" Type="http://schemas.openxmlformats.org/officeDocument/2006/relationships/slide" Target="slides/slide94.xml"/><Relationship Id="rId97" Type="http://schemas.openxmlformats.org/officeDocument/2006/relationships/slide" Target="slides/slide93.xml"/><Relationship Id="rId96" Type="http://schemas.openxmlformats.org/officeDocument/2006/relationships/slide" Target="slides/slide92.xml"/><Relationship Id="rId95" Type="http://schemas.openxmlformats.org/officeDocument/2006/relationships/slide" Target="slides/slide91.xml"/><Relationship Id="rId94" Type="http://schemas.openxmlformats.org/officeDocument/2006/relationships/slide" Target="slides/slide90.xml"/><Relationship Id="rId93" Type="http://schemas.openxmlformats.org/officeDocument/2006/relationships/slide" Target="slides/slide89.xml"/><Relationship Id="rId92" Type="http://schemas.openxmlformats.org/officeDocument/2006/relationships/slide" Target="slides/slide88.xml"/><Relationship Id="rId91" Type="http://schemas.openxmlformats.org/officeDocument/2006/relationships/slide" Target="slides/slide87.xml"/><Relationship Id="rId90" Type="http://schemas.openxmlformats.org/officeDocument/2006/relationships/slide" Target="slides/slide86.xml"/><Relationship Id="rId9" Type="http://schemas.openxmlformats.org/officeDocument/2006/relationships/slide" Target="slides/slide5.xml"/><Relationship Id="rId89" Type="http://schemas.openxmlformats.org/officeDocument/2006/relationships/slide" Target="slides/slide85.xml"/><Relationship Id="rId88" Type="http://schemas.openxmlformats.org/officeDocument/2006/relationships/slide" Target="slides/slide84.xml"/><Relationship Id="rId87" Type="http://schemas.openxmlformats.org/officeDocument/2006/relationships/slide" Target="slides/slide83.xml"/><Relationship Id="rId86" Type="http://schemas.openxmlformats.org/officeDocument/2006/relationships/slide" Target="slides/slide82.xml"/><Relationship Id="rId85" Type="http://schemas.openxmlformats.org/officeDocument/2006/relationships/slide" Target="slides/slide81.xml"/><Relationship Id="rId84" Type="http://schemas.openxmlformats.org/officeDocument/2006/relationships/slide" Target="slides/slide80.xml"/><Relationship Id="rId83" Type="http://schemas.openxmlformats.org/officeDocument/2006/relationships/slide" Target="slides/slide79.xml"/><Relationship Id="rId82" Type="http://schemas.openxmlformats.org/officeDocument/2006/relationships/slide" Target="slides/slide78.xml"/><Relationship Id="rId81" Type="http://schemas.openxmlformats.org/officeDocument/2006/relationships/slide" Target="slides/slide77.xml"/><Relationship Id="rId80" Type="http://schemas.openxmlformats.org/officeDocument/2006/relationships/slide" Target="slides/slide76.xml"/><Relationship Id="rId8" Type="http://schemas.openxmlformats.org/officeDocument/2006/relationships/slide" Target="slides/slide4.xml"/><Relationship Id="rId79" Type="http://schemas.openxmlformats.org/officeDocument/2006/relationships/slide" Target="slides/slide75.xml"/><Relationship Id="rId78" Type="http://schemas.openxmlformats.org/officeDocument/2006/relationships/slide" Target="slides/slide74.xml"/><Relationship Id="rId77" Type="http://schemas.openxmlformats.org/officeDocument/2006/relationships/slide" Target="slides/slide73.xml"/><Relationship Id="rId76" Type="http://schemas.openxmlformats.org/officeDocument/2006/relationships/slide" Target="slides/slide72.xml"/><Relationship Id="rId75" Type="http://schemas.openxmlformats.org/officeDocument/2006/relationships/slide" Target="slides/slide71.xml"/><Relationship Id="rId74" Type="http://schemas.openxmlformats.org/officeDocument/2006/relationships/slide" Target="slides/slide70.xml"/><Relationship Id="rId73" Type="http://schemas.openxmlformats.org/officeDocument/2006/relationships/slide" Target="slides/slide69.xml"/><Relationship Id="rId72" Type="http://schemas.openxmlformats.org/officeDocument/2006/relationships/slide" Target="slides/slide68.xml"/><Relationship Id="rId71" Type="http://schemas.openxmlformats.org/officeDocument/2006/relationships/slide" Target="slides/slide67.xml"/><Relationship Id="rId70" Type="http://schemas.openxmlformats.org/officeDocument/2006/relationships/slide" Target="slides/slide66.xml"/><Relationship Id="rId7" Type="http://schemas.openxmlformats.org/officeDocument/2006/relationships/slide" Target="slides/slide3.xml"/><Relationship Id="rId69" Type="http://schemas.openxmlformats.org/officeDocument/2006/relationships/slide" Target="slides/slide65.xml"/><Relationship Id="rId68" Type="http://schemas.openxmlformats.org/officeDocument/2006/relationships/slide" Target="slides/slide64.xml"/><Relationship Id="rId67" Type="http://schemas.openxmlformats.org/officeDocument/2006/relationships/slide" Target="slides/slide63.xml"/><Relationship Id="rId66" Type="http://schemas.openxmlformats.org/officeDocument/2006/relationships/slide" Target="slides/slide62.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2.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Master" Target="slideMasters/slideMaster3.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0" Type="http://schemas.openxmlformats.org/officeDocument/2006/relationships/tags" Target="tags/tag23.xml"/><Relationship Id="rId12" Type="http://schemas.openxmlformats.org/officeDocument/2006/relationships/slide" Target="slides/slide8.xml"/><Relationship Id="rId119" Type="http://schemas.openxmlformats.org/officeDocument/2006/relationships/tableStyles" Target="tableStyles.xml"/><Relationship Id="rId118" Type="http://schemas.openxmlformats.org/officeDocument/2006/relationships/viewProps" Target="viewProps.xml"/><Relationship Id="rId117" Type="http://schemas.openxmlformats.org/officeDocument/2006/relationships/presProps" Target="presProps.xml"/><Relationship Id="rId116" Type="http://schemas.openxmlformats.org/officeDocument/2006/relationships/notesMaster" Target="notesMasters/notesMaster1.xml"/><Relationship Id="rId115" Type="http://schemas.openxmlformats.org/officeDocument/2006/relationships/slide" Target="slides/slide111.xml"/><Relationship Id="rId114" Type="http://schemas.openxmlformats.org/officeDocument/2006/relationships/slide" Target="slides/slide110.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 Id="rId110" Type="http://schemas.openxmlformats.org/officeDocument/2006/relationships/slide" Target="slides/slide106.xml"/><Relationship Id="rId11" Type="http://schemas.openxmlformats.org/officeDocument/2006/relationships/slide" Target="slides/slide7.xml"/><Relationship Id="rId109" Type="http://schemas.openxmlformats.org/officeDocument/2006/relationships/slide" Target="slides/slide105.xml"/><Relationship Id="rId108" Type="http://schemas.openxmlformats.org/officeDocument/2006/relationships/slide" Target="slides/slide104.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10" Type="http://schemas.openxmlformats.org/officeDocument/2006/relationships/slide" Target="slides/slide6.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image" Target="../media/image1.jpe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4" Type="http://schemas.openxmlformats.org/officeDocument/2006/relationships/image" Target="../media/image41.wmf"/><Relationship Id="rId3" Type="http://schemas.openxmlformats.org/officeDocument/2006/relationships/image" Target="../media/image40.emf"/><Relationship Id="rId2" Type="http://schemas.openxmlformats.org/officeDocument/2006/relationships/image" Target="../media/image38.wmf"/><Relationship Id="rId1" Type="http://schemas.openxmlformats.org/officeDocument/2006/relationships/image" Target="../media/image39.jpeg"/></Relationships>
</file>

<file path=ppt/drawings/_rels/vmlDrawing6.vml.rels><?xml version="1.0" encoding="UTF-8" standalone="yes"?>
<Relationships xmlns="http://schemas.openxmlformats.org/package/2006/relationships"><Relationship Id="rId4" Type="http://schemas.openxmlformats.org/officeDocument/2006/relationships/image" Target="../media/image47.emf"/><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image" Target="../media/image44.emf"/></Relationships>
</file>

<file path=ppt/drawings/_rels/vmlDrawing7.vml.rels><?xml version="1.0" encoding="UTF-8" standalone="yes"?>
<Relationships xmlns="http://schemas.openxmlformats.org/package/2006/relationships"><Relationship Id="rId4" Type="http://schemas.openxmlformats.org/officeDocument/2006/relationships/image" Target="../media/image51.wmf"/><Relationship Id="rId3" Type="http://schemas.openxmlformats.org/officeDocument/2006/relationships/image" Target="../media/image50.emf"/><Relationship Id="rId2" Type="http://schemas.openxmlformats.org/officeDocument/2006/relationships/image" Target="../media/image49.emf"/><Relationship Id="rId1" Type="http://schemas.openxmlformats.org/officeDocument/2006/relationships/image" Target="../media/image48.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image" Target="../media/image39.jpeg"/></Relationships>
</file>

<file path=ppt/drawings/_rels/vmlDrawing9.vml.rels><?xml version="1.0" encoding="UTF-8" standalone="yes"?>
<Relationships xmlns="http://schemas.openxmlformats.org/package/2006/relationships"><Relationship Id="rId6" Type="http://schemas.openxmlformats.org/officeDocument/2006/relationships/image" Target="../media/image58.emf"/><Relationship Id="rId5" Type="http://schemas.openxmlformats.org/officeDocument/2006/relationships/image" Target="../media/image57.emf"/><Relationship Id="rId4" Type="http://schemas.openxmlformats.org/officeDocument/2006/relationships/image" Target="../media/image56.emf"/><Relationship Id="rId3" Type="http://schemas.openxmlformats.org/officeDocument/2006/relationships/image" Target="../media/image55.emf"/><Relationship Id="rId2" Type="http://schemas.openxmlformats.org/officeDocument/2006/relationships/image" Target="../media/image54.emf"/><Relationship Id="rId1" Type="http://schemas.openxmlformats.org/officeDocument/2006/relationships/image" Target="../media/image53.emf"/></Relationships>
</file>

<file path=ppt/drawings/_rels/vmlDrawing10.vml.rels><?xml version="1.0" encoding="UTF-8" standalone="yes"?>
<Relationships xmlns="http://schemas.openxmlformats.org/package/2006/relationships"><Relationship Id="rId5" Type="http://schemas.openxmlformats.org/officeDocument/2006/relationships/image" Target="../media/image63.emf"/><Relationship Id="rId4" Type="http://schemas.openxmlformats.org/officeDocument/2006/relationships/image" Target="../media/image62.emf"/><Relationship Id="rId3" Type="http://schemas.openxmlformats.org/officeDocument/2006/relationships/image" Target="../media/image61.emf"/><Relationship Id="rId2" Type="http://schemas.openxmlformats.org/officeDocument/2006/relationships/image" Target="../media/image60.emf"/><Relationship Id="rId1" Type="http://schemas.openxmlformats.org/officeDocument/2006/relationships/image" Target="../media/image59.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65.emf"/><Relationship Id="rId1" Type="http://schemas.openxmlformats.org/officeDocument/2006/relationships/image" Target="../media/image64.e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image" Target="../media/image68.wmf"/><Relationship Id="rId1" Type="http://schemas.openxmlformats.org/officeDocument/2006/relationships/image" Target="../media/image67.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image" Target="../media/image70.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72.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78.wmf"/></Relationships>
</file>

<file path=ppt/drawings/_rels/vmlDrawing16.vml.rels><?xml version="1.0" encoding="UTF-8" standalone="yes"?>
<Relationships xmlns="http://schemas.openxmlformats.org/package/2006/relationships"><Relationship Id="rId5" Type="http://schemas.openxmlformats.org/officeDocument/2006/relationships/image" Target="../media/image83.wmf"/><Relationship Id="rId4" Type="http://schemas.openxmlformats.org/officeDocument/2006/relationships/image" Target="../media/image82.wmf"/><Relationship Id="rId3" Type="http://schemas.openxmlformats.org/officeDocument/2006/relationships/image" Target="../media/image81.wmf"/><Relationship Id="rId2" Type="http://schemas.openxmlformats.org/officeDocument/2006/relationships/image" Target="../media/image80.wmf"/><Relationship Id="rId1" Type="http://schemas.openxmlformats.org/officeDocument/2006/relationships/image" Target="../media/image79.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88.wmf"/><Relationship Id="rId2" Type="http://schemas.openxmlformats.org/officeDocument/2006/relationships/image" Target="../media/image87.wmf"/><Relationship Id="rId1" Type="http://schemas.openxmlformats.org/officeDocument/2006/relationships/image" Target="../media/image86.e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90.wmf"/><Relationship Id="rId2" Type="http://schemas.openxmlformats.org/officeDocument/2006/relationships/image" Target="../media/image89.wmf"/><Relationship Id="rId1" Type="http://schemas.openxmlformats.org/officeDocument/2006/relationships/image" Target="../media/image86.emf"/></Relationships>
</file>

<file path=ppt/drawings/_rels/vmlDrawing19.vml.rels><?xml version="1.0" encoding="UTF-8" standalone="yes"?>
<Relationships xmlns="http://schemas.openxmlformats.org/package/2006/relationships"><Relationship Id="rId5" Type="http://schemas.openxmlformats.org/officeDocument/2006/relationships/image" Target="../media/image95.emf"/><Relationship Id="rId4" Type="http://schemas.openxmlformats.org/officeDocument/2006/relationships/image" Target="../media/image94.emf"/><Relationship Id="rId3" Type="http://schemas.openxmlformats.org/officeDocument/2006/relationships/image" Target="../media/image93.emf"/><Relationship Id="rId2" Type="http://schemas.openxmlformats.org/officeDocument/2006/relationships/image" Target="../media/image92.emf"/><Relationship Id="rId1" Type="http://schemas.openxmlformats.org/officeDocument/2006/relationships/image" Target="../media/image9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70.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13.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14.emf"/></Relationships>
</file>

<file path=ppt/drawings/_rels/vmlDrawing23.vml.rels><?xml version="1.0" encoding="UTF-8" standalone="yes"?>
<Relationships xmlns="http://schemas.openxmlformats.org/package/2006/relationships"><Relationship Id="rId7" Type="http://schemas.openxmlformats.org/officeDocument/2006/relationships/image" Target="../media/image120.wmf"/><Relationship Id="rId6" Type="http://schemas.openxmlformats.org/officeDocument/2006/relationships/image" Target="../media/image119.wmf"/><Relationship Id="rId5" Type="http://schemas.openxmlformats.org/officeDocument/2006/relationships/image" Target="../media/image118.wmf"/><Relationship Id="rId4" Type="http://schemas.openxmlformats.org/officeDocument/2006/relationships/image" Target="../media/image117.wmf"/><Relationship Id="rId3" Type="http://schemas.openxmlformats.org/officeDocument/2006/relationships/image" Target="../media/image116.wmf"/><Relationship Id="rId2" Type="http://schemas.openxmlformats.org/officeDocument/2006/relationships/image" Target="../media/image115.wmf"/><Relationship Id="rId1" Type="http://schemas.openxmlformats.org/officeDocument/2006/relationships/image" Target="../media/image70.emf"/></Relationships>
</file>

<file path=ppt/drawings/_rels/vmlDrawing24.vml.rels><?xml version="1.0" encoding="UTF-8" standalone="yes"?>
<Relationships xmlns="http://schemas.openxmlformats.org/package/2006/relationships"><Relationship Id="rId4" Type="http://schemas.openxmlformats.org/officeDocument/2006/relationships/image" Target="../media/image124.png"/><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image" Target="../media/image121.png"/></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127.emf"/><Relationship Id="rId1" Type="http://schemas.openxmlformats.org/officeDocument/2006/relationships/image" Target="../media/image126.e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127.emf"/><Relationship Id="rId1" Type="http://schemas.openxmlformats.org/officeDocument/2006/relationships/image" Target="../media/image126.emf"/></Relationships>
</file>

<file path=ppt/drawings/_rels/vmlDrawing27.vml.rels><?xml version="1.0" encoding="UTF-8" standalone="yes"?>
<Relationships xmlns="http://schemas.openxmlformats.org/package/2006/relationships"><Relationship Id="rId4" Type="http://schemas.openxmlformats.org/officeDocument/2006/relationships/image" Target="../media/image131.wmf"/><Relationship Id="rId3" Type="http://schemas.openxmlformats.org/officeDocument/2006/relationships/image" Target="../media/image130.wmf"/><Relationship Id="rId2" Type="http://schemas.openxmlformats.org/officeDocument/2006/relationships/image" Target="../media/image129.wmf"/><Relationship Id="rId1" Type="http://schemas.openxmlformats.org/officeDocument/2006/relationships/image" Target="../media/image128.emf"/></Relationships>
</file>

<file path=ppt/drawings/_rels/vmlDrawing28.vml.rels><?xml version="1.0" encoding="UTF-8" standalone="yes"?>
<Relationships xmlns="http://schemas.openxmlformats.org/package/2006/relationships"><Relationship Id="rId4" Type="http://schemas.openxmlformats.org/officeDocument/2006/relationships/image" Target="../media/image135.wmf"/><Relationship Id="rId3" Type="http://schemas.openxmlformats.org/officeDocument/2006/relationships/image" Target="../media/image134.emf"/><Relationship Id="rId2" Type="http://schemas.openxmlformats.org/officeDocument/2006/relationships/image" Target="../media/image133.emf"/><Relationship Id="rId1" Type="http://schemas.openxmlformats.org/officeDocument/2006/relationships/image" Target="../media/image132.emf"/></Relationships>
</file>

<file path=ppt/drawings/_rels/vmlDrawing29.vml.rels><?xml version="1.0" encoding="UTF-8" standalone="yes"?>
<Relationships xmlns="http://schemas.openxmlformats.org/package/2006/relationships"><Relationship Id="rId2" Type="http://schemas.openxmlformats.org/officeDocument/2006/relationships/image" Target="../media/image137.emf"/><Relationship Id="rId1" Type="http://schemas.openxmlformats.org/officeDocument/2006/relationships/image" Target="../media/image136.emf"/></Relationships>
</file>

<file path=ppt/drawings/_rels/vmlDrawing30.vml.rels><?xml version="1.0" encoding="UTF-8" standalone="yes"?>
<Relationships xmlns="http://schemas.openxmlformats.org/package/2006/relationships"><Relationship Id="rId2" Type="http://schemas.openxmlformats.org/officeDocument/2006/relationships/image" Target="../media/image139.emf"/><Relationship Id="rId1" Type="http://schemas.openxmlformats.org/officeDocument/2006/relationships/image" Target="../media/image138.e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147.wmf"/><Relationship Id="rId2" Type="http://schemas.openxmlformats.org/officeDocument/2006/relationships/image" Target="../media/image146.wmf"/><Relationship Id="rId1" Type="http://schemas.openxmlformats.org/officeDocument/2006/relationships/image" Target="../media/image145.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55.wmf"/></Relationships>
</file>

<file path=ppt/drawings/_rels/vmlDrawing33.vml.rels><?xml version="1.0" encoding="UTF-8" standalone="yes"?>
<Relationships xmlns="http://schemas.openxmlformats.org/package/2006/relationships"><Relationship Id="rId2" Type="http://schemas.openxmlformats.org/officeDocument/2006/relationships/image" Target="../media/image163.wmf"/><Relationship Id="rId1" Type="http://schemas.openxmlformats.org/officeDocument/2006/relationships/image" Target="../media/image162.wmf"/></Relationships>
</file>

<file path=ppt/drawings/_rels/vmlDrawing34.vml.rels><?xml version="1.0" encoding="UTF-8" standalone="yes"?>
<Relationships xmlns="http://schemas.openxmlformats.org/package/2006/relationships"><Relationship Id="rId2" Type="http://schemas.openxmlformats.org/officeDocument/2006/relationships/image" Target="../media/image167.wmf"/><Relationship Id="rId1" Type="http://schemas.openxmlformats.org/officeDocument/2006/relationships/image" Target="../media/image39.jpeg"/></Relationships>
</file>

<file path=ppt/drawings/_rels/vmlDrawing35.vml.rels><?xml version="1.0" encoding="UTF-8" standalone="yes"?>
<Relationships xmlns="http://schemas.openxmlformats.org/package/2006/relationships"><Relationship Id="rId9" Type="http://schemas.openxmlformats.org/officeDocument/2006/relationships/image" Target="../media/image176.wmf"/><Relationship Id="rId8" Type="http://schemas.openxmlformats.org/officeDocument/2006/relationships/image" Target="../media/image175.wmf"/><Relationship Id="rId7" Type="http://schemas.openxmlformats.org/officeDocument/2006/relationships/image" Target="../media/image174.wmf"/><Relationship Id="rId6" Type="http://schemas.openxmlformats.org/officeDocument/2006/relationships/image" Target="../media/image173.emf"/><Relationship Id="rId5" Type="http://schemas.openxmlformats.org/officeDocument/2006/relationships/image" Target="../media/image172.wmf"/><Relationship Id="rId4" Type="http://schemas.openxmlformats.org/officeDocument/2006/relationships/image" Target="../media/image171.emf"/><Relationship Id="rId3" Type="http://schemas.openxmlformats.org/officeDocument/2006/relationships/image" Target="../media/image170.wmf"/><Relationship Id="rId2" Type="http://schemas.openxmlformats.org/officeDocument/2006/relationships/image" Target="../media/image169.wmf"/><Relationship Id="rId10" Type="http://schemas.openxmlformats.org/officeDocument/2006/relationships/image" Target="../media/image177.wmf"/><Relationship Id="rId1" Type="http://schemas.openxmlformats.org/officeDocument/2006/relationships/image" Target="../media/image168.emf"/></Relationships>
</file>

<file path=ppt/drawings/_rels/vmlDrawing36.vml.rels><?xml version="1.0" encoding="UTF-8" standalone="yes"?>
<Relationships xmlns="http://schemas.openxmlformats.org/package/2006/relationships"><Relationship Id="rId2" Type="http://schemas.openxmlformats.org/officeDocument/2006/relationships/image" Target="../media/image180.wmf"/><Relationship Id="rId1" Type="http://schemas.openxmlformats.org/officeDocument/2006/relationships/image" Target="../media/image179.wmf"/></Relationships>
</file>

<file path=ppt/drawings/_rels/vmlDrawing37.vml.rels><?xml version="1.0" encoding="UTF-8" standalone="yes"?>
<Relationships xmlns="http://schemas.openxmlformats.org/package/2006/relationships"><Relationship Id="rId4" Type="http://schemas.openxmlformats.org/officeDocument/2006/relationships/image" Target="../media/image185.wmf"/><Relationship Id="rId3" Type="http://schemas.openxmlformats.org/officeDocument/2006/relationships/image" Target="../media/image184.wmf"/><Relationship Id="rId2" Type="http://schemas.openxmlformats.org/officeDocument/2006/relationships/image" Target="../media/image183.wmf"/><Relationship Id="rId1" Type="http://schemas.openxmlformats.org/officeDocument/2006/relationships/image" Target="../media/image182.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87.wmf"/></Relationships>
</file>

<file path=ppt/drawings/_rels/vmlDrawing39.vml.rels><?xml version="1.0" encoding="UTF-8" standalone="yes"?>
<Relationships xmlns="http://schemas.openxmlformats.org/package/2006/relationships"><Relationship Id="rId2" Type="http://schemas.openxmlformats.org/officeDocument/2006/relationships/image" Target="../media/image189.wmf"/><Relationship Id="rId1" Type="http://schemas.openxmlformats.org/officeDocument/2006/relationships/image" Target="../media/image39.jpeg"/></Relationships>
</file>

<file path=ppt/drawings/_rels/vmlDrawing40.vml.rels><?xml version="1.0" encoding="UTF-8" standalone="yes"?>
<Relationships xmlns="http://schemas.openxmlformats.org/package/2006/relationships"><Relationship Id="rId4" Type="http://schemas.openxmlformats.org/officeDocument/2006/relationships/image" Target="../media/image193.emf"/><Relationship Id="rId3" Type="http://schemas.openxmlformats.org/officeDocument/2006/relationships/image" Target="../media/image192.emf"/><Relationship Id="rId2" Type="http://schemas.openxmlformats.org/officeDocument/2006/relationships/image" Target="../media/image191.wmf"/><Relationship Id="rId1" Type="http://schemas.openxmlformats.org/officeDocument/2006/relationships/image" Target="../media/image190.w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204.emf"/></Relationships>
</file>

<file path=ppt/drawings/_rels/vmlDrawing42.vml.rels><?xml version="1.0" encoding="UTF-8" standalone="yes"?>
<Relationships xmlns="http://schemas.openxmlformats.org/package/2006/relationships"><Relationship Id="rId4" Type="http://schemas.openxmlformats.org/officeDocument/2006/relationships/image" Target="../media/image211.wmf"/><Relationship Id="rId3" Type="http://schemas.openxmlformats.org/officeDocument/2006/relationships/image" Target="../media/image210.wmf"/><Relationship Id="rId2" Type="http://schemas.openxmlformats.org/officeDocument/2006/relationships/image" Target="../media/image209.wmf"/><Relationship Id="rId1" Type="http://schemas.openxmlformats.org/officeDocument/2006/relationships/image" Target="../media/image208.wmf"/></Relationships>
</file>

<file path=ppt/drawings/_rels/vmlDrawing43.vml.rels><?xml version="1.0" encoding="UTF-8" standalone="yes"?>
<Relationships xmlns="http://schemas.openxmlformats.org/package/2006/relationships"><Relationship Id="rId5" Type="http://schemas.openxmlformats.org/officeDocument/2006/relationships/image" Target="../media/image217.wmf"/><Relationship Id="rId4" Type="http://schemas.openxmlformats.org/officeDocument/2006/relationships/image" Target="../media/image216.wmf"/><Relationship Id="rId3" Type="http://schemas.openxmlformats.org/officeDocument/2006/relationships/image" Target="../media/image215.wmf"/><Relationship Id="rId2" Type="http://schemas.openxmlformats.org/officeDocument/2006/relationships/image" Target="../media/image214.wmf"/><Relationship Id="rId1" Type="http://schemas.openxmlformats.org/officeDocument/2006/relationships/image" Target="../media/image2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p:cNvSpPr>
          <p:nvPr>
            <p:ph type="hdr" sz="quarter"/>
          </p:nvPr>
        </p:nvSpPr>
        <p:spPr>
          <a:xfrm>
            <a:off x="0" y="0"/>
            <a:ext cx="2970213" cy="455613"/>
          </a:xfrm>
          <a:prstGeom prst="rect">
            <a:avLst/>
          </a:prstGeom>
          <a:noFill/>
          <a:ln w="9525">
            <a:noFill/>
            <a:miter/>
          </a:ln>
        </p:spPr>
        <p:txBody>
          <a:bodyPr/>
          <a:lstStyle>
            <a:lvl1pPr>
              <a:defRPr sz="1200" noProof="1">
                <a:solidFill>
                  <a:schemeClr val="tx1"/>
                </a:solidFill>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4099" name="Rectangle 3"/>
          <p:cNvSpPr>
            <a:spLocks noGrp="1"/>
          </p:cNvSpPr>
          <p:nvPr>
            <p:ph type="dt" idx="1"/>
          </p:nvPr>
        </p:nvSpPr>
        <p:spPr>
          <a:xfrm>
            <a:off x="3886200" y="0"/>
            <a:ext cx="2971800" cy="455613"/>
          </a:xfrm>
          <a:prstGeom prst="rect">
            <a:avLst/>
          </a:prstGeom>
          <a:noFill/>
          <a:ln w="9525">
            <a:noFill/>
            <a:miter/>
          </a:ln>
        </p:spPr>
        <p:txBody>
          <a:bodyPr/>
          <a:lstStyle>
            <a:lvl1pPr algn="r">
              <a:defRPr sz="1200" noProof="1">
                <a:solidFill>
                  <a:schemeClr val="tx1"/>
                </a:solidFill>
                <a:latin typeface="Times New Roman" panose="02020603050405020304" pitchFamily="18" charset="0"/>
                <a:ea typeface="宋体" panose="02010600030101010101" pitchFamily="2" charset="-122"/>
                <a:cs typeface="+mn-ea"/>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A85595C9-2C1C-4D13-8826-3BD50A2AEF36}" type="datetimeFigureOut">
              <a:rPr kumimoji="0" lang="zh-CN" altLang="en-US" sz="12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Symbol" panose="05050102010706020507" pitchFamily="18" charset="2"/>
              </a:rPr>
            </a:fld>
            <a:endParaRPr kumimoji="0" lang="zh-CN" altLang="en-US" sz="12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Symbol" panose="05050102010706020507" pitchFamily="18" charset="2"/>
            </a:endParaRPr>
          </a:p>
        </p:txBody>
      </p:sp>
      <p:sp>
        <p:nvSpPr>
          <p:cNvPr id="121860" name="Rectangle 4"/>
          <p:cNvSpPr>
            <a:spLocks noGrp="1" noRot="1" noChangeAspect="1" noTextEdit="1"/>
          </p:cNvSpPr>
          <p:nvPr>
            <p:ph type="sldImg"/>
          </p:nvPr>
        </p:nvSpPr>
        <p:spPr>
          <a:xfrm>
            <a:off x="1143000" y="684213"/>
            <a:ext cx="4572000" cy="3429000"/>
          </a:xfrm>
          <a:prstGeom prst="rect">
            <a:avLst/>
          </a:prstGeom>
          <a:noFill/>
          <a:ln w="9525">
            <a:noFill/>
          </a:ln>
        </p:spPr>
      </p:sp>
      <p:sp>
        <p:nvSpPr>
          <p:cNvPr id="4101" name="Rectangle 5"/>
          <p:cNvSpPr>
            <a:spLocks noGrp="1" noChangeArrowheads="1" noTextEdit="1"/>
          </p:cNvSpPr>
          <p:nvPr>
            <p:ph type="body" sz="quarter" idx="4294967295"/>
          </p:nvPr>
        </p:nvSpPr>
        <p:spPr bwMode="auto">
          <a:xfrm>
            <a:off x="912813" y="4341813"/>
            <a:ext cx="5029200" cy="4116388"/>
          </a:xfrm>
          <a:prstGeom prst="rect">
            <a:avLst/>
          </a:prstGeom>
          <a:noFill/>
          <a:ln w="9525">
            <a:noFill/>
            <a:miter lim="800000"/>
          </a:ln>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zh-CN"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4102" name="Rectangle 6"/>
          <p:cNvSpPr>
            <a:spLocks noGrp="1"/>
          </p:cNvSpPr>
          <p:nvPr>
            <p:ph type="ftr" sz="quarter" idx="4"/>
          </p:nvPr>
        </p:nvSpPr>
        <p:spPr>
          <a:xfrm>
            <a:off x="0" y="8685213"/>
            <a:ext cx="2970213" cy="458788"/>
          </a:xfrm>
          <a:prstGeom prst="rect">
            <a:avLst/>
          </a:prstGeom>
          <a:noFill/>
          <a:ln w="9525">
            <a:noFill/>
            <a:miter/>
          </a:ln>
        </p:spPr>
        <p:txBody>
          <a:bodyPr anchor="b"/>
          <a:lstStyle>
            <a:lvl1pPr>
              <a:defRPr sz="1200" noProof="1">
                <a:solidFill>
                  <a:schemeClr val="tx1"/>
                </a:solidFill>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x-none"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4103" name="Rectangle 7"/>
          <p:cNvSpPr>
            <a:spLocks noGrp="1"/>
          </p:cNvSpPr>
          <p:nvPr>
            <p:ph type="sldNum" sz="quarter" idx="5"/>
          </p:nvPr>
        </p:nvSpPr>
        <p:spPr>
          <a:xfrm>
            <a:off x="3886200" y="8685213"/>
            <a:ext cx="2971800" cy="458788"/>
          </a:xfrm>
          <a:prstGeom prst="rect">
            <a:avLst/>
          </a:prstGeom>
          <a:noFill/>
          <a:ln w="9525">
            <a:noFill/>
            <a:miter/>
          </a:ln>
        </p:spPr>
        <p:txBody>
          <a:bodyPr vert="horz" wrap="square" lIns="91440" tIns="45720" rIns="91440" bIns="45720" numCol="1" anchor="b" anchorCtr="0" compatLnSpc="1"/>
          <a:lstStyle/>
          <a:p>
            <a:pPr lvl="0" algn="r" eaLnBrk="1" hangingPunct="1">
              <a:buNone/>
            </a:pPr>
            <a:fld id="{9A0DB2DC-4C9A-4742-B13C-FB6460FD3503}" type="slidenum">
              <a:rPr lang="zh-CN" altLang="en-US" sz="1200" dirty="0">
                <a:solidFill>
                  <a:schemeClr val="tx1"/>
                </a:solidFill>
                <a:latin typeface="Times New Roman" panose="02020603050405020304" pitchFamily="18" charset="0"/>
              </a:rPr>
            </a:fld>
            <a:endParaRPr lang="zh-CN" altLang="en-US" sz="1200" dirty="0">
              <a:solidFill>
                <a:schemeClr val="tx1"/>
              </a:solidFill>
              <a:latin typeface="Times New Roman" panose="02020603050405020304" pitchFamily="18" charset="0"/>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lvl="1"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lvl="2"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lvl="3"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lvl="4"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lvl="5" indent="0" algn="l" defTabSz="914400" eaLnBrk="0" fontAlgn="base" latinLnBrk="0" hangingPunct="0">
      <a:spcBef>
        <a:spcPct val="30000"/>
      </a:spcBef>
      <a:spcAft>
        <a:spcPct val="0"/>
      </a:spcAft>
      <a:buNone/>
      <a:defRPr sz="1200" b="0" i="0" u="none" kern="1200" baseline="0">
        <a:solidFill>
          <a:schemeClr val="tx1"/>
        </a:solidFill>
        <a:latin typeface="+mn-lt"/>
        <a:ea typeface="+mn-ea"/>
        <a:cs typeface="+mn-cs"/>
      </a:defRPr>
    </a:lvl6pPr>
    <a:lvl7pPr marL="2743200" lvl="6" indent="0" algn="l" defTabSz="914400" eaLnBrk="0" fontAlgn="base" latinLnBrk="0" hangingPunct="0">
      <a:spcBef>
        <a:spcPct val="30000"/>
      </a:spcBef>
      <a:spcAft>
        <a:spcPct val="0"/>
      </a:spcAft>
      <a:buNone/>
      <a:defRPr sz="1200" b="0" i="0" u="none" kern="1200" baseline="0">
        <a:solidFill>
          <a:schemeClr val="tx1"/>
        </a:solidFill>
        <a:latin typeface="+mn-lt"/>
        <a:ea typeface="+mn-ea"/>
        <a:cs typeface="+mn-cs"/>
      </a:defRPr>
    </a:lvl7pPr>
    <a:lvl8pPr marL="3200400" lvl="7" indent="0" algn="l" defTabSz="914400" eaLnBrk="0" fontAlgn="base" latinLnBrk="0" hangingPunct="0">
      <a:spcBef>
        <a:spcPct val="30000"/>
      </a:spcBef>
      <a:spcAft>
        <a:spcPct val="0"/>
      </a:spcAft>
      <a:buNone/>
      <a:defRPr sz="1200" b="0" i="0" u="none" kern="1200" baseline="0">
        <a:solidFill>
          <a:schemeClr val="tx1"/>
        </a:solidFill>
        <a:latin typeface="+mn-lt"/>
        <a:ea typeface="+mn-ea"/>
        <a:cs typeface="+mn-cs"/>
      </a:defRPr>
    </a:lvl8pPr>
    <a:lvl9pPr marL="3657600" lvl="8" indent="0" algn="l" defTabSz="914400" eaLnBrk="0" fontAlgn="base" latinLnBrk="0" hangingPunct="0">
      <a:spcBef>
        <a:spcPct val="30000"/>
      </a:spcBef>
      <a:spcAft>
        <a:spcPct val="0"/>
      </a:spcAft>
      <a:buNone/>
      <a:defRPr sz="1200" b="0" i="0" u="none" kern="1200" baseline="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a:prstGeom prst="rect">
            <a:avLst/>
          </a:prstGeom>
        </p:spPr>
        <p:txBody>
          <a:bodyPr anchor="b"/>
          <a:lstStyle>
            <a:lvl1pPr algn="ctr">
              <a:defRPr sz="4500"/>
            </a:lvl1pPr>
          </a:lstStyle>
          <a:p>
            <a:r>
              <a:rPr lang="zh-CN" altLang="en-US" noProof="1"/>
              <a:t>单击此处编辑母版标题样式</a:t>
            </a:r>
            <a:endParaRPr lang="zh-CN" altLang="en-US" noProof="1"/>
          </a:p>
        </p:txBody>
      </p:sp>
      <p:sp>
        <p:nvSpPr>
          <p:cNvPr id="3" name="副标题 2"/>
          <p:cNvSpPr>
            <a:spLocks noGrp="1"/>
          </p:cNvSpPr>
          <p:nvPr>
            <p:ph type="subTitle" idx="1"/>
          </p:nvPr>
        </p:nvSpPr>
        <p:spPr>
          <a:xfrm>
            <a:off x="1143000" y="3602038"/>
            <a:ext cx="6858000" cy="1655762"/>
          </a:xfrm>
          <a:prstGeom prst="rect">
            <a:avLst/>
          </a:prstGeom>
        </p:spPr>
        <p:txBody>
          <a:bodyPr/>
          <a:lstStyle>
            <a:lvl1pPr marL="0" indent="0" algn="ct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a:t>单击此处编辑母版副标题样式</a:t>
            </a:r>
            <a:endParaRPr lang="zh-CN" altLang="en-US" noProof="1"/>
          </a:p>
        </p:txBody>
      </p:sp>
    </p:spTree>
  </p:cSld>
  <p:clrMapOvr>
    <a:masterClrMapping/>
  </p:clrMapOvr>
  <p:transition>
    <p:random/>
  </p:transition>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457200" y="1600200"/>
            <a:ext cx="8229600" cy="4526280"/>
          </a:xfrm>
          <a:prstGeom prst="rect">
            <a:avLst/>
          </a:prstGeo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a:prstGeom prst="rect">
            <a:avLst/>
          </a:prstGeom>
        </p:spPr>
        <p:txBody>
          <a:bodyPr anchor="b"/>
          <a:lstStyle>
            <a:lvl1pPr algn="l">
              <a:defRPr sz="4500"/>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623888" y="4589463"/>
            <a:ext cx="7886700" cy="1500187"/>
          </a:xfrm>
          <a:prstGeom prst="rect">
            <a:avLst/>
          </a:prstGeom>
        </p:spPr>
        <p:txBody>
          <a:bodyPr/>
          <a:lstStyle>
            <a:lvl1pPr marL="0" indent="0" algn="l">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单击此处编辑母版文本样式</a:t>
            </a:r>
            <a:endParaRPr lang="zh-CN" altLang="en-US" noProof="1"/>
          </a:p>
        </p:txBody>
      </p:sp>
    </p:spTree>
  </p:cSld>
  <p:clrMapOvr>
    <a:masterClrMapping/>
  </p:clrMapOvr>
  <p:transition>
    <p:random/>
  </p:transition>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628650" y="1825625"/>
            <a:ext cx="3886200" cy="4351338"/>
          </a:xfrm>
          <a:prstGeom prst="rect">
            <a:avLst/>
          </a:prstGeo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4629150" y="1825625"/>
            <a:ext cx="3886200" cy="4351338"/>
          </a:xfrm>
          <a:prstGeom prst="rect">
            <a:avLst/>
          </a:prstGeo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6"/>
            <a:ext cx="7886700" cy="970222"/>
          </a:xfrm>
          <a:prstGeom prst="rect">
            <a:avLst/>
          </a:prstGeom>
        </p:spPr>
        <p:txBody>
          <a:bodyPr/>
          <a:lstStyle>
            <a:lvl1pPr algn="ctr">
              <a:defRPr/>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944793" y="1567346"/>
            <a:ext cx="3526380" cy="710095"/>
          </a:xfrm>
          <a:prstGeom prst="rect">
            <a:avLst/>
          </a:prstGeom>
        </p:spPr>
        <p:txBody>
          <a:bodyPr anchor="ctr" anchorCtr="0">
            <a:norm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944793" y="2338388"/>
            <a:ext cx="3526380" cy="3785964"/>
          </a:xfrm>
          <a:prstGeom prst="rect">
            <a:avLst/>
          </a:prstGeom>
        </p:spPr>
        <p:txBody>
          <a:bodyPr>
            <a:normAutofit/>
          </a:bodyPr>
          <a:lstStyle>
            <a:lvl1pPr>
              <a:defRPr sz="1800"/>
            </a:lvl1pPr>
            <a:lvl2pPr>
              <a:defRPr sz="1500"/>
            </a:lvl2pPr>
            <a:lvl3pPr>
              <a:defRPr sz="1350"/>
            </a:lvl3pPr>
            <a:lvl4pPr>
              <a:defRPr sz="1200"/>
            </a:lvl4pPr>
            <a:lvl5pPr>
              <a:defRPr sz="1200"/>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4717212" y="1567346"/>
            <a:ext cx="3526381" cy="710095"/>
          </a:xfrm>
          <a:prstGeom prst="rect">
            <a:avLst/>
          </a:prstGeom>
        </p:spPr>
        <p:txBody>
          <a:bodyPr vert="horz" lIns="91440" tIns="45720" rIns="91440" bIns="45720" rtlCol="0" anchor="ctr" anchorCtr="0">
            <a:normAutofit/>
          </a:bodyPr>
          <a:lstStyle>
            <a:lvl1pPr marL="171450" indent="-171450">
              <a:buNone/>
              <a:defRPr lang="zh-CN" altLang="en-US" b="0" smtClean="0"/>
            </a:lvl1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4717212" y="2357460"/>
            <a:ext cx="3526381" cy="3766892"/>
          </a:xfrm>
          <a:prstGeom prst="rect">
            <a:avLst/>
          </a:prstGeom>
        </p:spPr>
        <p:txBody>
          <a:bodyPr>
            <a:normAutofit/>
          </a:bodyPr>
          <a:lstStyle>
            <a:lvl1pPr>
              <a:defRPr sz="1800"/>
            </a:lvl1pPr>
            <a:lvl2pPr>
              <a:defRPr sz="1500"/>
            </a:lvl2pPr>
            <a:lvl3pPr>
              <a:defRPr sz="1350"/>
            </a:lvl3pPr>
            <a:lvl4pPr>
              <a:defRPr sz="1200"/>
            </a:lvl4pPr>
            <a:lvl5pPr>
              <a:defRPr sz="1200"/>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noProof="1"/>
              <a:t>单击此处编辑母版标题样式</a:t>
            </a:r>
            <a:endParaRPr lang="zh-CN" altLang="en-US" noProof="1"/>
          </a:p>
        </p:txBody>
      </p:sp>
    </p:spTree>
  </p:cSld>
  <p:clrMapOvr>
    <a:masterClrMapping/>
  </p:clrMapOvr>
  <p:transition>
    <p:random/>
  </p:transition>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a:prstGeom prst="rect">
            <a:avLst/>
          </a:prstGeom>
        </p:spPr>
        <p:txBody>
          <a:bodyPr anchor="b"/>
          <a:lstStyle>
            <a:lvl1pPr>
              <a:defRPr sz="2400"/>
            </a:lvl1p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3887391" y="987425"/>
            <a:ext cx="4629150" cy="4873625"/>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endParaRPr lang="zh-CN" altLang="en-US" noProof="1"/>
          </a:p>
        </p:txBody>
      </p:sp>
    </p:spTree>
  </p:cSld>
  <p:clrMapOvr>
    <a:masterClrMapping/>
  </p:clrMapOvr>
  <p:transition>
    <p:random/>
  </p:transition>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95638" cy="1600200"/>
          </a:xfrm>
          <a:prstGeom prst="rect">
            <a:avLst/>
          </a:prstGeom>
        </p:spPr>
        <p:txBody>
          <a:bodyPr anchor="t" anchorCtr="0">
            <a:normAutofit/>
          </a:bodyPr>
          <a:lstStyle>
            <a:lvl1pPr>
              <a:defRPr sz="3000"/>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4038600" y="457201"/>
            <a:ext cx="4477941" cy="540385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240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629841" y="2057400"/>
            <a:ext cx="3195638" cy="3811588"/>
          </a:xfrm>
          <a:prstGeom prst="rect">
            <a:avLst/>
          </a:prstGeom>
        </p:spPr>
        <p:txBody>
          <a:bodyPr>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endParaRPr lang="zh-CN" altLang="en-US" noProof="1"/>
          </a:p>
        </p:txBody>
      </p:sp>
    </p:spTree>
  </p:cSld>
  <p:clrMapOvr>
    <a:masterClrMapping/>
  </p:clrMapOvr>
  <p:transition>
    <p:random/>
  </p:transition>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457200" y="1600200"/>
            <a:ext cx="8229600" cy="4526280"/>
          </a:xfrm>
          <a:prstGeom prst="rect">
            <a:avLst/>
          </a:prstGeo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a:prstGeom prst="rect">
            <a:avLst/>
          </a:prstGeo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628650" y="365125"/>
            <a:ext cx="5800725" cy="5811838"/>
          </a:xfrm>
          <a:prstGeom prst="rect">
            <a:avLst/>
          </a:prstGeo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transition>
    <p:random/>
  </p:transition>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noProof="1"/>
              <a:t>单击此处编辑母版标题样式</a:t>
            </a:r>
            <a:endParaRPr lang="zh-CN" altLang="en-US"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a:t>单击此处编辑母版副标题样式</a:t>
            </a:r>
            <a:endParaRPr lang="zh-CN" altLang="en-US" noProof="1"/>
          </a:p>
        </p:txBody>
      </p:sp>
      <p:sp>
        <p:nvSpPr>
          <p:cNvPr id="7" name="Rectangle 4"/>
          <p:cNvSpPr>
            <a:spLocks noGrp="1"/>
          </p:cNvSpPr>
          <p:nvPr>
            <p:ph type="dt" sz="half" idx="2"/>
          </p:nvPr>
        </p:nvSpPr>
        <p:spPr>
          <a:xfrm>
            <a:off x="685800" y="6248400"/>
            <a:ext cx="1905000" cy="457200"/>
          </a:xfrm>
          <a:prstGeom prst="rect">
            <a:avLst/>
          </a:prstGeom>
          <a:ln>
            <a:mite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Symbol" panose="05050102010706020507" pitchFamily="18" charset="2"/>
            </a:endParaRPr>
          </a:p>
        </p:txBody>
      </p:sp>
      <p:sp>
        <p:nvSpPr>
          <p:cNvPr id="8" name="Rectangle 5"/>
          <p:cNvSpPr>
            <a:spLocks noGrp="1"/>
          </p:cNvSpPr>
          <p:nvPr>
            <p:ph type="ftr" sz="quarter" idx="3"/>
          </p:nvPr>
        </p:nvSpPr>
        <p:spPr>
          <a:xfrm>
            <a:off x="3124200" y="6248400"/>
            <a:ext cx="2895600" cy="457200"/>
          </a:xfrm>
          <a:prstGeom prst="rect">
            <a:avLst/>
          </a:prstGeom>
          <a:ln>
            <a:mite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 typeface="Arial" panose="020B0604020202020204" pitchFamily="34" charset="0"/>
              <a:buNone/>
              <a:defRPr/>
            </a:pPr>
            <a:endParaRPr kumimoji="0" lang="en-US" altLang="x-none"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9" name="Rectangle 6"/>
          <p:cNvSpPr>
            <a:spLocks noGrp="1"/>
          </p:cNvSpPr>
          <p:nvPr>
            <p:ph type="sldNum" sz="quarter" idx="4"/>
          </p:nvPr>
        </p:nvSpPr>
        <p:spPr>
          <a:xfrm>
            <a:off x="6553200" y="6248400"/>
            <a:ext cx="1905000" cy="457200"/>
          </a:xfrm>
          <a:prstGeom prst="rect">
            <a:avLst/>
          </a:prstGeom>
          <a:ln>
            <a:miter/>
          </a:ln>
        </p:spPr>
        <p:txBody>
          <a:bodyPr vert="horz" wrap="square" lIns="91440" tIns="45720" rIns="91440" bIns="45720" numCol="1" anchor="t" anchorCtr="0" compatLnSpc="1"/>
          <a:lstStyle/>
          <a:p>
            <a:pPr algn="r">
              <a:spcBef>
                <a:spcPct val="50000"/>
              </a:spcBef>
              <a:buNone/>
            </a:pPr>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Rectangle 4"/>
          <p:cNvSpPr>
            <a:spLocks noGrp="1"/>
          </p:cNvSpPr>
          <p:nvPr>
            <p:ph type="dt" sz="half" idx="2"/>
          </p:nvPr>
        </p:nvSpPr>
        <p:spPr>
          <a:xfrm>
            <a:off x="685800" y="6248400"/>
            <a:ext cx="1905000" cy="457200"/>
          </a:xfrm>
          <a:prstGeom prst="rect">
            <a:avLst/>
          </a:prstGeom>
          <a:ln>
            <a:mite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Symbol" panose="05050102010706020507" pitchFamily="18" charset="2"/>
            </a:endParaRPr>
          </a:p>
        </p:txBody>
      </p:sp>
      <p:sp>
        <p:nvSpPr>
          <p:cNvPr id="8" name="Rectangle 5"/>
          <p:cNvSpPr>
            <a:spLocks noGrp="1"/>
          </p:cNvSpPr>
          <p:nvPr>
            <p:ph type="ftr" sz="quarter" idx="3"/>
          </p:nvPr>
        </p:nvSpPr>
        <p:spPr>
          <a:xfrm>
            <a:off x="3124200" y="6248400"/>
            <a:ext cx="2895600" cy="457200"/>
          </a:xfrm>
          <a:prstGeom prst="rect">
            <a:avLst/>
          </a:prstGeom>
          <a:ln>
            <a:mite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 typeface="Arial" panose="020B0604020202020204" pitchFamily="34" charset="0"/>
              <a:buNone/>
              <a:defRPr/>
            </a:pPr>
            <a:endParaRPr kumimoji="0" lang="en-US" altLang="x-none"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9" name="Rectangle 6"/>
          <p:cNvSpPr>
            <a:spLocks noGrp="1"/>
          </p:cNvSpPr>
          <p:nvPr>
            <p:ph type="sldNum" sz="quarter" idx="4"/>
          </p:nvPr>
        </p:nvSpPr>
        <p:spPr>
          <a:xfrm>
            <a:off x="6553200" y="6248400"/>
            <a:ext cx="1905000" cy="457200"/>
          </a:xfrm>
          <a:prstGeom prst="rect">
            <a:avLst/>
          </a:prstGeom>
          <a:ln>
            <a:miter/>
          </a:ln>
        </p:spPr>
        <p:txBody>
          <a:bodyPr vert="horz" wrap="square" lIns="91440" tIns="45720" rIns="91440" bIns="45720" numCol="1" anchor="t" anchorCtr="0" compatLnSpc="1"/>
          <a:lstStyle/>
          <a:p>
            <a:pPr algn="r">
              <a:spcBef>
                <a:spcPct val="50000"/>
              </a:spcBef>
              <a:buNone/>
            </a:pPr>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lgn="l">
              <a:defRPr sz="4500"/>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623888" y="4589463"/>
            <a:ext cx="7886700" cy="1500187"/>
          </a:xfrm>
        </p:spPr>
        <p:txBody>
          <a:bodyPr/>
          <a:lstStyle>
            <a:lvl1pPr marL="0" indent="0" algn="l">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单击此处编辑母版文本样式</a:t>
            </a:r>
            <a:endParaRPr lang="zh-CN" altLang="en-US" noProof="1"/>
          </a:p>
        </p:txBody>
      </p:sp>
      <p:sp>
        <p:nvSpPr>
          <p:cNvPr id="7" name="Rectangle 4"/>
          <p:cNvSpPr>
            <a:spLocks noGrp="1"/>
          </p:cNvSpPr>
          <p:nvPr>
            <p:ph type="dt" sz="half" idx="2"/>
          </p:nvPr>
        </p:nvSpPr>
        <p:spPr>
          <a:xfrm>
            <a:off x="685800" y="6248400"/>
            <a:ext cx="1905000" cy="457200"/>
          </a:xfrm>
          <a:prstGeom prst="rect">
            <a:avLst/>
          </a:prstGeom>
          <a:ln>
            <a:mite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Symbol" panose="05050102010706020507" pitchFamily="18" charset="2"/>
            </a:endParaRPr>
          </a:p>
        </p:txBody>
      </p:sp>
      <p:sp>
        <p:nvSpPr>
          <p:cNvPr id="8" name="Rectangle 5"/>
          <p:cNvSpPr>
            <a:spLocks noGrp="1"/>
          </p:cNvSpPr>
          <p:nvPr>
            <p:ph type="ftr" sz="quarter" idx="3"/>
          </p:nvPr>
        </p:nvSpPr>
        <p:spPr>
          <a:xfrm>
            <a:off x="3124200" y="6248400"/>
            <a:ext cx="2895600" cy="457200"/>
          </a:xfrm>
          <a:prstGeom prst="rect">
            <a:avLst/>
          </a:prstGeom>
          <a:ln>
            <a:mite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 typeface="Arial" panose="020B0604020202020204" pitchFamily="34" charset="0"/>
              <a:buNone/>
              <a:defRPr/>
            </a:pPr>
            <a:endParaRPr kumimoji="0" lang="en-US" altLang="x-none"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9" name="Rectangle 6"/>
          <p:cNvSpPr>
            <a:spLocks noGrp="1"/>
          </p:cNvSpPr>
          <p:nvPr>
            <p:ph type="sldNum" sz="quarter" idx="4"/>
          </p:nvPr>
        </p:nvSpPr>
        <p:spPr>
          <a:xfrm>
            <a:off x="6553200" y="6248400"/>
            <a:ext cx="1905000" cy="457200"/>
          </a:xfrm>
          <a:prstGeom prst="rect">
            <a:avLst/>
          </a:prstGeom>
          <a:ln>
            <a:miter/>
          </a:ln>
        </p:spPr>
        <p:txBody>
          <a:bodyPr vert="horz" wrap="square" lIns="91440" tIns="45720" rIns="91440" bIns="45720" numCol="1" anchor="t" anchorCtr="0" compatLnSpc="1"/>
          <a:lstStyle/>
          <a:p>
            <a:pPr algn="r">
              <a:spcBef>
                <a:spcPct val="50000"/>
              </a:spcBef>
              <a:buNone/>
            </a:pPr>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685800" y="1981200"/>
            <a:ext cx="3808476" cy="4114800"/>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4649724" y="1981200"/>
            <a:ext cx="3808476" cy="4114800"/>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Rectangle 4"/>
          <p:cNvSpPr>
            <a:spLocks noGrp="1"/>
          </p:cNvSpPr>
          <p:nvPr>
            <p:ph type="dt" sz="half" idx="12"/>
          </p:nvPr>
        </p:nvSpPr>
        <p:spPr>
          <a:xfrm>
            <a:off x="685800" y="6248400"/>
            <a:ext cx="1905000" cy="457200"/>
          </a:xfrm>
          <a:prstGeom prst="rect">
            <a:avLst/>
          </a:prstGeom>
          <a:ln>
            <a:mite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Symbol" panose="05050102010706020507" pitchFamily="18" charset="2"/>
            </a:endParaRPr>
          </a:p>
        </p:txBody>
      </p:sp>
      <p:sp>
        <p:nvSpPr>
          <p:cNvPr id="8" name="Rectangle 5"/>
          <p:cNvSpPr>
            <a:spLocks noGrp="1"/>
          </p:cNvSpPr>
          <p:nvPr>
            <p:ph type="ftr" sz="quarter" idx="3"/>
          </p:nvPr>
        </p:nvSpPr>
        <p:spPr>
          <a:xfrm>
            <a:off x="3124200" y="6248400"/>
            <a:ext cx="2895600" cy="457200"/>
          </a:xfrm>
          <a:prstGeom prst="rect">
            <a:avLst/>
          </a:prstGeom>
          <a:ln>
            <a:mite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 typeface="Arial" panose="020B0604020202020204" pitchFamily="34" charset="0"/>
              <a:buNone/>
              <a:defRPr/>
            </a:pPr>
            <a:endParaRPr kumimoji="0" lang="en-US" altLang="x-none"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9" name="Rectangle 6"/>
          <p:cNvSpPr>
            <a:spLocks noGrp="1"/>
          </p:cNvSpPr>
          <p:nvPr>
            <p:ph type="sldNum" sz="quarter" idx="4"/>
          </p:nvPr>
        </p:nvSpPr>
        <p:spPr>
          <a:xfrm>
            <a:off x="6553200" y="6248400"/>
            <a:ext cx="1905000" cy="457200"/>
          </a:xfrm>
          <a:prstGeom prst="rect">
            <a:avLst/>
          </a:prstGeom>
          <a:ln>
            <a:miter/>
          </a:ln>
        </p:spPr>
        <p:txBody>
          <a:bodyPr vert="horz" wrap="square" lIns="91440" tIns="45720" rIns="91440" bIns="45720" numCol="1" anchor="t" anchorCtr="0" compatLnSpc="1"/>
          <a:lstStyle/>
          <a:p>
            <a:pPr algn="r">
              <a:spcBef>
                <a:spcPct val="50000"/>
              </a:spcBef>
              <a:buNone/>
            </a:pPr>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cSld name="比较">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6"/>
            <a:ext cx="7886700" cy="970222"/>
          </a:xfrm>
        </p:spPr>
        <p:txBody>
          <a:bodyPr/>
          <a:lstStyle>
            <a:lvl1pPr algn="ctr">
              <a:defRPr/>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944793" y="1567346"/>
            <a:ext cx="3526380" cy="710095"/>
          </a:xfrm>
        </p:spPr>
        <p:txBody>
          <a:bodyPr anchor="ctr">
            <a:norm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944793" y="2338388"/>
            <a:ext cx="3526380" cy="3785964"/>
          </a:xfrm>
        </p:spPr>
        <p:txBody>
          <a:bodyPr>
            <a:normAutofit/>
          </a:bodyPr>
          <a:lstStyle>
            <a:lvl1pPr>
              <a:defRPr sz="1800"/>
            </a:lvl1pPr>
            <a:lvl2pPr>
              <a:defRPr sz="1500"/>
            </a:lvl2pPr>
            <a:lvl3pPr>
              <a:defRPr sz="1350"/>
            </a:lvl3pPr>
            <a:lvl4pPr>
              <a:defRPr sz="1200"/>
            </a:lvl4pPr>
            <a:lvl5pPr>
              <a:defRPr sz="1200"/>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4717212" y="1567346"/>
            <a:ext cx="3526381" cy="710095"/>
          </a:xfrm>
        </p:spPr>
        <p:txBody>
          <a:bodyPr rtlCol="0" anchor="ctr">
            <a:normAutofit/>
          </a:bodyPr>
          <a:lstStyle>
            <a:lvl1pPr marL="171450" indent="-171450">
              <a:buNone/>
              <a:defRPr lang="zh-CN" altLang="en-US" b="0" smtClean="0"/>
            </a:lvl1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4717212" y="2357460"/>
            <a:ext cx="3526381" cy="3766892"/>
          </a:xfrm>
        </p:spPr>
        <p:txBody>
          <a:bodyPr>
            <a:normAutofit/>
          </a:bodyPr>
          <a:lstStyle>
            <a:lvl1pPr>
              <a:defRPr sz="1800"/>
            </a:lvl1pPr>
            <a:lvl2pPr>
              <a:defRPr sz="1500"/>
            </a:lvl2pPr>
            <a:lvl3pPr>
              <a:defRPr sz="1350"/>
            </a:lvl3pPr>
            <a:lvl4pPr>
              <a:defRPr sz="1200"/>
            </a:lvl4pPr>
            <a:lvl5pPr>
              <a:defRPr sz="1200"/>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Rectangle 4"/>
          <p:cNvSpPr>
            <a:spLocks noGrp="1"/>
          </p:cNvSpPr>
          <p:nvPr>
            <p:ph type="dt" sz="half" idx="12"/>
          </p:nvPr>
        </p:nvSpPr>
        <p:spPr>
          <a:xfrm>
            <a:off x="685800" y="6248400"/>
            <a:ext cx="1905000" cy="457200"/>
          </a:xfrm>
          <a:prstGeom prst="rect">
            <a:avLst/>
          </a:prstGeom>
          <a:ln>
            <a:mite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Symbol" panose="05050102010706020507" pitchFamily="18" charset="2"/>
            </a:endParaRPr>
          </a:p>
        </p:txBody>
      </p:sp>
      <p:sp>
        <p:nvSpPr>
          <p:cNvPr id="8" name="Rectangle 5"/>
          <p:cNvSpPr>
            <a:spLocks noGrp="1"/>
          </p:cNvSpPr>
          <p:nvPr>
            <p:ph type="ftr" sz="quarter" idx="13"/>
          </p:nvPr>
        </p:nvSpPr>
        <p:spPr>
          <a:xfrm>
            <a:off x="3124200" y="6248400"/>
            <a:ext cx="2895600" cy="457200"/>
          </a:xfrm>
          <a:prstGeom prst="rect">
            <a:avLst/>
          </a:prstGeom>
          <a:ln>
            <a:mite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 typeface="Arial" panose="020B0604020202020204" pitchFamily="34" charset="0"/>
              <a:buNone/>
              <a:defRPr/>
            </a:pPr>
            <a:endParaRPr kumimoji="0" lang="en-US" altLang="x-none"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9" name="Rectangle 6"/>
          <p:cNvSpPr>
            <a:spLocks noGrp="1"/>
          </p:cNvSpPr>
          <p:nvPr>
            <p:ph type="sldNum" sz="quarter" idx="14"/>
          </p:nvPr>
        </p:nvSpPr>
        <p:spPr>
          <a:xfrm>
            <a:off x="6553200" y="6248400"/>
            <a:ext cx="1905000" cy="457200"/>
          </a:xfrm>
          <a:prstGeom prst="rect">
            <a:avLst/>
          </a:prstGeom>
          <a:ln>
            <a:miter/>
          </a:ln>
        </p:spPr>
        <p:txBody>
          <a:bodyPr vert="horz" wrap="square" lIns="91440" tIns="45720" rIns="91440" bIns="45720" numCol="1" anchor="t" anchorCtr="0" compatLnSpc="1"/>
          <a:lstStyle/>
          <a:p>
            <a:pPr algn="r">
              <a:spcBef>
                <a:spcPct val="50000"/>
              </a:spcBef>
              <a:buNone/>
            </a:pPr>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7" name="Rectangle 4"/>
          <p:cNvSpPr>
            <a:spLocks noGrp="1"/>
          </p:cNvSpPr>
          <p:nvPr>
            <p:ph type="dt" sz="half" idx="2"/>
          </p:nvPr>
        </p:nvSpPr>
        <p:spPr>
          <a:xfrm>
            <a:off x="685800" y="6248400"/>
            <a:ext cx="1905000" cy="457200"/>
          </a:xfrm>
          <a:prstGeom prst="rect">
            <a:avLst/>
          </a:prstGeom>
          <a:ln>
            <a:mite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Symbol" panose="05050102010706020507" pitchFamily="18" charset="2"/>
            </a:endParaRPr>
          </a:p>
        </p:txBody>
      </p:sp>
      <p:sp>
        <p:nvSpPr>
          <p:cNvPr id="8" name="Rectangle 5"/>
          <p:cNvSpPr>
            <a:spLocks noGrp="1"/>
          </p:cNvSpPr>
          <p:nvPr>
            <p:ph type="ftr" sz="quarter" idx="3"/>
          </p:nvPr>
        </p:nvSpPr>
        <p:spPr>
          <a:xfrm>
            <a:off x="3124200" y="6248400"/>
            <a:ext cx="2895600" cy="457200"/>
          </a:xfrm>
          <a:prstGeom prst="rect">
            <a:avLst/>
          </a:prstGeom>
          <a:ln>
            <a:mite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 typeface="Arial" panose="020B0604020202020204" pitchFamily="34" charset="0"/>
              <a:buNone/>
              <a:defRPr/>
            </a:pPr>
            <a:endParaRPr kumimoji="0" lang="en-US" altLang="x-none"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9" name="Rectangle 6"/>
          <p:cNvSpPr>
            <a:spLocks noGrp="1"/>
          </p:cNvSpPr>
          <p:nvPr>
            <p:ph type="sldNum" sz="quarter" idx="4"/>
          </p:nvPr>
        </p:nvSpPr>
        <p:spPr>
          <a:xfrm>
            <a:off x="6553200" y="6248400"/>
            <a:ext cx="1905000" cy="457200"/>
          </a:xfrm>
          <a:prstGeom prst="rect">
            <a:avLst/>
          </a:prstGeom>
          <a:ln>
            <a:miter/>
          </a:ln>
        </p:spPr>
        <p:txBody>
          <a:bodyPr vert="horz" wrap="square" lIns="91440" tIns="45720" rIns="91440" bIns="45720" numCol="1" anchor="t" anchorCtr="0" compatLnSpc="1"/>
          <a:lstStyle/>
          <a:p>
            <a:pPr algn="r">
              <a:spcBef>
                <a:spcPct val="50000"/>
              </a:spcBef>
              <a:buNone/>
            </a:pPr>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7" name="Rectangle 4"/>
          <p:cNvSpPr>
            <a:spLocks noGrp="1"/>
          </p:cNvSpPr>
          <p:nvPr>
            <p:ph type="dt" sz="half" idx="2"/>
          </p:nvPr>
        </p:nvSpPr>
        <p:spPr>
          <a:xfrm>
            <a:off x="685800" y="6248400"/>
            <a:ext cx="1905000" cy="457200"/>
          </a:xfrm>
          <a:prstGeom prst="rect">
            <a:avLst/>
          </a:prstGeom>
          <a:ln>
            <a:mite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Symbol" panose="05050102010706020507" pitchFamily="18" charset="2"/>
            </a:endParaRPr>
          </a:p>
        </p:txBody>
      </p:sp>
      <p:sp>
        <p:nvSpPr>
          <p:cNvPr id="8" name="Rectangle 5"/>
          <p:cNvSpPr>
            <a:spLocks noGrp="1"/>
          </p:cNvSpPr>
          <p:nvPr>
            <p:ph type="ftr" sz="quarter" idx="3"/>
          </p:nvPr>
        </p:nvSpPr>
        <p:spPr>
          <a:xfrm>
            <a:off x="3124200" y="6248400"/>
            <a:ext cx="2895600" cy="457200"/>
          </a:xfrm>
          <a:prstGeom prst="rect">
            <a:avLst/>
          </a:prstGeom>
          <a:ln>
            <a:mite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 typeface="Arial" panose="020B0604020202020204" pitchFamily="34" charset="0"/>
              <a:buNone/>
              <a:defRPr/>
            </a:pPr>
            <a:endParaRPr kumimoji="0" lang="en-US" altLang="x-none"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9" name="Rectangle 6"/>
          <p:cNvSpPr>
            <a:spLocks noGrp="1"/>
          </p:cNvSpPr>
          <p:nvPr>
            <p:ph type="sldNum" sz="quarter" idx="4"/>
          </p:nvPr>
        </p:nvSpPr>
        <p:spPr>
          <a:xfrm>
            <a:off x="6553200" y="6248400"/>
            <a:ext cx="1905000" cy="457200"/>
          </a:xfrm>
          <a:prstGeom prst="rect">
            <a:avLst/>
          </a:prstGeom>
          <a:ln>
            <a:miter/>
          </a:ln>
        </p:spPr>
        <p:txBody>
          <a:bodyPr vert="horz" wrap="square" lIns="91440" tIns="45720" rIns="91440" bIns="45720" numCol="1" anchor="t" anchorCtr="0" compatLnSpc="1"/>
          <a:lstStyle/>
          <a:p>
            <a:pPr algn="r">
              <a:spcBef>
                <a:spcPct val="50000"/>
              </a:spcBef>
              <a:buNone/>
            </a:pPr>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endParaRPr lang="zh-CN" altLang="en-US" noProof="1"/>
          </a:p>
        </p:txBody>
      </p:sp>
      <p:sp>
        <p:nvSpPr>
          <p:cNvPr id="7" name="Rectangle 4"/>
          <p:cNvSpPr>
            <a:spLocks noGrp="1"/>
          </p:cNvSpPr>
          <p:nvPr>
            <p:ph type="dt" sz="half" idx="12"/>
          </p:nvPr>
        </p:nvSpPr>
        <p:spPr>
          <a:xfrm>
            <a:off x="685800" y="6248400"/>
            <a:ext cx="1905000" cy="457200"/>
          </a:xfrm>
          <a:prstGeom prst="rect">
            <a:avLst/>
          </a:prstGeom>
          <a:ln>
            <a:mite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Symbol" panose="05050102010706020507" pitchFamily="18" charset="2"/>
            </a:endParaRPr>
          </a:p>
        </p:txBody>
      </p:sp>
      <p:sp>
        <p:nvSpPr>
          <p:cNvPr id="8" name="Rectangle 5"/>
          <p:cNvSpPr>
            <a:spLocks noGrp="1"/>
          </p:cNvSpPr>
          <p:nvPr>
            <p:ph type="ftr" sz="quarter" idx="3"/>
          </p:nvPr>
        </p:nvSpPr>
        <p:spPr>
          <a:xfrm>
            <a:off x="3124200" y="6248400"/>
            <a:ext cx="2895600" cy="457200"/>
          </a:xfrm>
          <a:prstGeom prst="rect">
            <a:avLst/>
          </a:prstGeom>
          <a:ln>
            <a:mite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 typeface="Arial" panose="020B0604020202020204" pitchFamily="34" charset="0"/>
              <a:buNone/>
              <a:defRPr/>
            </a:pPr>
            <a:endParaRPr kumimoji="0" lang="en-US" altLang="x-none"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9" name="Rectangle 6"/>
          <p:cNvSpPr>
            <a:spLocks noGrp="1"/>
          </p:cNvSpPr>
          <p:nvPr>
            <p:ph type="sldNum" sz="quarter" idx="4"/>
          </p:nvPr>
        </p:nvSpPr>
        <p:spPr>
          <a:xfrm>
            <a:off x="6553200" y="6248400"/>
            <a:ext cx="1905000" cy="457200"/>
          </a:xfrm>
          <a:prstGeom prst="rect">
            <a:avLst/>
          </a:prstGeom>
          <a:ln>
            <a:miter/>
          </a:ln>
        </p:spPr>
        <p:txBody>
          <a:bodyPr vert="horz" wrap="square" lIns="91440" tIns="45720" rIns="91440" bIns="45720" numCol="1" anchor="t" anchorCtr="0" compatLnSpc="1"/>
          <a:lstStyle/>
          <a:p>
            <a:pPr algn="r">
              <a:spcBef>
                <a:spcPct val="50000"/>
              </a:spcBef>
              <a:buNone/>
            </a:pPr>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95638" cy="1600200"/>
          </a:xfrm>
        </p:spPr>
        <p:txBody>
          <a:bodyPr anchor="t">
            <a:normAutofit/>
          </a:bodyPr>
          <a:lstStyle>
            <a:lvl1pPr>
              <a:defRPr sz="3000"/>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4038600" y="457201"/>
            <a:ext cx="4477941" cy="5403850"/>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240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629841" y="2057400"/>
            <a:ext cx="3195638" cy="3811588"/>
          </a:xfrm>
        </p:spPr>
        <p:txBody>
          <a:bodyPr>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endParaRPr lang="zh-CN" altLang="en-US" noProof="1"/>
          </a:p>
        </p:txBody>
      </p:sp>
      <p:sp>
        <p:nvSpPr>
          <p:cNvPr id="7" name="Rectangle 4"/>
          <p:cNvSpPr>
            <a:spLocks noGrp="1"/>
          </p:cNvSpPr>
          <p:nvPr>
            <p:ph type="dt" sz="half" idx="12"/>
          </p:nvPr>
        </p:nvSpPr>
        <p:spPr>
          <a:xfrm>
            <a:off x="685800" y="6248400"/>
            <a:ext cx="1905000" cy="457200"/>
          </a:xfrm>
          <a:prstGeom prst="rect">
            <a:avLst/>
          </a:prstGeom>
          <a:ln>
            <a:mite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Symbol" panose="05050102010706020507" pitchFamily="18" charset="2"/>
            </a:endParaRPr>
          </a:p>
        </p:txBody>
      </p:sp>
      <p:sp>
        <p:nvSpPr>
          <p:cNvPr id="8" name="Rectangle 5"/>
          <p:cNvSpPr>
            <a:spLocks noGrp="1"/>
          </p:cNvSpPr>
          <p:nvPr>
            <p:ph type="ftr" sz="quarter" idx="3"/>
          </p:nvPr>
        </p:nvSpPr>
        <p:spPr>
          <a:xfrm>
            <a:off x="3124200" y="6248400"/>
            <a:ext cx="2895600" cy="457200"/>
          </a:xfrm>
          <a:prstGeom prst="rect">
            <a:avLst/>
          </a:prstGeom>
          <a:ln>
            <a:mite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 typeface="Arial" panose="020B0604020202020204" pitchFamily="34" charset="0"/>
              <a:buNone/>
              <a:defRPr/>
            </a:pPr>
            <a:endParaRPr kumimoji="0" lang="en-US" altLang="x-none"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9" name="Rectangle 6"/>
          <p:cNvSpPr>
            <a:spLocks noGrp="1"/>
          </p:cNvSpPr>
          <p:nvPr>
            <p:ph type="sldNum" sz="quarter" idx="4"/>
          </p:nvPr>
        </p:nvSpPr>
        <p:spPr>
          <a:xfrm>
            <a:off x="6553200" y="6248400"/>
            <a:ext cx="1905000" cy="457200"/>
          </a:xfrm>
          <a:prstGeom prst="rect">
            <a:avLst/>
          </a:prstGeom>
          <a:ln>
            <a:miter/>
          </a:ln>
        </p:spPr>
        <p:txBody>
          <a:bodyPr vert="horz" wrap="square" lIns="91440" tIns="45720" rIns="91440" bIns="45720" numCol="1" anchor="t" anchorCtr="0" compatLnSpc="1"/>
          <a:lstStyle/>
          <a:p>
            <a:pPr algn="r">
              <a:spcBef>
                <a:spcPct val="50000"/>
              </a:spcBef>
              <a:buNone/>
            </a:pPr>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Rectangle 4"/>
          <p:cNvSpPr>
            <a:spLocks noGrp="1"/>
          </p:cNvSpPr>
          <p:nvPr>
            <p:ph type="dt" sz="half" idx="2"/>
          </p:nvPr>
        </p:nvSpPr>
        <p:spPr>
          <a:xfrm>
            <a:off x="685800" y="6248400"/>
            <a:ext cx="1905000" cy="457200"/>
          </a:xfrm>
          <a:prstGeom prst="rect">
            <a:avLst/>
          </a:prstGeom>
          <a:ln>
            <a:mite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Symbol" panose="05050102010706020507" pitchFamily="18" charset="2"/>
            </a:endParaRPr>
          </a:p>
        </p:txBody>
      </p:sp>
      <p:sp>
        <p:nvSpPr>
          <p:cNvPr id="8" name="Rectangle 5"/>
          <p:cNvSpPr>
            <a:spLocks noGrp="1"/>
          </p:cNvSpPr>
          <p:nvPr>
            <p:ph type="ftr" sz="quarter" idx="3"/>
          </p:nvPr>
        </p:nvSpPr>
        <p:spPr>
          <a:xfrm>
            <a:off x="3124200" y="6248400"/>
            <a:ext cx="2895600" cy="457200"/>
          </a:xfrm>
          <a:prstGeom prst="rect">
            <a:avLst/>
          </a:prstGeom>
          <a:ln>
            <a:mite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 typeface="Arial" panose="020B0604020202020204" pitchFamily="34" charset="0"/>
              <a:buNone/>
              <a:defRPr/>
            </a:pPr>
            <a:endParaRPr kumimoji="0" lang="en-US" altLang="x-none"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9" name="Rectangle 6"/>
          <p:cNvSpPr>
            <a:spLocks noGrp="1"/>
          </p:cNvSpPr>
          <p:nvPr>
            <p:ph type="sldNum" sz="quarter" idx="4"/>
          </p:nvPr>
        </p:nvSpPr>
        <p:spPr>
          <a:xfrm>
            <a:off x="6553200" y="6248400"/>
            <a:ext cx="1905000" cy="457200"/>
          </a:xfrm>
          <a:prstGeom prst="rect">
            <a:avLst/>
          </a:prstGeom>
          <a:ln>
            <a:miter/>
          </a:ln>
        </p:spPr>
        <p:txBody>
          <a:bodyPr vert="horz" wrap="square" lIns="91440" tIns="45720" rIns="91440" bIns="45720" numCol="1" anchor="t" anchorCtr="0" compatLnSpc="1"/>
          <a:lstStyle/>
          <a:p>
            <a:pPr algn="r">
              <a:spcBef>
                <a:spcPct val="50000"/>
              </a:spcBef>
              <a:buNone/>
            </a:pPr>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bg>
      <p:bgPr>
        <a:solidFill>
          <a:schemeClr val="bg1"/>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685800" y="609600"/>
            <a:ext cx="5716657" cy="5486400"/>
          </a:xfr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Rectangle 4"/>
          <p:cNvSpPr>
            <a:spLocks noGrp="1"/>
          </p:cNvSpPr>
          <p:nvPr>
            <p:ph type="dt" sz="half" idx="2"/>
          </p:nvPr>
        </p:nvSpPr>
        <p:spPr>
          <a:xfrm>
            <a:off x="685800" y="6248400"/>
            <a:ext cx="1905000" cy="457200"/>
          </a:xfrm>
          <a:prstGeom prst="rect">
            <a:avLst/>
          </a:prstGeom>
          <a:ln>
            <a:mite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Symbol" panose="05050102010706020507" pitchFamily="18" charset="2"/>
            </a:endParaRPr>
          </a:p>
        </p:txBody>
      </p:sp>
      <p:sp>
        <p:nvSpPr>
          <p:cNvPr id="8" name="Rectangle 5"/>
          <p:cNvSpPr>
            <a:spLocks noGrp="1"/>
          </p:cNvSpPr>
          <p:nvPr>
            <p:ph type="ftr" sz="quarter" idx="3"/>
          </p:nvPr>
        </p:nvSpPr>
        <p:spPr>
          <a:xfrm>
            <a:off x="3124200" y="6248400"/>
            <a:ext cx="2895600" cy="457200"/>
          </a:xfrm>
          <a:prstGeom prst="rect">
            <a:avLst/>
          </a:prstGeom>
          <a:ln>
            <a:mite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 typeface="Arial" panose="020B0604020202020204" pitchFamily="34" charset="0"/>
              <a:buNone/>
              <a:defRPr/>
            </a:pPr>
            <a:endParaRPr kumimoji="0" lang="en-US" altLang="x-none"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9" name="Rectangle 6"/>
          <p:cNvSpPr>
            <a:spLocks noGrp="1"/>
          </p:cNvSpPr>
          <p:nvPr>
            <p:ph type="sldNum" sz="quarter" idx="4"/>
          </p:nvPr>
        </p:nvSpPr>
        <p:spPr>
          <a:xfrm>
            <a:off x="6553200" y="6248400"/>
            <a:ext cx="1905000" cy="457200"/>
          </a:xfrm>
          <a:prstGeom prst="rect">
            <a:avLst/>
          </a:prstGeom>
          <a:ln>
            <a:miter/>
          </a:ln>
        </p:spPr>
        <p:txBody>
          <a:bodyPr vert="horz" wrap="square" lIns="91440" tIns="45720" rIns="91440" bIns="45720" numCol="1" anchor="t" anchorCtr="0" compatLnSpc="1"/>
          <a:lstStyle/>
          <a:p>
            <a:pPr algn="r">
              <a:spcBef>
                <a:spcPct val="50000"/>
              </a:spcBef>
              <a:buNone/>
            </a:pPr>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noProof="1"/>
              <a:t>单击此处编辑母版标题样式</a:t>
            </a:r>
            <a:endParaRPr lang="zh-CN" altLang="en-US"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a:t>单击此处编辑母版副标题样式</a:t>
            </a:r>
            <a:endParaRPr lang="zh-CN" altLang="en-US" noProof="1"/>
          </a:p>
        </p:txBody>
      </p:sp>
      <p:sp>
        <p:nvSpPr>
          <p:cNvPr id="7" name="Rectangle 4"/>
          <p:cNvSpPr>
            <a:spLocks noGrp="1"/>
          </p:cNvSpPr>
          <p:nvPr>
            <p:ph type="dt" sz="half" idx="2"/>
          </p:nvPr>
        </p:nvSpPr>
        <p:spPr>
          <a:xfrm>
            <a:off x="301625" y="6019800"/>
            <a:ext cx="2289175" cy="476250"/>
          </a:xfrm>
          <a:prstGeom prst="rect">
            <a:avLst/>
          </a:prstGeom>
          <a:ln>
            <a:mite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Symbol" panose="05050102010706020507" pitchFamily="18" charset="2"/>
            </a:endParaRPr>
          </a:p>
        </p:txBody>
      </p:sp>
      <p:sp>
        <p:nvSpPr>
          <p:cNvPr id="8" name="Rectangle 5"/>
          <p:cNvSpPr>
            <a:spLocks noGrp="1"/>
          </p:cNvSpPr>
          <p:nvPr>
            <p:ph type="ftr" sz="quarter" idx="3"/>
          </p:nvPr>
        </p:nvSpPr>
        <p:spPr>
          <a:xfrm>
            <a:off x="3124200" y="6019800"/>
            <a:ext cx="2895600" cy="476250"/>
          </a:xfrm>
          <a:prstGeom prst="rect">
            <a:avLst/>
          </a:prstGeom>
          <a:ln>
            <a:mite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x-none"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9" name="Rectangle 6"/>
          <p:cNvSpPr>
            <a:spLocks noGrp="1"/>
          </p:cNvSpPr>
          <p:nvPr>
            <p:ph type="sldNum" sz="quarter" idx="4"/>
          </p:nvPr>
        </p:nvSpPr>
        <p:spPr>
          <a:xfrm>
            <a:off x="6553200" y="6019800"/>
            <a:ext cx="2289175" cy="476250"/>
          </a:xfrm>
          <a:prstGeom prst="rect">
            <a:avLst/>
          </a:prstGeom>
          <a:ln>
            <a:miter/>
          </a:ln>
        </p:spPr>
        <p:txBody>
          <a:bodyPr vert="horz" wrap="square" lIns="91440" tIns="45720" rIns="91440" bIns="45720" numCol="1" anchor="t" anchorCtr="0" compatLnSpc="1"/>
          <a:lstStyle/>
          <a:p>
            <a:pPr algn="r">
              <a:buNone/>
            </a:pPr>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Rectangle 4"/>
          <p:cNvSpPr>
            <a:spLocks noGrp="1"/>
          </p:cNvSpPr>
          <p:nvPr>
            <p:ph type="dt" sz="half" idx="2"/>
          </p:nvPr>
        </p:nvSpPr>
        <p:spPr>
          <a:xfrm>
            <a:off x="301625" y="6019800"/>
            <a:ext cx="2289175" cy="476250"/>
          </a:xfrm>
          <a:prstGeom prst="rect">
            <a:avLst/>
          </a:prstGeom>
          <a:ln>
            <a:mite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Symbol" panose="05050102010706020507" pitchFamily="18" charset="2"/>
            </a:endParaRPr>
          </a:p>
        </p:txBody>
      </p:sp>
      <p:sp>
        <p:nvSpPr>
          <p:cNvPr id="8" name="Rectangle 5"/>
          <p:cNvSpPr>
            <a:spLocks noGrp="1"/>
          </p:cNvSpPr>
          <p:nvPr>
            <p:ph type="ftr" sz="quarter" idx="3"/>
          </p:nvPr>
        </p:nvSpPr>
        <p:spPr>
          <a:xfrm>
            <a:off x="3124200" y="6019800"/>
            <a:ext cx="2895600" cy="476250"/>
          </a:xfrm>
          <a:prstGeom prst="rect">
            <a:avLst/>
          </a:prstGeom>
          <a:ln>
            <a:mite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x-none"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9" name="Rectangle 6"/>
          <p:cNvSpPr>
            <a:spLocks noGrp="1"/>
          </p:cNvSpPr>
          <p:nvPr>
            <p:ph type="sldNum" sz="quarter" idx="4"/>
          </p:nvPr>
        </p:nvSpPr>
        <p:spPr>
          <a:xfrm>
            <a:off x="6553200" y="6019800"/>
            <a:ext cx="2289175" cy="476250"/>
          </a:xfrm>
          <a:prstGeom prst="rect">
            <a:avLst/>
          </a:prstGeom>
          <a:ln>
            <a:miter/>
          </a:ln>
        </p:spPr>
        <p:txBody>
          <a:bodyPr vert="horz" wrap="square" lIns="91440" tIns="45720" rIns="91440" bIns="45720" numCol="1" anchor="t" anchorCtr="0" compatLnSpc="1"/>
          <a:lstStyle/>
          <a:p>
            <a:pPr algn="r">
              <a:buNone/>
            </a:pPr>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lgn="l">
              <a:defRPr sz="4500"/>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623888" y="4589463"/>
            <a:ext cx="7886700" cy="1500187"/>
          </a:xfrm>
        </p:spPr>
        <p:txBody>
          <a:bodyPr/>
          <a:lstStyle>
            <a:lvl1pPr marL="0" indent="0" algn="l">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单击此处编辑母版文本样式</a:t>
            </a:r>
            <a:endParaRPr lang="zh-CN" altLang="en-US" noProof="1"/>
          </a:p>
        </p:txBody>
      </p:sp>
      <p:sp>
        <p:nvSpPr>
          <p:cNvPr id="7" name="Rectangle 4"/>
          <p:cNvSpPr>
            <a:spLocks noGrp="1"/>
          </p:cNvSpPr>
          <p:nvPr>
            <p:ph type="dt" sz="half" idx="2"/>
          </p:nvPr>
        </p:nvSpPr>
        <p:spPr>
          <a:xfrm>
            <a:off x="301625" y="6019800"/>
            <a:ext cx="2289175" cy="476250"/>
          </a:xfrm>
          <a:prstGeom prst="rect">
            <a:avLst/>
          </a:prstGeom>
          <a:ln>
            <a:mite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Symbol" panose="05050102010706020507" pitchFamily="18" charset="2"/>
            </a:endParaRPr>
          </a:p>
        </p:txBody>
      </p:sp>
      <p:sp>
        <p:nvSpPr>
          <p:cNvPr id="8" name="Rectangle 5"/>
          <p:cNvSpPr>
            <a:spLocks noGrp="1"/>
          </p:cNvSpPr>
          <p:nvPr>
            <p:ph type="ftr" sz="quarter" idx="3"/>
          </p:nvPr>
        </p:nvSpPr>
        <p:spPr>
          <a:xfrm>
            <a:off x="3124200" y="6019800"/>
            <a:ext cx="2895600" cy="476250"/>
          </a:xfrm>
          <a:prstGeom prst="rect">
            <a:avLst/>
          </a:prstGeom>
          <a:ln>
            <a:mite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x-none"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9" name="Rectangle 6"/>
          <p:cNvSpPr>
            <a:spLocks noGrp="1"/>
          </p:cNvSpPr>
          <p:nvPr>
            <p:ph type="sldNum" sz="quarter" idx="4"/>
          </p:nvPr>
        </p:nvSpPr>
        <p:spPr>
          <a:xfrm>
            <a:off x="6553200" y="6019800"/>
            <a:ext cx="2289175" cy="476250"/>
          </a:xfrm>
          <a:prstGeom prst="rect">
            <a:avLst/>
          </a:prstGeom>
          <a:ln>
            <a:miter/>
          </a:ln>
        </p:spPr>
        <p:txBody>
          <a:bodyPr vert="horz" wrap="square" lIns="91440" tIns="45720" rIns="91440" bIns="45720" numCol="1" anchor="t" anchorCtr="0" compatLnSpc="1"/>
          <a:lstStyle/>
          <a:p>
            <a:pPr algn="r">
              <a:buNone/>
            </a:pPr>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304800" y="1981200"/>
            <a:ext cx="4184968" cy="3886200"/>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4660583" y="1981200"/>
            <a:ext cx="4184968" cy="3886200"/>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Rectangle 4"/>
          <p:cNvSpPr>
            <a:spLocks noGrp="1"/>
          </p:cNvSpPr>
          <p:nvPr>
            <p:ph type="dt" sz="half" idx="12"/>
          </p:nvPr>
        </p:nvSpPr>
        <p:spPr>
          <a:xfrm>
            <a:off x="301625" y="6019800"/>
            <a:ext cx="2289175" cy="476250"/>
          </a:xfrm>
          <a:prstGeom prst="rect">
            <a:avLst/>
          </a:prstGeom>
          <a:ln>
            <a:mite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Symbol" panose="05050102010706020507" pitchFamily="18" charset="2"/>
            </a:endParaRPr>
          </a:p>
        </p:txBody>
      </p:sp>
      <p:sp>
        <p:nvSpPr>
          <p:cNvPr id="8" name="Rectangle 5"/>
          <p:cNvSpPr>
            <a:spLocks noGrp="1"/>
          </p:cNvSpPr>
          <p:nvPr>
            <p:ph type="ftr" sz="quarter" idx="3"/>
          </p:nvPr>
        </p:nvSpPr>
        <p:spPr>
          <a:xfrm>
            <a:off x="3124200" y="6019800"/>
            <a:ext cx="2895600" cy="476250"/>
          </a:xfrm>
          <a:prstGeom prst="rect">
            <a:avLst/>
          </a:prstGeom>
          <a:ln>
            <a:mite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x-none"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9" name="Rectangle 6"/>
          <p:cNvSpPr>
            <a:spLocks noGrp="1"/>
          </p:cNvSpPr>
          <p:nvPr>
            <p:ph type="sldNum" sz="quarter" idx="4"/>
          </p:nvPr>
        </p:nvSpPr>
        <p:spPr>
          <a:xfrm>
            <a:off x="6553200" y="6019800"/>
            <a:ext cx="2289175" cy="476250"/>
          </a:xfrm>
          <a:prstGeom prst="rect">
            <a:avLst/>
          </a:prstGeom>
          <a:ln>
            <a:miter/>
          </a:ln>
        </p:spPr>
        <p:txBody>
          <a:bodyPr vert="horz" wrap="square" lIns="91440" tIns="45720" rIns="91440" bIns="45720" numCol="1" anchor="t" anchorCtr="0" compatLnSpc="1"/>
          <a:lstStyle/>
          <a:p>
            <a:pPr algn="r">
              <a:buNone/>
            </a:pPr>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cSld name="比较">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6"/>
            <a:ext cx="7886700" cy="970222"/>
          </a:xfrm>
        </p:spPr>
        <p:txBody>
          <a:bodyPr/>
          <a:lstStyle>
            <a:lvl1pPr algn="ctr">
              <a:defRPr/>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944793" y="1567346"/>
            <a:ext cx="3526380" cy="710095"/>
          </a:xfrm>
        </p:spPr>
        <p:txBody>
          <a:bodyPr anchor="ctr">
            <a:norm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944793" y="2338388"/>
            <a:ext cx="3526380" cy="3785964"/>
          </a:xfrm>
        </p:spPr>
        <p:txBody>
          <a:bodyPr>
            <a:normAutofit/>
          </a:bodyPr>
          <a:lstStyle>
            <a:lvl1pPr>
              <a:defRPr sz="1800"/>
            </a:lvl1pPr>
            <a:lvl2pPr>
              <a:defRPr sz="1500"/>
            </a:lvl2pPr>
            <a:lvl3pPr>
              <a:defRPr sz="1350"/>
            </a:lvl3pPr>
            <a:lvl4pPr>
              <a:defRPr sz="1200"/>
            </a:lvl4pPr>
            <a:lvl5pPr>
              <a:defRPr sz="1200"/>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4717212" y="1567346"/>
            <a:ext cx="3526381" cy="710095"/>
          </a:xfrm>
        </p:spPr>
        <p:txBody>
          <a:bodyPr rtlCol="0" anchor="ctr">
            <a:normAutofit/>
          </a:bodyPr>
          <a:lstStyle>
            <a:lvl1pPr marL="171450" indent="-171450">
              <a:buNone/>
              <a:defRPr lang="zh-CN" altLang="en-US" b="0" smtClean="0"/>
            </a:lvl1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4717212" y="2357460"/>
            <a:ext cx="3526381" cy="3766892"/>
          </a:xfrm>
        </p:spPr>
        <p:txBody>
          <a:bodyPr>
            <a:normAutofit/>
          </a:bodyPr>
          <a:lstStyle>
            <a:lvl1pPr>
              <a:defRPr sz="1800"/>
            </a:lvl1pPr>
            <a:lvl2pPr>
              <a:defRPr sz="1500"/>
            </a:lvl2pPr>
            <a:lvl3pPr>
              <a:defRPr sz="1350"/>
            </a:lvl3pPr>
            <a:lvl4pPr>
              <a:defRPr sz="1200"/>
            </a:lvl4pPr>
            <a:lvl5pPr>
              <a:defRPr sz="1200"/>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Rectangle 4"/>
          <p:cNvSpPr>
            <a:spLocks noGrp="1"/>
          </p:cNvSpPr>
          <p:nvPr>
            <p:ph type="dt" sz="half" idx="12"/>
          </p:nvPr>
        </p:nvSpPr>
        <p:spPr>
          <a:xfrm>
            <a:off x="301625" y="6019800"/>
            <a:ext cx="2289175" cy="476250"/>
          </a:xfrm>
          <a:prstGeom prst="rect">
            <a:avLst/>
          </a:prstGeom>
          <a:ln>
            <a:mite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Symbol" panose="05050102010706020507" pitchFamily="18" charset="2"/>
            </a:endParaRPr>
          </a:p>
        </p:txBody>
      </p:sp>
      <p:sp>
        <p:nvSpPr>
          <p:cNvPr id="8" name="Rectangle 5"/>
          <p:cNvSpPr>
            <a:spLocks noGrp="1"/>
          </p:cNvSpPr>
          <p:nvPr>
            <p:ph type="ftr" sz="quarter" idx="13"/>
          </p:nvPr>
        </p:nvSpPr>
        <p:spPr>
          <a:xfrm>
            <a:off x="3124200" y="6019800"/>
            <a:ext cx="2895600" cy="476250"/>
          </a:xfrm>
          <a:prstGeom prst="rect">
            <a:avLst/>
          </a:prstGeom>
          <a:ln>
            <a:mite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x-none"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9" name="Rectangle 6"/>
          <p:cNvSpPr>
            <a:spLocks noGrp="1"/>
          </p:cNvSpPr>
          <p:nvPr>
            <p:ph type="sldNum" sz="quarter" idx="14"/>
          </p:nvPr>
        </p:nvSpPr>
        <p:spPr>
          <a:xfrm>
            <a:off x="6553200" y="6019800"/>
            <a:ext cx="2289175" cy="476250"/>
          </a:xfrm>
          <a:prstGeom prst="rect">
            <a:avLst/>
          </a:prstGeom>
          <a:ln>
            <a:miter/>
          </a:ln>
        </p:spPr>
        <p:txBody>
          <a:bodyPr vert="horz" wrap="square" lIns="91440" tIns="45720" rIns="91440" bIns="45720" numCol="1" anchor="t" anchorCtr="0" compatLnSpc="1"/>
          <a:lstStyle/>
          <a:p>
            <a:pPr algn="r">
              <a:buNone/>
            </a:pPr>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7" name="Rectangle 4"/>
          <p:cNvSpPr>
            <a:spLocks noGrp="1"/>
          </p:cNvSpPr>
          <p:nvPr>
            <p:ph type="dt" sz="half" idx="2"/>
          </p:nvPr>
        </p:nvSpPr>
        <p:spPr>
          <a:xfrm>
            <a:off x="301625" y="6019800"/>
            <a:ext cx="2289175" cy="476250"/>
          </a:xfrm>
          <a:prstGeom prst="rect">
            <a:avLst/>
          </a:prstGeom>
          <a:ln>
            <a:mite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Symbol" panose="05050102010706020507" pitchFamily="18" charset="2"/>
            </a:endParaRPr>
          </a:p>
        </p:txBody>
      </p:sp>
      <p:sp>
        <p:nvSpPr>
          <p:cNvPr id="8" name="Rectangle 5"/>
          <p:cNvSpPr>
            <a:spLocks noGrp="1"/>
          </p:cNvSpPr>
          <p:nvPr>
            <p:ph type="ftr" sz="quarter" idx="3"/>
          </p:nvPr>
        </p:nvSpPr>
        <p:spPr>
          <a:xfrm>
            <a:off x="3124200" y="6019800"/>
            <a:ext cx="2895600" cy="476250"/>
          </a:xfrm>
          <a:prstGeom prst="rect">
            <a:avLst/>
          </a:prstGeom>
          <a:ln>
            <a:mite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x-none"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9" name="Rectangle 6"/>
          <p:cNvSpPr>
            <a:spLocks noGrp="1"/>
          </p:cNvSpPr>
          <p:nvPr>
            <p:ph type="sldNum" sz="quarter" idx="4"/>
          </p:nvPr>
        </p:nvSpPr>
        <p:spPr>
          <a:xfrm>
            <a:off x="6553200" y="6019800"/>
            <a:ext cx="2289175" cy="476250"/>
          </a:xfrm>
          <a:prstGeom prst="rect">
            <a:avLst/>
          </a:prstGeom>
          <a:ln>
            <a:miter/>
          </a:ln>
        </p:spPr>
        <p:txBody>
          <a:bodyPr vert="horz" wrap="square" lIns="91440" tIns="45720" rIns="91440" bIns="45720" numCol="1" anchor="t" anchorCtr="0" compatLnSpc="1"/>
          <a:lstStyle/>
          <a:p>
            <a:pPr algn="r">
              <a:buNone/>
            </a:pPr>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bg>
      <p:bgPr>
        <a:blipFill rotWithShape="0">
          <a:blip r:embed="rId2"/>
          <a:stretch>
            <a:fillRect/>
          </a:stretch>
        </a:blipFill>
        <a:effectLst/>
      </p:bgPr>
    </p:bg>
    <p:spTree>
      <p:nvGrpSpPr>
        <p:cNvPr id="1" name=""/>
        <p:cNvGrpSpPr/>
        <p:nvPr/>
      </p:nvGrpSpPr>
      <p:grpSpPr>
        <a:xfrm>
          <a:off x="0" y="0"/>
          <a:ext cx="0" cy="0"/>
          <a:chOff x="0" y="0"/>
          <a:chExt cx="0" cy="0"/>
        </a:xfrm>
      </p:grpSpPr>
      <p:sp>
        <p:nvSpPr>
          <p:cNvPr id="7" name="Rectangle 4"/>
          <p:cNvSpPr>
            <a:spLocks noGrp="1"/>
          </p:cNvSpPr>
          <p:nvPr>
            <p:ph type="dt" sz="half" idx="2"/>
          </p:nvPr>
        </p:nvSpPr>
        <p:spPr>
          <a:xfrm>
            <a:off x="301625" y="6019800"/>
            <a:ext cx="2289175" cy="476250"/>
          </a:xfrm>
          <a:prstGeom prst="rect">
            <a:avLst/>
          </a:prstGeom>
          <a:ln>
            <a:mite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Symbol" panose="05050102010706020507" pitchFamily="18" charset="2"/>
            </a:endParaRPr>
          </a:p>
        </p:txBody>
      </p:sp>
      <p:sp>
        <p:nvSpPr>
          <p:cNvPr id="8" name="Rectangle 5"/>
          <p:cNvSpPr>
            <a:spLocks noGrp="1"/>
          </p:cNvSpPr>
          <p:nvPr>
            <p:ph type="ftr" sz="quarter" idx="3"/>
          </p:nvPr>
        </p:nvSpPr>
        <p:spPr>
          <a:xfrm>
            <a:off x="3124200" y="6019800"/>
            <a:ext cx="2895600" cy="476250"/>
          </a:xfrm>
          <a:prstGeom prst="rect">
            <a:avLst/>
          </a:prstGeom>
          <a:ln>
            <a:mite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x-none"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9" name="Rectangle 6"/>
          <p:cNvSpPr>
            <a:spLocks noGrp="1"/>
          </p:cNvSpPr>
          <p:nvPr>
            <p:ph type="sldNum" sz="quarter" idx="4"/>
          </p:nvPr>
        </p:nvSpPr>
        <p:spPr>
          <a:xfrm>
            <a:off x="6553200" y="6019800"/>
            <a:ext cx="2289175" cy="476250"/>
          </a:xfrm>
          <a:prstGeom prst="rect">
            <a:avLst/>
          </a:prstGeom>
          <a:ln>
            <a:miter/>
          </a:ln>
        </p:spPr>
        <p:txBody>
          <a:bodyPr vert="horz" wrap="square" lIns="91440" tIns="45720" rIns="91440" bIns="45720" numCol="1" anchor="t" anchorCtr="0" compatLnSpc="1"/>
          <a:lstStyle/>
          <a:p>
            <a:pPr algn="r">
              <a:buNone/>
            </a:pPr>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endParaRPr lang="zh-CN" altLang="en-US" noProof="1"/>
          </a:p>
        </p:txBody>
      </p:sp>
      <p:sp>
        <p:nvSpPr>
          <p:cNvPr id="7" name="Rectangle 4"/>
          <p:cNvSpPr>
            <a:spLocks noGrp="1"/>
          </p:cNvSpPr>
          <p:nvPr>
            <p:ph type="dt" sz="half" idx="12"/>
          </p:nvPr>
        </p:nvSpPr>
        <p:spPr>
          <a:xfrm>
            <a:off x="301625" y="6019800"/>
            <a:ext cx="2289175" cy="476250"/>
          </a:xfrm>
          <a:prstGeom prst="rect">
            <a:avLst/>
          </a:prstGeom>
          <a:ln>
            <a:mite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Symbol" panose="05050102010706020507" pitchFamily="18" charset="2"/>
            </a:endParaRPr>
          </a:p>
        </p:txBody>
      </p:sp>
      <p:sp>
        <p:nvSpPr>
          <p:cNvPr id="8" name="Rectangle 5"/>
          <p:cNvSpPr>
            <a:spLocks noGrp="1"/>
          </p:cNvSpPr>
          <p:nvPr>
            <p:ph type="ftr" sz="quarter" idx="3"/>
          </p:nvPr>
        </p:nvSpPr>
        <p:spPr>
          <a:xfrm>
            <a:off x="3124200" y="6019800"/>
            <a:ext cx="2895600" cy="476250"/>
          </a:xfrm>
          <a:prstGeom prst="rect">
            <a:avLst/>
          </a:prstGeom>
          <a:ln>
            <a:mite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x-none"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9" name="Rectangle 6"/>
          <p:cNvSpPr>
            <a:spLocks noGrp="1"/>
          </p:cNvSpPr>
          <p:nvPr>
            <p:ph type="sldNum" sz="quarter" idx="4"/>
          </p:nvPr>
        </p:nvSpPr>
        <p:spPr>
          <a:xfrm>
            <a:off x="6553200" y="6019800"/>
            <a:ext cx="2289175" cy="476250"/>
          </a:xfrm>
          <a:prstGeom prst="rect">
            <a:avLst/>
          </a:prstGeom>
          <a:ln>
            <a:miter/>
          </a:ln>
        </p:spPr>
        <p:txBody>
          <a:bodyPr vert="horz" wrap="square" lIns="91440" tIns="45720" rIns="91440" bIns="45720" numCol="1" anchor="t" anchorCtr="0" compatLnSpc="1"/>
          <a:lstStyle/>
          <a:p>
            <a:pPr algn="r">
              <a:buNone/>
            </a:pPr>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图片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95638" cy="1600200"/>
          </a:xfrm>
        </p:spPr>
        <p:txBody>
          <a:bodyPr anchor="t">
            <a:normAutofit/>
          </a:bodyPr>
          <a:lstStyle>
            <a:lvl1pPr>
              <a:defRPr sz="3000"/>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4038600" y="457201"/>
            <a:ext cx="4477941" cy="5403850"/>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0" fontAlgn="base" latinLnBrk="0" hangingPunct="0">
              <a:lnSpc>
                <a:spcPct val="100000"/>
              </a:lnSpc>
              <a:spcBef>
                <a:spcPct val="20000"/>
              </a:spcBef>
              <a:spcAft>
                <a:spcPct val="0"/>
              </a:spcAft>
              <a:buClr>
                <a:schemeClr val="hlink"/>
              </a:buClr>
              <a:buSzPct val="70000"/>
              <a:buFont typeface="Wingdings" panose="05000000000000000000" pitchFamily="2" charset="2"/>
              <a:buNone/>
              <a:defRPr/>
            </a:pPr>
            <a:endParaRPr kumimoji="0" lang="zh-CN" altLang="en-US" sz="240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629841" y="2057400"/>
            <a:ext cx="3195638" cy="3811588"/>
          </a:xfrm>
        </p:spPr>
        <p:txBody>
          <a:bodyPr>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endParaRPr lang="zh-CN" altLang="en-US" noProof="1"/>
          </a:p>
        </p:txBody>
      </p:sp>
      <p:sp>
        <p:nvSpPr>
          <p:cNvPr id="7" name="Rectangle 4"/>
          <p:cNvSpPr>
            <a:spLocks noGrp="1"/>
          </p:cNvSpPr>
          <p:nvPr>
            <p:ph type="dt" sz="half" idx="12"/>
          </p:nvPr>
        </p:nvSpPr>
        <p:spPr>
          <a:xfrm>
            <a:off x="301625" y="6019800"/>
            <a:ext cx="2289175" cy="476250"/>
          </a:xfrm>
          <a:prstGeom prst="rect">
            <a:avLst/>
          </a:prstGeom>
          <a:ln>
            <a:mite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Symbol" panose="05050102010706020507" pitchFamily="18" charset="2"/>
            </a:endParaRPr>
          </a:p>
        </p:txBody>
      </p:sp>
      <p:sp>
        <p:nvSpPr>
          <p:cNvPr id="8" name="Rectangle 5"/>
          <p:cNvSpPr>
            <a:spLocks noGrp="1"/>
          </p:cNvSpPr>
          <p:nvPr>
            <p:ph type="ftr" sz="quarter" idx="3"/>
          </p:nvPr>
        </p:nvSpPr>
        <p:spPr>
          <a:xfrm>
            <a:off x="3124200" y="6019800"/>
            <a:ext cx="2895600" cy="476250"/>
          </a:xfrm>
          <a:prstGeom prst="rect">
            <a:avLst/>
          </a:prstGeom>
          <a:ln>
            <a:mite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x-none"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9" name="Rectangle 6"/>
          <p:cNvSpPr>
            <a:spLocks noGrp="1"/>
          </p:cNvSpPr>
          <p:nvPr>
            <p:ph type="sldNum" sz="quarter" idx="4"/>
          </p:nvPr>
        </p:nvSpPr>
        <p:spPr>
          <a:xfrm>
            <a:off x="6553200" y="6019800"/>
            <a:ext cx="2289175" cy="476250"/>
          </a:xfrm>
          <a:prstGeom prst="rect">
            <a:avLst/>
          </a:prstGeom>
          <a:ln>
            <a:miter/>
          </a:ln>
        </p:spPr>
        <p:txBody>
          <a:bodyPr vert="horz" wrap="square" lIns="91440" tIns="45720" rIns="91440" bIns="45720" numCol="1" anchor="t" anchorCtr="0" compatLnSpc="1"/>
          <a:lstStyle/>
          <a:p>
            <a:pPr algn="r">
              <a:buNone/>
            </a:pPr>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Rectangle 4"/>
          <p:cNvSpPr>
            <a:spLocks noGrp="1"/>
          </p:cNvSpPr>
          <p:nvPr>
            <p:ph type="dt" sz="half" idx="2"/>
          </p:nvPr>
        </p:nvSpPr>
        <p:spPr>
          <a:xfrm>
            <a:off x="301625" y="6019800"/>
            <a:ext cx="2289175" cy="476250"/>
          </a:xfrm>
          <a:prstGeom prst="rect">
            <a:avLst/>
          </a:prstGeom>
          <a:ln>
            <a:mite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Symbol" panose="05050102010706020507" pitchFamily="18" charset="2"/>
            </a:endParaRPr>
          </a:p>
        </p:txBody>
      </p:sp>
      <p:sp>
        <p:nvSpPr>
          <p:cNvPr id="8" name="Rectangle 5"/>
          <p:cNvSpPr>
            <a:spLocks noGrp="1"/>
          </p:cNvSpPr>
          <p:nvPr>
            <p:ph type="ftr" sz="quarter" idx="3"/>
          </p:nvPr>
        </p:nvSpPr>
        <p:spPr>
          <a:xfrm>
            <a:off x="3124200" y="6019800"/>
            <a:ext cx="2895600" cy="476250"/>
          </a:xfrm>
          <a:prstGeom prst="rect">
            <a:avLst/>
          </a:prstGeom>
          <a:ln>
            <a:mite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x-none"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9" name="Rectangle 6"/>
          <p:cNvSpPr>
            <a:spLocks noGrp="1"/>
          </p:cNvSpPr>
          <p:nvPr>
            <p:ph type="sldNum" sz="quarter" idx="4"/>
          </p:nvPr>
        </p:nvSpPr>
        <p:spPr>
          <a:xfrm>
            <a:off x="6553200" y="6019800"/>
            <a:ext cx="2289175" cy="476250"/>
          </a:xfrm>
          <a:prstGeom prst="rect">
            <a:avLst/>
          </a:prstGeom>
          <a:ln>
            <a:miter/>
          </a:ln>
        </p:spPr>
        <p:txBody>
          <a:bodyPr vert="horz" wrap="square" lIns="91440" tIns="45720" rIns="91440" bIns="45720" numCol="1" anchor="t" anchorCtr="0" compatLnSpc="1"/>
          <a:lstStyle/>
          <a:p>
            <a:pPr algn="r">
              <a:buNone/>
            </a:pPr>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版">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9569" y="685800"/>
            <a:ext cx="2135981" cy="5181600"/>
          </a:xfr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301625" y="685800"/>
            <a:ext cx="6284119" cy="5181600"/>
          </a:xfr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Rectangle 4"/>
          <p:cNvSpPr>
            <a:spLocks noGrp="1"/>
          </p:cNvSpPr>
          <p:nvPr>
            <p:ph type="dt" sz="half" idx="2"/>
          </p:nvPr>
        </p:nvSpPr>
        <p:spPr>
          <a:xfrm>
            <a:off x="301625" y="6019800"/>
            <a:ext cx="2289175" cy="476250"/>
          </a:xfrm>
          <a:prstGeom prst="rect">
            <a:avLst/>
          </a:prstGeom>
          <a:ln>
            <a:mite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Symbol" panose="05050102010706020507" pitchFamily="18" charset="2"/>
            </a:endParaRPr>
          </a:p>
        </p:txBody>
      </p:sp>
      <p:sp>
        <p:nvSpPr>
          <p:cNvPr id="8" name="Rectangle 5"/>
          <p:cNvSpPr>
            <a:spLocks noGrp="1"/>
          </p:cNvSpPr>
          <p:nvPr>
            <p:ph type="ftr" sz="quarter" idx="3"/>
          </p:nvPr>
        </p:nvSpPr>
        <p:spPr>
          <a:xfrm>
            <a:off x="3124200" y="6019800"/>
            <a:ext cx="2895600" cy="476250"/>
          </a:xfrm>
          <a:prstGeom prst="rect">
            <a:avLst/>
          </a:prstGeom>
          <a:ln>
            <a:mite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x-none"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9" name="Rectangle 6"/>
          <p:cNvSpPr>
            <a:spLocks noGrp="1"/>
          </p:cNvSpPr>
          <p:nvPr>
            <p:ph type="sldNum" sz="quarter" idx="4"/>
          </p:nvPr>
        </p:nvSpPr>
        <p:spPr>
          <a:xfrm>
            <a:off x="6553200" y="6019800"/>
            <a:ext cx="2289175" cy="476250"/>
          </a:xfrm>
          <a:prstGeom prst="rect">
            <a:avLst/>
          </a:prstGeom>
          <a:ln>
            <a:miter/>
          </a:ln>
        </p:spPr>
        <p:txBody>
          <a:bodyPr vert="horz" wrap="square" lIns="91440" tIns="45720" rIns="91440" bIns="45720" numCol="1" anchor="t" anchorCtr="0" compatLnSpc="1"/>
          <a:lstStyle/>
          <a:p>
            <a:pPr algn="r">
              <a:buNone/>
            </a:pPr>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3" Type="http://schemas.openxmlformats.org/officeDocument/2006/relationships/theme" Target="../theme/theme3.xml"/><Relationship Id="rId12" Type="http://schemas.openxmlformats.org/officeDocument/2006/relationships/image" Target="../media/image2.jpeg"/><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random/>
  </p:transition>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0" fontAlgn="base" latinLnBrk="0" hangingPunct="0">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1pPr>
      <a:lvl2pPr marL="457200" lvl="1"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2pPr>
      <a:lvl3pPr marL="914400" lvl="2"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3pPr>
      <a:lvl4pPr marL="1371600" lvl="3"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4pPr>
      <a:lvl5pPr marL="1828800" lvl="4"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5pPr>
      <a:lvl6pPr marL="2286000" lvl="5"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6pPr>
      <a:lvl7pPr marL="2743200" lvl="6"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7pPr>
      <a:lvl8pPr marL="3200400" lvl="7"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8pPr>
      <a:lvl9pPr marL="3657600" lvl="8"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85800" y="609600"/>
            <a:ext cx="7772400" cy="1143000"/>
          </a:xfrm>
          <a:prstGeom prst="rect">
            <a:avLst/>
          </a:prstGeom>
          <a:noFill/>
          <a:ln w="9525">
            <a:noFill/>
          </a:ln>
        </p:spPr>
        <p:txBody>
          <a:bodyPr anchor="ctr" anchorCtr="0"/>
          <a:lstStyle/>
          <a:p>
            <a:pPr lvl="0"/>
            <a:r>
              <a:rPr lang="zh-CN" altLang="en-US" dirty="0"/>
              <a:t>单击以编辑母版标题样式</a:t>
            </a:r>
            <a:endParaRPr lang="zh-CN" altLang="en-US" dirty="0"/>
          </a:p>
        </p:txBody>
      </p:sp>
      <p:sp>
        <p:nvSpPr>
          <p:cNvPr id="1027" name="Rectangle 3"/>
          <p:cNvSpPr>
            <a:spLocks noGrp="1"/>
          </p:cNvSpPr>
          <p:nvPr>
            <p:ph type="body"/>
          </p:nvPr>
        </p:nvSpPr>
        <p:spPr>
          <a:xfrm>
            <a:off x="685800" y="1981200"/>
            <a:ext cx="7772400" cy="4114800"/>
          </a:xfrm>
          <a:prstGeom prst="rect">
            <a:avLst/>
          </a:prstGeom>
          <a:noFill/>
          <a:ln w="9525">
            <a:noFill/>
          </a:ln>
        </p:spPr>
        <p:txBody>
          <a:bodyPr/>
          <a:lstStyle/>
          <a:p>
            <a:pPr lvl="0"/>
            <a:r>
              <a:rPr lang="zh-CN" altLang="en-US" dirty="0"/>
              <a:t>单击以编辑母版文本样式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2052" name="Rectangle 4"/>
          <p:cNvSpPr>
            <a:spLocks noGrp="1"/>
          </p:cNvSpPr>
          <p:nvPr>
            <p:ph type="dt" sz="half" idx="2"/>
          </p:nvPr>
        </p:nvSpPr>
        <p:spPr>
          <a:xfrm>
            <a:off x="685800" y="6248400"/>
            <a:ext cx="1905000" cy="457200"/>
          </a:xfrm>
          <a:prstGeom prst="rect">
            <a:avLst/>
          </a:prstGeom>
          <a:noFill/>
          <a:ln w="9525">
            <a:noFill/>
            <a:miter/>
          </a:ln>
        </p:spPr>
        <p:txBody>
          <a:bodyPr/>
          <a:lstStyle>
            <a:lvl1pPr>
              <a:spcBef>
                <a:spcPct val="50000"/>
              </a:spcBef>
              <a:defRPr sz="1400" noProof="1">
                <a:solidFill>
                  <a:schemeClr val="tx1"/>
                </a:solidFill>
                <a:latin typeface="Times New Roman" panose="02020603050405020304" pitchFamily="18" charset="0"/>
                <a:ea typeface="宋体" panose="02010600030101010101" pitchFamily="2" charset="-122"/>
                <a:cs typeface="+mn-ea"/>
              </a:defRPr>
            </a:lvl1pPr>
          </a:lstStyle>
          <a:p>
            <a:pPr marL="0" marR="0" lvl="0" indent="0" algn="l" defTabSz="914400" rtl="0" eaLnBrk="1" fontAlgn="base" latinLnBrk="0" hangingPunct="1">
              <a:lnSpc>
                <a:spcPct val="100000"/>
              </a:lnSpc>
              <a:spcBef>
                <a:spcPct val="5000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Symbol" panose="05050102010706020507" pitchFamily="18" charset="2"/>
            </a:endParaRPr>
          </a:p>
        </p:txBody>
      </p:sp>
      <p:sp>
        <p:nvSpPr>
          <p:cNvPr id="2053" name="Rectangle 5"/>
          <p:cNvSpPr>
            <a:spLocks noGrp="1"/>
          </p:cNvSpPr>
          <p:nvPr>
            <p:ph type="ftr" sz="quarter" idx="3"/>
          </p:nvPr>
        </p:nvSpPr>
        <p:spPr>
          <a:xfrm>
            <a:off x="3124200" y="6248400"/>
            <a:ext cx="2895600" cy="457200"/>
          </a:xfrm>
          <a:prstGeom prst="rect">
            <a:avLst/>
          </a:prstGeom>
          <a:noFill/>
          <a:ln w="9525">
            <a:noFill/>
            <a:miter/>
          </a:ln>
        </p:spPr>
        <p:txBody>
          <a:bodyPr/>
          <a:lstStyle>
            <a:lvl1pPr algn="ctr">
              <a:spcBef>
                <a:spcPct val="50000"/>
              </a:spcBef>
              <a:defRPr sz="1400" noProof="1">
                <a:solidFill>
                  <a:schemeClr val="tx1"/>
                </a:solidFill>
              </a:defRPr>
            </a:lvl1pPr>
          </a:lstStyle>
          <a:p>
            <a:pPr marL="0" marR="0" lvl="0" indent="0" algn="ctr" defTabSz="914400" rtl="0" eaLnBrk="1" fontAlgn="base" latinLnBrk="0" hangingPunct="1">
              <a:lnSpc>
                <a:spcPct val="100000"/>
              </a:lnSpc>
              <a:spcBef>
                <a:spcPct val="50000"/>
              </a:spcBef>
              <a:spcAft>
                <a:spcPct val="0"/>
              </a:spcAft>
              <a:buClrTx/>
              <a:buSzTx/>
              <a:buFont typeface="Arial" panose="020B0604020202020204" pitchFamily="34" charset="0"/>
              <a:buNone/>
              <a:defRPr/>
            </a:pPr>
            <a:endParaRPr kumimoji="0" lang="en-US" altLang="x-none"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2054" name="Rectangle 6"/>
          <p:cNvSpPr>
            <a:spLocks noGrp="1"/>
          </p:cNvSpPr>
          <p:nvPr>
            <p:ph type="sldNum" sz="quarter" idx="4"/>
          </p:nvPr>
        </p:nvSpPr>
        <p:spPr>
          <a:xfrm>
            <a:off x="6553200" y="6248400"/>
            <a:ext cx="1905000" cy="457200"/>
          </a:xfrm>
          <a:prstGeom prst="rect">
            <a:avLst/>
          </a:prstGeom>
          <a:noFill/>
          <a:ln w="9525">
            <a:noFill/>
            <a:miter/>
          </a:ln>
        </p:spPr>
        <p:txBody>
          <a:bodyPr vert="horz" wrap="square" lIns="91440" tIns="45720" rIns="91440" bIns="45720" numCol="1" anchor="t" anchorCtr="0" compatLnSpc="1"/>
          <a:lstStyle>
            <a:lvl1pPr algn="r">
              <a:defRPr sz="1400">
                <a:solidFill>
                  <a:schemeClr val="tx1"/>
                </a:solidFill>
                <a:latin typeface="Times New Roman" panose="02020603050405020304" pitchFamily="18" charset="0"/>
              </a:defRPr>
            </a:lvl1pPr>
          </a:lstStyle>
          <a:p>
            <a:pPr lvl="0" eaLnBrk="1" hangingPunct="1">
              <a:spcBef>
                <a:spcPct val="50000"/>
              </a:spcBef>
              <a:buNone/>
            </a:pPr>
            <a:fld id="{9A0DB2DC-4C9A-4742-B13C-FB6460FD3503}" type="slidenum">
              <a:rPr lang="zh-CN" altLang="en-US" dirty="0"/>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0" fontAlgn="base" latinLnBrk="0" hangingPunct="0">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1pPr>
      <a:lvl2pPr marL="457200" lvl="1"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2pPr>
      <a:lvl3pPr marL="914400" lvl="2"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3pPr>
      <a:lvl4pPr marL="1371600" lvl="3"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4pPr>
      <a:lvl5pPr marL="1828800" lvl="4"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5pPr>
      <a:lvl6pPr marL="2286000" lvl="5"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6pPr>
      <a:lvl7pPr marL="2743200" lvl="6"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7pPr>
      <a:lvl8pPr marL="3200400" lvl="7"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8pPr>
      <a:lvl9pPr marL="3657600" lvl="8"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2050" name="Rectangle 2"/>
          <p:cNvSpPr>
            <a:spLocks noGrp="1" noRot="1"/>
          </p:cNvSpPr>
          <p:nvPr>
            <p:ph type="title"/>
          </p:nvPr>
        </p:nvSpPr>
        <p:spPr>
          <a:xfrm>
            <a:off x="301625" y="685800"/>
            <a:ext cx="8540750" cy="1143000"/>
          </a:xfrm>
          <a:prstGeom prst="rect">
            <a:avLst/>
          </a:prstGeom>
          <a:noFill/>
          <a:ln w="9525">
            <a:noFill/>
          </a:ln>
        </p:spPr>
        <p:txBody>
          <a:bodyPr anchor="ctr" anchorCtr="0"/>
          <a:lstStyle/>
          <a:p>
            <a:pPr lvl="0"/>
            <a:r>
              <a:rPr lang="zh-CN" altLang="en-US" dirty="0"/>
              <a:t>单击此处编辑母版标题样式</a:t>
            </a:r>
            <a:endParaRPr lang="zh-CN" altLang="en-US" dirty="0"/>
          </a:p>
        </p:txBody>
      </p:sp>
      <p:sp>
        <p:nvSpPr>
          <p:cNvPr id="2051" name="Rectangle 3"/>
          <p:cNvSpPr>
            <a:spLocks noGrp="1" noRot="1"/>
          </p:cNvSpPr>
          <p:nvPr>
            <p:ph type="body"/>
          </p:nvPr>
        </p:nvSpPr>
        <p:spPr>
          <a:xfrm>
            <a:off x="304800" y="1981200"/>
            <a:ext cx="8540750" cy="3886200"/>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076" name="Rectangle 4"/>
          <p:cNvSpPr>
            <a:spLocks noGrp="1"/>
          </p:cNvSpPr>
          <p:nvPr>
            <p:ph type="dt" sz="half" idx="2"/>
          </p:nvPr>
        </p:nvSpPr>
        <p:spPr>
          <a:xfrm>
            <a:off x="301625" y="6019800"/>
            <a:ext cx="2289175" cy="476250"/>
          </a:xfrm>
          <a:prstGeom prst="rect">
            <a:avLst/>
          </a:prstGeom>
          <a:noFill/>
          <a:ln w="9525">
            <a:noFill/>
            <a:miter/>
          </a:ln>
        </p:spPr>
        <p:txBody>
          <a:bodyPr/>
          <a:lstStyle>
            <a:lvl1pPr>
              <a:defRPr sz="1400" noProof="1">
                <a:solidFill>
                  <a:schemeClr val="tx1"/>
                </a:solidFill>
                <a:latin typeface="Times New Roman" panose="02020603050405020304" pitchFamily="18" charset="0"/>
                <a:ea typeface="宋体" panose="02010600030101010101" pitchFamily="2" charset="-122"/>
                <a:cs typeface="+mn-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sym typeface="Symbol" panose="05050102010706020507" pitchFamily="18" charset="2"/>
            </a:endParaRPr>
          </a:p>
        </p:txBody>
      </p:sp>
      <p:sp>
        <p:nvSpPr>
          <p:cNvPr id="3077" name="Rectangle 5"/>
          <p:cNvSpPr>
            <a:spLocks noGrp="1"/>
          </p:cNvSpPr>
          <p:nvPr>
            <p:ph type="ftr" sz="quarter" idx="3"/>
          </p:nvPr>
        </p:nvSpPr>
        <p:spPr>
          <a:xfrm>
            <a:off x="3124200" y="6019800"/>
            <a:ext cx="2895600" cy="476250"/>
          </a:xfrm>
          <a:prstGeom prst="rect">
            <a:avLst/>
          </a:prstGeom>
          <a:noFill/>
          <a:ln w="9525">
            <a:noFill/>
            <a:miter/>
          </a:ln>
        </p:spPr>
        <p:txBody>
          <a:bodyPr/>
          <a:lstStyle>
            <a:lvl1pPr algn="ctr">
              <a:defRPr sz="1400" noProof="1">
                <a:solidFill>
                  <a:schemeClr val="tx1"/>
                </a:solidFill>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x-none"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3078" name="Rectangle 6"/>
          <p:cNvSpPr>
            <a:spLocks noGrp="1"/>
          </p:cNvSpPr>
          <p:nvPr>
            <p:ph type="sldNum" sz="quarter" idx="4"/>
          </p:nvPr>
        </p:nvSpPr>
        <p:spPr>
          <a:xfrm>
            <a:off x="6553200" y="6019800"/>
            <a:ext cx="2289175" cy="476250"/>
          </a:xfrm>
          <a:prstGeom prst="rect">
            <a:avLst/>
          </a:prstGeom>
          <a:noFill/>
          <a:ln w="9525">
            <a:noFill/>
            <a:miter/>
          </a:ln>
        </p:spPr>
        <p:txBody>
          <a:bodyPr vert="horz" wrap="square" lIns="91440" tIns="45720" rIns="91440" bIns="45720" numCol="1" anchor="t" anchorCtr="0" compatLnSpc="1"/>
          <a:lstStyle>
            <a:lvl1pPr algn="r">
              <a:defRPr sz="1400">
                <a:solidFill>
                  <a:schemeClr val="tx1"/>
                </a:solidFill>
                <a:latin typeface="Times New Roman" panose="02020603050405020304" pitchFamily="18" charset="0"/>
              </a:defRPr>
            </a:lvl1pPr>
          </a:lstStyle>
          <a:p>
            <a:pPr lvl="0" eaLnBrk="1" hangingPunct="1">
              <a:buNone/>
            </a:pPr>
            <a:fld id="{9A0DB2DC-4C9A-4742-B13C-FB6460FD3503}" type="slidenum">
              <a:rPr lang="zh-CN" altLang="en-US" dirty="0"/>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v"/>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lr>
          <a:schemeClr val="accent2"/>
        </a:buClr>
        <a:buSzPct val="85000"/>
        <a:buFont typeface="Wingdings" panose="05000000000000000000" pitchFamily="2" charset="2"/>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lr>
          <a:schemeClr val="hlink"/>
        </a:buClr>
        <a:buSzPct val="80000"/>
        <a:buFont typeface="Wingdings" panose="05000000000000000000" pitchFamily="2" charset="2"/>
        <a:buChar char="v"/>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lr>
          <a:schemeClr val="accent2"/>
        </a:buClr>
        <a:buSzPct val="90000"/>
        <a:buFont typeface="Wingdings" panose="05000000000000000000" pitchFamily="2" charset="2"/>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lr>
          <a:schemeClr val="hlink"/>
        </a:buClr>
        <a:buSzPct val="85000"/>
        <a:buFont typeface="Wingdings" panose="05000000000000000000" pitchFamily="2" charset="2"/>
        <a:buChar char="v"/>
        <a:defRPr sz="2000" kern="1200">
          <a:solidFill>
            <a:schemeClr val="tx1"/>
          </a:solidFill>
          <a:latin typeface="+mn-lt"/>
          <a:ea typeface="+mn-ea"/>
          <a:cs typeface="+mn-cs"/>
        </a:defRPr>
      </a:lvl5pPr>
      <a:lvl6pPr marL="2514600" lvl="5" indent="-228600" algn="l" defTabSz="914400" eaLnBrk="0" fontAlgn="base" latinLnBrk="0" hangingPunct="0">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6pPr>
      <a:lvl7pPr marL="2971800" lvl="6" indent="-228600" algn="l" defTabSz="914400" eaLnBrk="0" fontAlgn="base" latinLnBrk="0" hangingPunct="0">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7pPr>
      <a:lvl8pPr marL="3429000" lvl="7" indent="-228600" algn="l" defTabSz="914400" eaLnBrk="0" fontAlgn="base" latinLnBrk="0" hangingPunct="0">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8pPr>
      <a:lvl9pPr marL="3886200" lvl="8" indent="-228600" algn="l" defTabSz="914400" eaLnBrk="0" fontAlgn="base" latinLnBrk="0" hangingPunct="0">
        <a:spcBef>
          <a:spcPct val="20000"/>
        </a:spcBef>
        <a:spcAft>
          <a:spcPct val="0"/>
        </a:spcAft>
        <a:buClr>
          <a:schemeClr val="hlink"/>
        </a:buClr>
        <a:buSzPct val="85000"/>
        <a:buFont typeface="Wingdings" panose="05000000000000000000" pitchFamily="2" charset="2"/>
        <a:buChar char="v"/>
        <a:defRPr sz="2000" b="0" i="0" u="none" kern="1200" baseline="0">
          <a:solidFill>
            <a:schemeClr val="tx1"/>
          </a:solidFill>
          <a:latin typeface="+mn-lt"/>
          <a:ea typeface="+mn-ea"/>
          <a:cs typeface="+mn-cs"/>
        </a:defRPr>
      </a:lvl9pPr>
    </p:bodyStyle>
    <p:otherStyle>
      <a:lvl1pPr marL="0" lvl="0"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1pPr>
      <a:lvl2pPr marL="457200" lvl="1"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2pPr>
      <a:lvl3pPr marL="914400" lvl="2"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3pPr>
      <a:lvl4pPr marL="1371600" lvl="3"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4pPr>
      <a:lvl5pPr marL="1828800" lvl="4"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5pPr>
      <a:lvl6pPr marL="2286000" lvl="5"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6pPr>
      <a:lvl7pPr marL="2743200" lvl="6"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7pPr>
      <a:lvl8pPr marL="3200400" lvl="7"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8pPr>
      <a:lvl9pPr marL="3657600" lvl="8" indent="0" algn="l" defTabSz="914400" eaLnBrk="0" fontAlgn="base" latinLnBrk="0" hangingPunct="0">
        <a:spcBef>
          <a:spcPct val="0"/>
        </a:spcBef>
        <a:spcAft>
          <a:spcPct val="0"/>
        </a:spcAft>
        <a:buFont typeface="Arial" panose="020B0604020202020204" pitchFamily="34" charset="0"/>
        <a:buNone/>
        <a:defRPr sz="2800" b="0" i="0" u="none" kern="1200" baseline="0">
          <a:solidFill>
            <a:schemeClr val="tx2"/>
          </a:solidFill>
          <a:latin typeface="+mn-lt"/>
          <a:ea typeface="+mn-ea"/>
          <a:cs typeface="+mn-cs"/>
          <a:sym typeface="Symbol" panose="05050102010706020507" pitchFamily="18" charset="2"/>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5.xml"/><Relationship Id="rId8" Type="http://schemas.openxmlformats.org/officeDocument/2006/relationships/slide" Target="slide33.xml"/><Relationship Id="rId7" Type="http://schemas.openxmlformats.org/officeDocument/2006/relationships/tags" Target="../tags/tag4.xml"/><Relationship Id="rId6" Type="http://schemas.openxmlformats.org/officeDocument/2006/relationships/slide" Target="slide5.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slide" Target="slide1.xml"/><Relationship Id="rId2" Type="http://schemas.openxmlformats.org/officeDocument/2006/relationships/tags" Target="../tags/tag1.xml"/><Relationship Id="rId15" Type="http://schemas.openxmlformats.org/officeDocument/2006/relationships/slideLayout" Target="../slideLayouts/slideLayout7.xml"/><Relationship Id="rId14" Type="http://schemas.openxmlformats.org/officeDocument/2006/relationships/tags" Target="../tags/tag8.xml"/><Relationship Id="rId13" Type="http://schemas.openxmlformats.org/officeDocument/2006/relationships/tags" Target="../tags/tag7.xml"/><Relationship Id="rId12" Type="http://schemas.openxmlformats.org/officeDocument/2006/relationships/slide" Target="slide38.xml"/><Relationship Id="rId11" Type="http://schemas.openxmlformats.org/officeDocument/2006/relationships/tags" Target="../tags/tag6.xml"/><Relationship Id="rId10" Type="http://schemas.openxmlformats.org/officeDocument/2006/relationships/slide" Target="slide37.xml"/><Relationship Id="rId1" Type="http://schemas.openxmlformats.org/officeDocument/2006/relationships/slide" Target="slide8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7" Type="http://schemas.openxmlformats.org/officeDocument/2006/relationships/vmlDrawing" Target="../drawings/vmlDrawing1.vml"/><Relationship Id="rId6" Type="http://schemas.openxmlformats.org/officeDocument/2006/relationships/slideLayout" Target="../slideLayouts/slideLayout7.xml"/><Relationship Id="rId5" Type="http://schemas.openxmlformats.org/officeDocument/2006/relationships/image" Target="../media/image4.wmf"/><Relationship Id="rId4" Type="http://schemas.openxmlformats.org/officeDocument/2006/relationships/oleObject" Target="../embeddings/oleObject2.bin"/><Relationship Id="rId3" Type="http://schemas.openxmlformats.org/officeDocument/2006/relationships/image" Target="../media/image3.wmf"/><Relationship Id="rId2" Type="http://schemas.openxmlformats.org/officeDocument/2006/relationships/oleObject" Target="../embeddings/oleObject1.bin"/><Relationship Id="rId1" Type="http://schemas.openxmlformats.org/officeDocument/2006/relationships/slide" Target="slide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9" Type="http://schemas.openxmlformats.org/officeDocument/2006/relationships/tags" Target="../tags/tag14.xml"/><Relationship Id="rId8" Type="http://schemas.openxmlformats.org/officeDocument/2006/relationships/tags" Target="../tags/tag13.xml"/><Relationship Id="rId7" Type="http://schemas.openxmlformats.org/officeDocument/2006/relationships/tags" Target="../tags/tag12.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image" Target="../media/image5.emf"/><Relationship Id="rId3" Type="http://schemas.openxmlformats.org/officeDocument/2006/relationships/oleObject" Target="../embeddings/oleObject3.bin"/><Relationship Id="rId2" Type="http://schemas.openxmlformats.org/officeDocument/2006/relationships/tags" Target="../tags/tag9.xml"/><Relationship Id="rId13" Type="http://schemas.openxmlformats.org/officeDocument/2006/relationships/vmlDrawing" Target="../drawings/vmlDrawing2.vml"/><Relationship Id="rId12" Type="http://schemas.openxmlformats.org/officeDocument/2006/relationships/slideLayout" Target="../slideLayouts/slideLayout7.xml"/><Relationship Id="rId11" Type="http://schemas.openxmlformats.org/officeDocument/2006/relationships/tags" Target="../tags/tag16.xml"/><Relationship Id="rId10" Type="http://schemas.openxmlformats.org/officeDocument/2006/relationships/tags" Target="../tags/tag15.xml"/><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6" Type="http://schemas.openxmlformats.org/officeDocument/2006/relationships/vmlDrawing" Target="../drawings/vmlDrawing3.vml"/><Relationship Id="rId5" Type="http://schemas.openxmlformats.org/officeDocument/2006/relationships/slideLayout" Target="../slideLayouts/slideLayout7.xml"/><Relationship Id="rId4" Type="http://schemas.openxmlformats.org/officeDocument/2006/relationships/image" Target="../media/image4.wmf"/><Relationship Id="rId3" Type="http://schemas.openxmlformats.org/officeDocument/2006/relationships/oleObject" Target="../embeddings/oleObject5.bin"/><Relationship Id="rId2" Type="http://schemas.openxmlformats.org/officeDocument/2006/relationships/image" Target="../media/image3.wmf"/><Relationship Id="rId1"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vmlDrawing" Target="../drawings/vmlDrawing4.vml"/><Relationship Id="rId7" Type="http://schemas.openxmlformats.org/officeDocument/2006/relationships/slideLayout" Target="../slideLayouts/slideLayout7.xml"/><Relationship Id="rId6" Type="http://schemas.openxmlformats.org/officeDocument/2006/relationships/image" Target="../media/image9.emf"/><Relationship Id="rId5" Type="http://schemas.openxmlformats.org/officeDocument/2006/relationships/oleObject" Target="../embeddings/oleObject8.bin"/><Relationship Id="rId4" Type="http://schemas.openxmlformats.org/officeDocument/2006/relationships/image" Target="../media/image8.emf"/><Relationship Id="rId3" Type="http://schemas.openxmlformats.org/officeDocument/2006/relationships/oleObject" Target="../embeddings/oleObject7.bin"/><Relationship Id="rId2" Type="http://schemas.openxmlformats.org/officeDocument/2006/relationships/image" Target="../media/image7.emf"/><Relationship Id="rId1" Type="http://schemas.openxmlformats.org/officeDocument/2006/relationships/oleObject" Target="../embeddings/oleObject6.bin"/></Relationships>
</file>

<file path=ppt/slides/_rels/slide11.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7.jpeg"/><Relationship Id="rId1"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jpeg"/></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1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9.xml"/><Relationship Id="rId2" Type="http://schemas.openxmlformats.org/officeDocument/2006/relationships/image" Target="../media/image25.png"/><Relationship Id="rId1" Type="http://schemas.openxmlformats.org/officeDocument/2006/relationships/tags" Target="../tags/tag18.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0.xml"/></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0.png"/><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27.jpe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4.png"/><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2.png"/><Relationship Id="rId1" Type="http://schemas.openxmlformats.org/officeDocument/2006/relationships/image" Target="../media/image31.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7.png"/><Relationship Id="rId1" Type="http://schemas.openxmlformats.org/officeDocument/2006/relationships/image" Target="../media/image3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audio" Target="../media/audio1.wav"/><Relationship Id="rId7" Type="http://schemas.openxmlformats.org/officeDocument/2006/relationships/image" Target="../media/image41.wmf"/><Relationship Id="rId6" Type="http://schemas.openxmlformats.org/officeDocument/2006/relationships/oleObject" Target="../embeddings/oleObject11.bin"/><Relationship Id="rId5" Type="http://schemas.openxmlformats.org/officeDocument/2006/relationships/image" Target="../media/image40.emf"/><Relationship Id="rId4" Type="http://schemas.openxmlformats.org/officeDocument/2006/relationships/oleObject" Target="../embeddings/oleObject10.bin"/><Relationship Id="rId3" Type="http://schemas.openxmlformats.org/officeDocument/2006/relationships/image" Target="../media/image39.jpeg"/><Relationship Id="rId2" Type="http://schemas.openxmlformats.org/officeDocument/2006/relationships/image" Target="../media/image38.wmf"/><Relationship Id="rId10" Type="http://schemas.openxmlformats.org/officeDocument/2006/relationships/vmlDrawing" Target="../drawings/vmlDrawing5.vml"/><Relationship Id="rId1" Type="http://schemas.openxmlformats.org/officeDocument/2006/relationships/oleObject" Target="../embeddings/oleObject9.bin"/></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3.png"/><Relationship Id="rId1" Type="http://schemas.openxmlformats.org/officeDocument/2006/relationships/image" Target="../media/image4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47.emf"/><Relationship Id="rId7" Type="http://schemas.openxmlformats.org/officeDocument/2006/relationships/oleObject" Target="../embeddings/oleObject15.bin"/><Relationship Id="rId6" Type="http://schemas.openxmlformats.org/officeDocument/2006/relationships/image" Target="../media/image46.emf"/><Relationship Id="rId5" Type="http://schemas.openxmlformats.org/officeDocument/2006/relationships/oleObject" Target="../embeddings/oleObject14.bin"/><Relationship Id="rId4" Type="http://schemas.openxmlformats.org/officeDocument/2006/relationships/image" Target="../media/image45.emf"/><Relationship Id="rId3" Type="http://schemas.openxmlformats.org/officeDocument/2006/relationships/oleObject" Target="../embeddings/oleObject13.bin"/><Relationship Id="rId2" Type="http://schemas.openxmlformats.org/officeDocument/2006/relationships/image" Target="../media/image44.emf"/><Relationship Id="rId10" Type="http://schemas.openxmlformats.org/officeDocument/2006/relationships/vmlDrawing" Target="../drawings/vmlDrawing6.vml"/><Relationship Id="rId1" Type="http://schemas.openxmlformats.org/officeDocument/2006/relationships/oleObject" Target="../embeddings/oleObject12.bin"/></Relationships>
</file>

<file path=ppt/slides/_rels/slide28.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51.wmf"/><Relationship Id="rId7" Type="http://schemas.openxmlformats.org/officeDocument/2006/relationships/oleObject" Target="../embeddings/oleObject19.bin"/><Relationship Id="rId6" Type="http://schemas.openxmlformats.org/officeDocument/2006/relationships/image" Target="../media/image50.emf"/><Relationship Id="rId5" Type="http://schemas.openxmlformats.org/officeDocument/2006/relationships/oleObject" Target="../embeddings/oleObject18.bin"/><Relationship Id="rId4" Type="http://schemas.openxmlformats.org/officeDocument/2006/relationships/image" Target="../media/image49.emf"/><Relationship Id="rId3" Type="http://schemas.openxmlformats.org/officeDocument/2006/relationships/oleObject" Target="../embeddings/oleObject17.bin"/><Relationship Id="rId2" Type="http://schemas.openxmlformats.org/officeDocument/2006/relationships/image" Target="../media/image48.emf"/><Relationship Id="rId10" Type="http://schemas.openxmlformats.org/officeDocument/2006/relationships/vmlDrawing" Target="../drawings/vmlDrawing7.vml"/><Relationship Id="rId1" Type="http://schemas.openxmlformats.org/officeDocument/2006/relationships/oleObject" Target="../embeddings/oleObject16.bin"/></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5" Type="http://schemas.openxmlformats.org/officeDocument/2006/relationships/vmlDrawing" Target="../drawings/vmlDrawing8.vml"/><Relationship Id="rId4" Type="http://schemas.openxmlformats.org/officeDocument/2006/relationships/slideLayout" Target="../slideLayouts/slideLayout7.xml"/><Relationship Id="rId3" Type="http://schemas.openxmlformats.org/officeDocument/2006/relationships/image" Target="../media/image39.jpeg"/><Relationship Id="rId2" Type="http://schemas.openxmlformats.org/officeDocument/2006/relationships/image" Target="../media/image52.wmf"/><Relationship Id="rId1" Type="http://schemas.openxmlformats.org/officeDocument/2006/relationships/oleObject" Target="../embeddings/oleObject20.bin"/></Relationships>
</file>

<file path=ppt/slides/_rels/slide31.xml.rels><?xml version="1.0" encoding="UTF-8" standalone="yes"?>
<Relationships xmlns="http://schemas.openxmlformats.org/package/2006/relationships"><Relationship Id="rId9" Type="http://schemas.openxmlformats.org/officeDocument/2006/relationships/oleObject" Target="../embeddings/oleObject25.bin"/><Relationship Id="rId8" Type="http://schemas.openxmlformats.org/officeDocument/2006/relationships/image" Target="../media/image56.emf"/><Relationship Id="rId7" Type="http://schemas.openxmlformats.org/officeDocument/2006/relationships/oleObject" Target="../embeddings/oleObject24.bin"/><Relationship Id="rId6" Type="http://schemas.openxmlformats.org/officeDocument/2006/relationships/image" Target="../media/image55.emf"/><Relationship Id="rId5" Type="http://schemas.openxmlformats.org/officeDocument/2006/relationships/oleObject" Target="../embeddings/oleObject23.bin"/><Relationship Id="rId4" Type="http://schemas.openxmlformats.org/officeDocument/2006/relationships/image" Target="../media/image54.emf"/><Relationship Id="rId3" Type="http://schemas.openxmlformats.org/officeDocument/2006/relationships/oleObject" Target="../embeddings/oleObject22.bin"/><Relationship Id="rId2" Type="http://schemas.openxmlformats.org/officeDocument/2006/relationships/image" Target="../media/image53.emf"/><Relationship Id="rId14" Type="http://schemas.openxmlformats.org/officeDocument/2006/relationships/vmlDrawing" Target="../drawings/vmlDrawing9.vml"/><Relationship Id="rId13" Type="http://schemas.openxmlformats.org/officeDocument/2006/relationships/slideLayout" Target="../slideLayouts/slideLayout7.xml"/><Relationship Id="rId12" Type="http://schemas.openxmlformats.org/officeDocument/2006/relationships/image" Target="../media/image58.emf"/><Relationship Id="rId11" Type="http://schemas.openxmlformats.org/officeDocument/2006/relationships/oleObject" Target="../embeddings/oleObject26.bin"/><Relationship Id="rId10" Type="http://schemas.openxmlformats.org/officeDocument/2006/relationships/image" Target="../media/image57.emf"/><Relationship Id="rId1" Type="http://schemas.openxmlformats.org/officeDocument/2006/relationships/oleObject" Target="../embeddings/oleObject21.bin"/></Relationships>
</file>

<file path=ppt/slides/_rels/slide32.xml.rels><?xml version="1.0" encoding="UTF-8" standalone="yes"?>
<Relationships xmlns="http://schemas.openxmlformats.org/package/2006/relationships"><Relationship Id="rId9" Type="http://schemas.openxmlformats.org/officeDocument/2006/relationships/oleObject" Target="../embeddings/oleObject31.bin"/><Relationship Id="rId8" Type="http://schemas.openxmlformats.org/officeDocument/2006/relationships/image" Target="../media/image62.emf"/><Relationship Id="rId7" Type="http://schemas.openxmlformats.org/officeDocument/2006/relationships/oleObject" Target="../embeddings/oleObject30.bin"/><Relationship Id="rId6" Type="http://schemas.openxmlformats.org/officeDocument/2006/relationships/image" Target="../media/image61.emf"/><Relationship Id="rId5" Type="http://schemas.openxmlformats.org/officeDocument/2006/relationships/oleObject" Target="../embeddings/oleObject29.bin"/><Relationship Id="rId4" Type="http://schemas.openxmlformats.org/officeDocument/2006/relationships/image" Target="../media/image60.emf"/><Relationship Id="rId3" Type="http://schemas.openxmlformats.org/officeDocument/2006/relationships/oleObject" Target="../embeddings/oleObject28.bin"/><Relationship Id="rId2" Type="http://schemas.openxmlformats.org/officeDocument/2006/relationships/image" Target="../media/image59.emf"/><Relationship Id="rId15" Type="http://schemas.openxmlformats.org/officeDocument/2006/relationships/vmlDrawing" Target="../drawings/vmlDrawing10.vml"/><Relationship Id="rId14" Type="http://schemas.openxmlformats.org/officeDocument/2006/relationships/slideLayout" Target="../slideLayouts/slideLayout7.xml"/><Relationship Id="rId13" Type="http://schemas.openxmlformats.org/officeDocument/2006/relationships/oleObject" Target="../embeddings/oleObject34.bin"/><Relationship Id="rId12" Type="http://schemas.openxmlformats.org/officeDocument/2006/relationships/image" Target="../media/image63.emf"/><Relationship Id="rId11" Type="http://schemas.openxmlformats.org/officeDocument/2006/relationships/oleObject" Target="../embeddings/oleObject33.bin"/><Relationship Id="rId10" Type="http://schemas.openxmlformats.org/officeDocument/2006/relationships/oleObject" Target="../embeddings/oleObject32.bin"/><Relationship Id="rId1" Type="http://schemas.openxmlformats.org/officeDocument/2006/relationships/oleObject" Target="../embeddings/oleObject27.bin"/></Relationships>
</file>

<file path=ppt/slides/_rels/slide33.xml.rels><?xml version="1.0" encoding="UTF-8" standalone="yes"?>
<Relationships xmlns="http://schemas.openxmlformats.org/package/2006/relationships"><Relationship Id="rId8" Type="http://schemas.openxmlformats.org/officeDocument/2006/relationships/vmlDrawing" Target="../drawings/vmlDrawing11.vml"/><Relationship Id="rId7" Type="http://schemas.openxmlformats.org/officeDocument/2006/relationships/slideLayout" Target="../slideLayouts/slideLayout7.xml"/><Relationship Id="rId6" Type="http://schemas.openxmlformats.org/officeDocument/2006/relationships/image" Target="../media/image66.emf"/><Relationship Id="rId5" Type="http://schemas.openxmlformats.org/officeDocument/2006/relationships/oleObject" Target="../embeddings/oleObject37.bin"/><Relationship Id="rId4" Type="http://schemas.openxmlformats.org/officeDocument/2006/relationships/image" Target="../media/image65.emf"/><Relationship Id="rId3" Type="http://schemas.openxmlformats.org/officeDocument/2006/relationships/oleObject" Target="../embeddings/oleObject36.bin"/><Relationship Id="rId2" Type="http://schemas.openxmlformats.org/officeDocument/2006/relationships/image" Target="../media/image64.emf"/><Relationship Id="rId1" Type="http://schemas.openxmlformats.org/officeDocument/2006/relationships/oleObject" Target="../embeddings/oleObject35.bin"/></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vmlDrawing" Target="../drawings/vmlDrawing12.vml"/><Relationship Id="rId7" Type="http://schemas.openxmlformats.org/officeDocument/2006/relationships/slideLayout" Target="../slideLayouts/slideLayout7.xml"/><Relationship Id="rId6" Type="http://schemas.openxmlformats.org/officeDocument/2006/relationships/image" Target="../media/image69.wmf"/><Relationship Id="rId5" Type="http://schemas.openxmlformats.org/officeDocument/2006/relationships/oleObject" Target="../embeddings/oleObject40.bin"/><Relationship Id="rId4" Type="http://schemas.openxmlformats.org/officeDocument/2006/relationships/image" Target="../media/image68.wmf"/><Relationship Id="rId3" Type="http://schemas.openxmlformats.org/officeDocument/2006/relationships/oleObject" Target="../embeddings/oleObject39.bin"/><Relationship Id="rId2" Type="http://schemas.openxmlformats.org/officeDocument/2006/relationships/image" Target="../media/image67.wmf"/><Relationship Id="rId1" Type="http://schemas.openxmlformats.org/officeDocument/2006/relationships/oleObject" Target="../embeddings/oleObject38.bin"/></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6" Type="http://schemas.openxmlformats.org/officeDocument/2006/relationships/vmlDrawing" Target="../drawings/vmlDrawing13.vml"/><Relationship Id="rId5" Type="http://schemas.openxmlformats.org/officeDocument/2006/relationships/slideLayout" Target="../slideLayouts/slideLayout7.xml"/><Relationship Id="rId4" Type="http://schemas.openxmlformats.org/officeDocument/2006/relationships/image" Target="../media/image71.emf"/><Relationship Id="rId3" Type="http://schemas.openxmlformats.org/officeDocument/2006/relationships/oleObject" Target="../embeddings/oleObject42.bin"/><Relationship Id="rId2" Type="http://schemas.openxmlformats.org/officeDocument/2006/relationships/image" Target="../media/image70.emf"/><Relationship Id="rId1" Type="http://schemas.openxmlformats.org/officeDocument/2006/relationships/oleObject" Target="../embeddings/oleObject41.bin"/></Relationships>
</file>

<file path=ppt/slides/_rels/slide40.xml.rels><?xml version="1.0" encoding="UTF-8" standalone="yes"?>
<Relationships xmlns="http://schemas.openxmlformats.org/package/2006/relationships"><Relationship Id="rId4" Type="http://schemas.openxmlformats.org/officeDocument/2006/relationships/vmlDrawing" Target="../drawings/vmlDrawing14.vml"/><Relationship Id="rId3" Type="http://schemas.openxmlformats.org/officeDocument/2006/relationships/slideLayout" Target="../slideLayouts/slideLayout7.xml"/><Relationship Id="rId2" Type="http://schemas.openxmlformats.org/officeDocument/2006/relationships/image" Target="../media/image72.emf"/><Relationship Id="rId1" Type="http://schemas.openxmlformats.org/officeDocument/2006/relationships/oleObject" Target="../embeddings/oleObject43.bin"/></Relationships>
</file>

<file path=ppt/slides/_rels/slide41.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77.png"/><Relationship Id="rId4" Type="http://schemas.openxmlformats.org/officeDocument/2006/relationships/image" Target="../media/image76.png"/><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image" Target="../media/image73.png"/></Relationships>
</file>

<file path=ppt/slides/_rels/slide42.xml.rels><?xml version="1.0" encoding="UTF-8" standalone="yes"?>
<Relationships xmlns="http://schemas.openxmlformats.org/package/2006/relationships"><Relationship Id="rId4" Type="http://schemas.openxmlformats.org/officeDocument/2006/relationships/vmlDrawing" Target="../drawings/vmlDrawing15.vml"/><Relationship Id="rId3" Type="http://schemas.openxmlformats.org/officeDocument/2006/relationships/slideLayout" Target="../slideLayouts/slideLayout7.xml"/><Relationship Id="rId2" Type="http://schemas.openxmlformats.org/officeDocument/2006/relationships/image" Target="../media/image78.wmf"/><Relationship Id="rId1" Type="http://schemas.openxmlformats.org/officeDocument/2006/relationships/oleObject" Target="../embeddings/oleObject44.bin"/></Relationships>
</file>

<file path=ppt/slides/_rels/slide43.xml.rels><?xml version="1.0" encoding="UTF-8" standalone="yes"?>
<Relationships xmlns="http://schemas.openxmlformats.org/package/2006/relationships"><Relationship Id="rId9" Type="http://schemas.openxmlformats.org/officeDocument/2006/relationships/oleObject" Target="../embeddings/oleObject49.bin"/><Relationship Id="rId8" Type="http://schemas.openxmlformats.org/officeDocument/2006/relationships/image" Target="../media/image82.wmf"/><Relationship Id="rId7" Type="http://schemas.openxmlformats.org/officeDocument/2006/relationships/oleObject" Target="../embeddings/oleObject48.bin"/><Relationship Id="rId6" Type="http://schemas.openxmlformats.org/officeDocument/2006/relationships/image" Target="../media/image81.wmf"/><Relationship Id="rId5" Type="http://schemas.openxmlformats.org/officeDocument/2006/relationships/oleObject" Target="../embeddings/oleObject47.bin"/><Relationship Id="rId4" Type="http://schemas.openxmlformats.org/officeDocument/2006/relationships/image" Target="../media/image80.wmf"/><Relationship Id="rId3" Type="http://schemas.openxmlformats.org/officeDocument/2006/relationships/oleObject" Target="../embeddings/oleObject46.bin"/><Relationship Id="rId2" Type="http://schemas.openxmlformats.org/officeDocument/2006/relationships/image" Target="../media/image79.wmf"/><Relationship Id="rId12" Type="http://schemas.openxmlformats.org/officeDocument/2006/relationships/vmlDrawing" Target="../drawings/vmlDrawing16.vml"/><Relationship Id="rId11" Type="http://schemas.openxmlformats.org/officeDocument/2006/relationships/slideLayout" Target="../slideLayouts/slideLayout7.xml"/><Relationship Id="rId10" Type="http://schemas.openxmlformats.org/officeDocument/2006/relationships/image" Target="../media/image83.wmf"/><Relationship Id="rId1" Type="http://schemas.openxmlformats.org/officeDocument/2006/relationships/oleObject" Target="../embeddings/oleObject45.bin"/></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4.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5.png"/></Relationships>
</file>

<file path=ppt/slides/_rels/slide46.xml.rels><?xml version="1.0" encoding="UTF-8" standalone="yes"?>
<Relationships xmlns="http://schemas.openxmlformats.org/package/2006/relationships"><Relationship Id="rId8" Type="http://schemas.openxmlformats.org/officeDocument/2006/relationships/vmlDrawing" Target="../drawings/vmlDrawing17.vml"/><Relationship Id="rId7" Type="http://schemas.openxmlformats.org/officeDocument/2006/relationships/slideLayout" Target="../slideLayouts/slideLayout7.xml"/><Relationship Id="rId6" Type="http://schemas.openxmlformats.org/officeDocument/2006/relationships/image" Target="../media/image88.wmf"/><Relationship Id="rId5" Type="http://schemas.openxmlformats.org/officeDocument/2006/relationships/oleObject" Target="../embeddings/oleObject52.bin"/><Relationship Id="rId4" Type="http://schemas.openxmlformats.org/officeDocument/2006/relationships/image" Target="../media/image87.wmf"/><Relationship Id="rId3" Type="http://schemas.openxmlformats.org/officeDocument/2006/relationships/oleObject" Target="../embeddings/oleObject51.bin"/><Relationship Id="rId2" Type="http://schemas.openxmlformats.org/officeDocument/2006/relationships/image" Target="../media/image86.emf"/><Relationship Id="rId1" Type="http://schemas.openxmlformats.org/officeDocument/2006/relationships/oleObject" Target="../embeddings/oleObject50.bin"/></Relationships>
</file>

<file path=ppt/slides/_rels/slide47.xml.rels><?xml version="1.0" encoding="UTF-8" standalone="yes"?>
<Relationships xmlns="http://schemas.openxmlformats.org/package/2006/relationships"><Relationship Id="rId8" Type="http://schemas.openxmlformats.org/officeDocument/2006/relationships/vmlDrawing" Target="../drawings/vmlDrawing18.vml"/><Relationship Id="rId7" Type="http://schemas.openxmlformats.org/officeDocument/2006/relationships/slideLayout" Target="../slideLayouts/slideLayout7.xml"/><Relationship Id="rId6" Type="http://schemas.openxmlformats.org/officeDocument/2006/relationships/image" Target="../media/image90.wmf"/><Relationship Id="rId5" Type="http://schemas.openxmlformats.org/officeDocument/2006/relationships/oleObject" Target="../embeddings/oleObject55.bin"/><Relationship Id="rId4" Type="http://schemas.openxmlformats.org/officeDocument/2006/relationships/image" Target="../media/image89.wmf"/><Relationship Id="rId3" Type="http://schemas.openxmlformats.org/officeDocument/2006/relationships/oleObject" Target="../embeddings/oleObject54.bin"/><Relationship Id="rId2" Type="http://schemas.openxmlformats.org/officeDocument/2006/relationships/image" Target="../media/image86.emf"/><Relationship Id="rId1" Type="http://schemas.openxmlformats.org/officeDocument/2006/relationships/oleObject" Target="../embeddings/oleObject53.bin"/></Relationships>
</file>

<file path=ppt/slides/_rels/slide48.xml.rels><?xml version="1.0" encoding="UTF-8" standalone="yes"?>
<Relationships xmlns="http://schemas.openxmlformats.org/package/2006/relationships"><Relationship Id="rId9" Type="http://schemas.openxmlformats.org/officeDocument/2006/relationships/oleObject" Target="../embeddings/oleObject60.bin"/><Relationship Id="rId8" Type="http://schemas.openxmlformats.org/officeDocument/2006/relationships/image" Target="../media/image94.emf"/><Relationship Id="rId7" Type="http://schemas.openxmlformats.org/officeDocument/2006/relationships/oleObject" Target="../embeddings/oleObject59.bin"/><Relationship Id="rId6" Type="http://schemas.openxmlformats.org/officeDocument/2006/relationships/image" Target="../media/image93.emf"/><Relationship Id="rId5" Type="http://schemas.openxmlformats.org/officeDocument/2006/relationships/oleObject" Target="../embeddings/oleObject58.bin"/><Relationship Id="rId4" Type="http://schemas.openxmlformats.org/officeDocument/2006/relationships/image" Target="../media/image92.emf"/><Relationship Id="rId3" Type="http://schemas.openxmlformats.org/officeDocument/2006/relationships/oleObject" Target="../embeddings/oleObject57.bin"/><Relationship Id="rId2" Type="http://schemas.openxmlformats.org/officeDocument/2006/relationships/image" Target="../media/image91.emf"/><Relationship Id="rId12" Type="http://schemas.openxmlformats.org/officeDocument/2006/relationships/vmlDrawing" Target="../drawings/vmlDrawing19.vml"/><Relationship Id="rId11" Type="http://schemas.openxmlformats.org/officeDocument/2006/relationships/slideLayout" Target="../slideLayouts/slideLayout7.xml"/><Relationship Id="rId10" Type="http://schemas.openxmlformats.org/officeDocument/2006/relationships/image" Target="../media/image95.emf"/><Relationship Id="rId1" Type="http://schemas.openxmlformats.org/officeDocument/2006/relationships/oleObject" Target="../embeddings/oleObject56.bin"/></Relationships>
</file>

<file path=ppt/slides/_rels/slide49.xml.rels><?xml version="1.0" encoding="UTF-8" standalone="yes"?>
<Relationships xmlns="http://schemas.openxmlformats.org/package/2006/relationships"><Relationship Id="rId6" Type="http://schemas.openxmlformats.org/officeDocument/2006/relationships/vmlDrawing" Target="../drawings/vmlDrawing20.vml"/><Relationship Id="rId5" Type="http://schemas.openxmlformats.org/officeDocument/2006/relationships/slideLayout" Target="../slideLayouts/slideLayout7.xml"/><Relationship Id="rId4" Type="http://schemas.openxmlformats.org/officeDocument/2006/relationships/image" Target="../media/image97.png"/><Relationship Id="rId3" Type="http://schemas.openxmlformats.org/officeDocument/2006/relationships/image" Target="../media/image96.png"/><Relationship Id="rId2" Type="http://schemas.openxmlformats.org/officeDocument/2006/relationships/image" Target="../media/image70.emf"/><Relationship Id="rId1" Type="http://schemas.openxmlformats.org/officeDocument/2006/relationships/oleObject" Target="../embeddings/oleObject61.bin"/></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8.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9.png"/></Relationships>
</file>

<file path=ppt/slides/_rels/slide53.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04.png"/><Relationship Id="rId4" Type="http://schemas.openxmlformats.org/officeDocument/2006/relationships/image" Target="../media/image103.jpeg"/><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image" Target="../media/image100.jpeg"/></Relationships>
</file>

<file path=ppt/slides/_rels/slide5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08.png"/><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image" Target="../media/image105.png"/></Relationships>
</file>

<file path=ppt/slides/_rels/slide5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image" Target="../media/image110.png"/><Relationship Id="rId1" Type="http://schemas.openxmlformats.org/officeDocument/2006/relationships/image" Target="../media/image109.pn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1.pn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5" Type="http://schemas.openxmlformats.org/officeDocument/2006/relationships/vmlDrawing" Target="../drawings/vmlDrawing21.vml"/><Relationship Id="rId4" Type="http://schemas.openxmlformats.org/officeDocument/2006/relationships/slideLayout" Target="../slideLayouts/slideLayout7.xml"/><Relationship Id="rId3" Type="http://schemas.openxmlformats.org/officeDocument/2006/relationships/image" Target="../media/image111.png"/><Relationship Id="rId2" Type="http://schemas.openxmlformats.org/officeDocument/2006/relationships/image" Target="../media/image113.emf"/><Relationship Id="rId1" Type="http://schemas.openxmlformats.org/officeDocument/2006/relationships/oleObject" Target="../embeddings/oleObject62.bin"/></Relationships>
</file>

<file path=ppt/slides/_rels/slide65.xml.rels><?xml version="1.0" encoding="UTF-8" standalone="yes"?>
<Relationships xmlns="http://schemas.openxmlformats.org/package/2006/relationships"><Relationship Id="rId5" Type="http://schemas.openxmlformats.org/officeDocument/2006/relationships/vmlDrawing" Target="../drawings/vmlDrawing22.vml"/><Relationship Id="rId4" Type="http://schemas.openxmlformats.org/officeDocument/2006/relationships/slideLayout" Target="../slideLayouts/slideLayout7.xml"/><Relationship Id="rId3" Type="http://schemas.openxmlformats.org/officeDocument/2006/relationships/image" Target="../media/image111.png"/><Relationship Id="rId2" Type="http://schemas.openxmlformats.org/officeDocument/2006/relationships/image" Target="../media/image114.emf"/><Relationship Id="rId1" Type="http://schemas.openxmlformats.org/officeDocument/2006/relationships/oleObject" Target="../embeddings/oleObject63.bin"/></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1.png"/><Relationship Id="rId1" Type="http://schemas.openxmlformats.org/officeDocument/2006/relationships/image" Target="../media/image112.png"/></Relationships>
</file>

<file path=ppt/slides/_rels/slide67.xml.rels><?xml version="1.0" encoding="UTF-8" standalone="yes"?>
<Relationships xmlns="http://schemas.openxmlformats.org/package/2006/relationships"><Relationship Id="rId9" Type="http://schemas.openxmlformats.org/officeDocument/2006/relationships/oleObject" Target="../embeddings/oleObject68.bin"/><Relationship Id="rId8" Type="http://schemas.openxmlformats.org/officeDocument/2006/relationships/image" Target="../media/image117.wmf"/><Relationship Id="rId7" Type="http://schemas.openxmlformats.org/officeDocument/2006/relationships/oleObject" Target="../embeddings/oleObject67.bin"/><Relationship Id="rId6" Type="http://schemas.openxmlformats.org/officeDocument/2006/relationships/image" Target="../media/image116.wmf"/><Relationship Id="rId5" Type="http://schemas.openxmlformats.org/officeDocument/2006/relationships/oleObject" Target="../embeddings/oleObject66.bin"/><Relationship Id="rId4" Type="http://schemas.openxmlformats.org/officeDocument/2006/relationships/image" Target="../media/image115.wmf"/><Relationship Id="rId3" Type="http://schemas.openxmlformats.org/officeDocument/2006/relationships/oleObject" Target="../embeddings/oleObject65.bin"/><Relationship Id="rId2" Type="http://schemas.openxmlformats.org/officeDocument/2006/relationships/image" Target="../media/image70.emf"/><Relationship Id="rId16" Type="http://schemas.openxmlformats.org/officeDocument/2006/relationships/vmlDrawing" Target="../drawings/vmlDrawing23.vml"/><Relationship Id="rId15" Type="http://schemas.openxmlformats.org/officeDocument/2006/relationships/slideLayout" Target="../slideLayouts/slideLayout7.xml"/><Relationship Id="rId14" Type="http://schemas.openxmlformats.org/officeDocument/2006/relationships/image" Target="../media/image120.wmf"/><Relationship Id="rId13" Type="http://schemas.openxmlformats.org/officeDocument/2006/relationships/oleObject" Target="../embeddings/oleObject70.bin"/><Relationship Id="rId12" Type="http://schemas.openxmlformats.org/officeDocument/2006/relationships/image" Target="../media/image119.wmf"/><Relationship Id="rId11" Type="http://schemas.openxmlformats.org/officeDocument/2006/relationships/oleObject" Target="../embeddings/oleObject69.bin"/><Relationship Id="rId10" Type="http://schemas.openxmlformats.org/officeDocument/2006/relationships/image" Target="../media/image118.wmf"/><Relationship Id="rId1" Type="http://schemas.openxmlformats.org/officeDocument/2006/relationships/oleObject" Target="../embeddings/oleObject64.bin"/></Relationships>
</file>

<file path=ppt/slides/_rels/slide68.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124.png"/><Relationship Id="rId7" Type="http://schemas.openxmlformats.org/officeDocument/2006/relationships/oleObject" Target="../embeddings/oleObject74.bin"/><Relationship Id="rId6" Type="http://schemas.openxmlformats.org/officeDocument/2006/relationships/image" Target="../media/image123.png"/><Relationship Id="rId5" Type="http://schemas.openxmlformats.org/officeDocument/2006/relationships/oleObject" Target="../embeddings/oleObject73.bin"/><Relationship Id="rId4" Type="http://schemas.openxmlformats.org/officeDocument/2006/relationships/image" Target="../media/image122.png"/><Relationship Id="rId3" Type="http://schemas.openxmlformats.org/officeDocument/2006/relationships/oleObject" Target="../embeddings/oleObject72.bin"/><Relationship Id="rId2" Type="http://schemas.openxmlformats.org/officeDocument/2006/relationships/image" Target="../media/image121.png"/><Relationship Id="rId10" Type="http://schemas.openxmlformats.org/officeDocument/2006/relationships/vmlDrawing" Target="../drawings/vmlDrawing24.vml"/><Relationship Id="rId1" Type="http://schemas.openxmlformats.org/officeDocument/2006/relationships/oleObject" Target="../embeddings/oleObject71.bin"/></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25.wmf"/></Relationships>
</file>

<file path=ppt/slides/_rels/slide71.xml.rels><?xml version="1.0" encoding="UTF-8" standalone="yes"?>
<Relationships xmlns="http://schemas.openxmlformats.org/package/2006/relationships"><Relationship Id="rId6" Type="http://schemas.openxmlformats.org/officeDocument/2006/relationships/vmlDrawing" Target="../drawings/vmlDrawing25.vml"/><Relationship Id="rId5" Type="http://schemas.openxmlformats.org/officeDocument/2006/relationships/slideLayout" Target="../slideLayouts/slideLayout7.xml"/><Relationship Id="rId4" Type="http://schemas.openxmlformats.org/officeDocument/2006/relationships/image" Target="../media/image127.emf"/><Relationship Id="rId3" Type="http://schemas.openxmlformats.org/officeDocument/2006/relationships/oleObject" Target="../embeddings/oleObject76.bin"/><Relationship Id="rId2" Type="http://schemas.openxmlformats.org/officeDocument/2006/relationships/image" Target="../media/image126.emf"/><Relationship Id="rId1" Type="http://schemas.openxmlformats.org/officeDocument/2006/relationships/oleObject" Target="../embeddings/oleObject75.bin"/></Relationships>
</file>

<file path=ppt/slides/_rels/slide72.xml.rels><?xml version="1.0" encoding="UTF-8" standalone="yes"?>
<Relationships xmlns="http://schemas.openxmlformats.org/package/2006/relationships"><Relationship Id="rId6" Type="http://schemas.openxmlformats.org/officeDocument/2006/relationships/vmlDrawing" Target="../drawings/vmlDrawing26.vml"/><Relationship Id="rId5" Type="http://schemas.openxmlformats.org/officeDocument/2006/relationships/slideLayout" Target="../slideLayouts/slideLayout7.xml"/><Relationship Id="rId4" Type="http://schemas.openxmlformats.org/officeDocument/2006/relationships/image" Target="../media/image127.emf"/><Relationship Id="rId3" Type="http://schemas.openxmlformats.org/officeDocument/2006/relationships/oleObject" Target="../embeddings/oleObject78.bin"/><Relationship Id="rId2" Type="http://schemas.openxmlformats.org/officeDocument/2006/relationships/image" Target="../media/image126.emf"/><Relationship Id="rId1" Type="http://schemas.openxmlformats.org/officeDocument/2006/relationships/oleObject" Target="../embeddings/oleObject77.bin"/></Relationships>
</file>

<file path=ppt/slides/_rels/slide73.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131.wmf"/><Relationship Id="rId7" Type="http://schemas.openxmlformats.org/officeDocument/2006/relationships/oleObject" Target="../embeddings/oleObject82.bin"/><Relationship Id="rId6" Type="http://schemas.openxmlformats.org/officeDocument/2006/relationships/image" Target="../media/image130.wmf"/><Relationship Id="rId5" Type="http://schemas.openxmlformats.org/officeDocument/2006/relationships/oleObject" Target="../embeddings/oleObject81.bin"/><Relationship Id="rId4" Type="http://schemas.openxmlformats.org/officeDocument/2006/relationships/image" Target="../media/image129.wmf"/><Relationship Id="rId3" Type="http://schemas.openxmlformats.org/officeDocument/2006/relationships/oleObject" Target="../embeddings/oleObject80.bin"/><Relationship Id="rId2" Type="http://schemas.openxmlformats.org/officeDocument/2006/relationships/image" Target="../media/image128.emf"/><Relationship Id="rId10" Type="http://schemas.openxmlformats.org/officeDocument/2006/relationships/vmlDrawing" Target="../drawings/vmlDrawing27.vml"/><Relationship Id="rId1" Type="http://schemas.openxmlformats.org/officeDocument/2006/relationships/oleObject" Target="../embeddings/oleObject79.bin"/></Relationships>
</file>

<file path=ppt/slides/_rels/slide74.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135.wmf"/><Relationship Id="rId7" Type="http://schemas.openxmlformats.org/officeDocument/2006/relationships/oleObject" Target="../embeddings/oleObject86.bin"/><Relationship Id="rId6" Type="http://schemas.openxmlformats.org/officeDocument/2006/relationships/image" Target="../media/image134.emf"/><Relationship Id="rId5" Type="http://schemas.openxmlformats.org/officeDocument/2006/relationships/oleObject" Target="../embeddings/oleObject85.bin"/><Relationship Id="rId4" Type="http://schemas.openxmlformats.org/officeDocument/2006/relationships/image" Target="../media/image133.emf"/><Relationship Id="rId3" Type="http://schemas.openxmlformats.org/officeDocument/2006/relationships/oleObject" Target="../embeddings/oleObject84.bin"/><Relationship Id="rId2" Type="http://schemas.openxmlformats.org/officeDocument/2006/relationships/image" Target="../media/image132.emf"/><Relationship Id="rId10" Type="http://schemas.openxmlformats.org/officeDocument/2006/relationships/vmlDrawing" Target="../drawings/vmlDrawing28.vml"/><Relationship Id="rId1" Type="http://schemas.openxmlformats.org/officeDocument/2006/relationships/oleObject" Target="../embeddings/oleObject83.bin"/></Relationships>
</file>

<file path=ppt/slides/_rels/slide75.xml.rels><?xml version="1.0" encoding="UTF-8" standalone="yes"?>
<Relationships xmlns="http://schemas.openxmlformats.org/package/2006/relationships"><Relationship Id="rId7" Type="http://schemas.openxmlformats.org/officeDocument/2006/relationships/vmlDrawing" Target="../drawings/vmlDrawing29.vml"/><Relationship Id="rId6" Type="http://schemas.openxmlformats.org/officeDocument/2006/relationships/slideLayout" Target="../slideLayouts/slideLayout7.xml"/><Relationship Id="rId5" Type="http://schemas.openxmlformats.org/officeDocument/2006/relationships/audio" Target="../media/audio2.wav"/><Relationship Id="rId4" Type="http://schemas.openxmlformats.org/officeDocument/2006/relationships/image" Target="../media/image137.emf"/><Relationship Id="rId3" Type="http://schemas.openxmlformats.org/officeDocument/2006/relationships/oleObject" Target="../embeddings/oleObject88.bin"/><Relationship Id="rId2" Type="http://schemas.openxmlformats.org/officeDocument/2006/relationships/image" Target="../media/image136.emf"/><Relationship Id="rId1" Type="http://schemas.openxmlformats.org/officeDocument/2006/relationships/oleObject" Target="../embeddings/oleObject87.bin"/></Relationships>
</file>

<file path=ppt/slides/_rels/slide76.xml.rels><?xml version="1.0" encoding="UTF-8" standalone="yes"?>
<Relationships xmlns="http://schemas.openxmlformats.org/package/2006/relationships"><Relationship Id="rId6" Type="http://schemas.openxmlformats.org/officeDocument/2006/relationships/vmlDrawing" Target="../drawings/vmlDrawing30.vml"/><Relationship Id="rId5" Type="http://schemas.openxmlformats.org/officeDocument/2006/relationships/slideLayout" Target="../slideLayouts/slideLayout7.xml"/><Relationship Id="rId4" Type="http://schemas.openxmlformats.org/officeDocument/2006/relationships/image" Target="../media/image139.emf"/><Relationship Id="rId3" Type="http://schemas.openxmlformats.org/officeDocument/2006/relationships/oleObject" Target="../embeddings/oleObject90.bin"/><Relationship Id="rId2" Type="http://schemas.openxmlformats.org/officeDocument/2006/relationships/image" Target="../media/image138.emf"/><Relationship Id="rId1" Type="http://schemas.openxmlformats.org/officeDocument/2006/relationships/oleObject" Target="../embeddings/oleObject89.bin"/></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41.png"/><Relationship Id="rId1" Type="http://schemas.openxmlformats.org/officeDocument/2006/relationships/image" Target="../media/image140.png"/></Relationships>
</file>

<file path=ppt/slides/_rels/slide7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image" Target="../media/image142.png"/></Relationships>
</file>

<file path=ppt/slides/_rels/slide79.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149.png"/><Relationship Id="rId7" Type="http://schemas.openxmlformats.org/officeDocument/2006/relationships/image" Target="../media/image148.png"/><Relationship Id="rId6" Type="http://schemas.openxmlformats.org/officeDocument/2006/relationships/image" Target="../media/image147.wmf"/><Relationship Id="rId5" Type="http://schemas.openxmlformats.org/officeDocument/2006/relationships/oleObject" Target="../embeddings/oleObject93.bin"/><Relationship Id="rId4" Type="http://schemas.openxmlformats.org/officeDocument/2006/relationships/image" Target="../media/image146.wmf"/><Relationship Id="rId3" Type="http://schemas.openxmlformats.org/officeDocument/2006/relationships/oleObject" Target="../embeddings/oleObject92.bin"/><Relationship Id="rId2" Type="http://schemas.openxmlformats.org/officeDocument/2006/relationships/image" Target="../media/image145.wmf"/><Relationship Id="rId10" Type="http://schemas.openxmlformats.org/officeDocument/2006/relationships/vmlDrawing" Target="../drawings/vmlDrawing31.vml"/><Relationship Id="rId1" Type="http://schemas.openxmlformats.org/officeDocument/2006/relationships/oleObject" Target="../embeddings/oleObject91.bin"/></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0.png"/></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1.png"/></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2.png"/></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3.png"/></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4.png"/></Relationships>
</file>

<file path=ppt/slides/_rels/slide85.xml.rels><?xml version="1.0" encoding="UTF-8" standalone="yes"?>
<Relationships xmlns="http://schemas.openxmlformats.org/package/2006/relationships"><Relationship Id="rId6" Type="http://schemas.openxmlformats.org/officeDocument/2006/relationships/vmlDrawing" Target="../drawings/vmlDrawing32.vml"/><Relationship Id="rId5" Type="http://schemas.openxmlformats.org/officeDocument/2006/relationships/slideLayout" Target="../slideLayouts/slideLayout7.xml"/><Relationship Id="rId4" Type="http://schemas.openxmlformats.org/officeDocument/2006/relationships/image" Target="../media/image157.png"/><Relationship Id="rId3" Type="http://schemas.openxmlformats.org/officeDocument/2006/relationships/image" Target="../media/image156.png"/><Relationship Id="rId2" Type="http://schemas.openxmlformats.org/officeDocument/2006/relationships/image" Target="../media/image155.wmf"/><Relationship Id="rId1" Type="http://schemas.openxmlformats.org/officeDocument/2006/relationships/oleObject" Target="../embeddings/oleObject94.bin"/></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9.png"/><Relationship Id="rId1" Type="http://schemas.openxmlformats.org/officeDocument/2006/relationships/image" Target="../media/image158.png"/></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61.png"/><Relationship Id="rId1" Type="http://schemas.openxmlformats.org/officeDocument/2006/relationships/image" Target="../media/image160.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7" Type="http://schemas.openxmlformats.org/officeDocument/2006/relationships/vmlDrawing" Target="../drawings/vmlDrawing33.vml"/><Relationship Id="rId6" Type="http://schemas.openxmlformats.org/officeDocument/2006/relationships/slideLayout" Target="../slideLayouts/slideLayout7.xml"/><Relationship Id="rId5" Type="http://schemas.openxmlformats.org/officeDocument/2006/relationships/image" Target="../media/image164.png"/><Relationship Id="rId4" Type="http://schemas.openxmlformats.org/officeDocument/2006/relationships/image" Target="../media/image163.wmf"/><Relationship Id="rId3" Type="http://schemas.openxmlformats.org/officeDocument/2006/relationships/oleObject" Target="../embeddings/oleObject96.bin"/><Relationship Id="rId2" Type="http://schemas.openxmlformats.org/officeDocument/2006/relationships/image" Target="../media/image162.wmf"/><Relationship Id="rId1" Type="http://schemas.openxmlformats.org/officeDocument/2006/relationships/oleObject" Target="../embeddings/oleObject95.bin"/></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65.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66.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5" Type="http://schemas.openxmlformats.org/officeDocument/2006/relationships/vmlDrawing" Target="../drawings/vmlDrawing34.vml"/><Relationship Id="rId4" Type="http://schemas.openxmlformats.org/officeDocument/2006/relationships/slideLayout" Target="../slideLayouts/slideLayout7.xml"/><Relationship Id="rId3" Type="http://schemas.openxmlformats.org/officeDocument/2006/relationships/image" Target="../media/image39.jpeg"/><Relationship Id="rId2" Type="http://schemas.openxmlformats.org/officeDocument/2006/relationships/image" Target="../media/image167.wmf"/><Relationship Id="rId1" Type="http://schemas.openxmlformats.org/officeDocument/2006/relationships/oleObject" Target="../embeddings/oleObject97.bin"/></Relationships>
</file>

<file path=ppt/slides/_rels/slide95.xml.rels><?xml version="1.0" encoding="UTF-8" standalone="yes"?>
<Relationships xmlns="http://schemas.openxmlformats.org/package/2006/relationships"><Relationship Id="rId9" Type="http://schemas.openxmlformats.org/officeDocument/2006/relationships/oleObject" Target="../embeddings/oleObject102.bin"/><Relationship Id="rId8" Type="http://schemas.openxmlformats.org/officeDocument/2006/relationships/image" Target="../media/image171.emf"/><Relationship Id="rId7" Type="http://schemas.openxmlformats.org/officeDocument/2006/relationships/oleObject" Target="../embeddings/oleObject101.bin"/><Relationship Id="rId6" Type="http://schemas.openxmlformats.org/officeDocument/2006/relationships/image" Target="../media/image170.wmf"/><Relationship Id="rId5" Type="http://schemas.openxmlformats.org/officeDocument/2006/relationships/oleObject" Target="../embeddings/oleObject100.bin"/><Relationship Id="rId4" Type="http://schemas.openxmlformats.org/officeDocument/2006/relationships/image" Target="../media/image169.wmf"/><Relationship Id="rId3" Type="http://schemas.openxmlformats.org/officeDocument/2006/relationships/oleObject" Target="../embeddings/oleObject99.bin"/><Relationship Id="rId23" Type="http://schemas.openxmlformats.org/officeDocument/2006/relationships/vmlDrawing" Target="../drawings/vmlDrawing35.vml"/><Relationship Id="rId22" Type="http://schemas.openxmlformats.org/officeDocument/2006/relationships/slideLayout" Target="../slideLayouts/slideLayout7.xml"/><Relationship Id="rId21" Type="http://schemas.openxmlformats.org/officeDocument/2006/relationships/image" Target="../media/image178.png"/><Relationship Id="rId20" Type="http://schemas.openxmlformats.org/officeDocument/2006/relationships/image" Target="../media/image177.wmf"/><Relationship Id="rId2" Type="http://schemas.openxmlformats.org/officeDocument/2006/relationships/image" Target="../media/image168.emf"/><Relationship Id="rId19" Type="http://schemas.openxmlformats.org/officeDocument/2006/relationships/oleObject" Target="../embeddings/oleObject107.bin"/><Relationship Id="rId18" Type="http://schemas.openxmlformats.org/officeDocument/2006/relationships/image" Target="../media/image176.wmf"/><Relationship Id="rId17" Type="http://schemas.openxmlformats.org/officeDocument/2006/relationships/oleObject" Target="../embeddings/oleObject106.bin"/><Relationship Id="rId16" Type="http://schemas.openxmlformats.org/officeDocument/2006/relationships/image" Target="../media/image175.wmf"/><Relationship Id="rId15" Type="http://schemas.openxmlformats.org/officeDocument/2006/relationships/oleObject" Target="../embeddings/oleObject105.bin"/><Relationship Id="rId14" Type="http://schemas.openxmlformats.org/officeDocument/2006/relationships/image" Target="../media/image174.wmf"/><Relationship Id="rId13" Type="http://schemas.openxmlformats.org/officeDocument/2006/relationships/oleObject" Target="../embeddings/oleObject104.bin"/><Relationship Id="rId12" Type="http://schemas.openxmlformats.org/officeDocument/2006/relationships/image" Target="../media/image173.emf"/><Relationship Id="rId11" Type="http://schemas.openxmlformats.org/officeDocument/2006/relationships/oleObject" Target="../embeddings/oleObject103.bin"/><Relationship Id="rId10" Type="http://schemas.openxmlformats.org/officeDocument/2006/relationships/image" Target="../media/image172.wmf"/><Relationship Id="rId1" Type="http://schemas.openxmlformats.org/officeDocument/2006/relationships/oleObject" Target="../embeddings/oleObject98.bin"/></Relationships>
</file>

<file path=ppt/slides/_rels/slide96.xml.rels><?xml version="1.0" encoding="UTF-8" standalone="yes"?>
<Relationships xmlns="http://schemas.openxmlformats.org/package/2006/relationships"><Relationship Id="rId7" Type="http://schemas.openxmlformats.org/officeDocument/2006/relationships/vmlDrawing" Target="../drawings/vmlDrawing36.vml"/><Relationship Id="rId6" Type="http://schemas.openxmlformats.org/officeDocument/2006/relationships/slideLayout" Target="../slideLayouts/slideLayout7.xml"/><Relationship Id="rId5" Type="http://schemas.openxmlformats.org/officeDocument/2006/relationships/image" Target="../media/image181.png"/><Relationship Id="rId4" Type="http://schemas.openxmlformats.org/officeDocument/2006/relationships/image" Target="../media/image180.wmf"/><Relationship Id="rId3" Type="http://schemas.openxmlformats.org/officeDocument/2006/relationships/oleObject" Target="../embeddings/oleObject109.bin"/><Relationship Id="rId2" Type="http://schemas.openxmlformats.org/officeDocument/2006/relationships/image" Target="../media/image179.wmf"/><Relationship Id="rId1" Type="http://schemas.openxmlformats.org/officeDocument/2006/relationships/oleObject" Target="../embeddings/oleObject108.bin"/></Relationships>
</file>

<file path=ppt/slides/_rels/slide97.xml.rels><?xml version="1.0" encoding="UTF-8" standalone="yes"?>
<Relationships xmlns="http://schemas.openxmlformats.org/package/2006/relationships"><Relationship Id="rId9" Type="http://schemas.openxmlformats.org/officeDocument/2006/relationships/image" Target="../media/image186.png"/><Relationship Id="rId8" Type="http://schemas.openxmlformats.org/officeDocument/2006/relationships/image" Target="../media/image185.wmf"/><Relationship Id="rId7" Type="http://schemas.openxmlformats.org/officeDocument/2006/relationships/oleObject" Target="../embeddings/oleObject113.bin"/><Relationship Id="rId6" Type="http://schemas.openxmlformats.org/officeDocument/2006/relationships/image" Target="../media/image184.wmf"/><Relationship Id="rId5" Type="http://schemas.openxmlformats.org/officeDocument/2006/relationships/oleObject" Target="../embeddings/oleObject112.bin"/><Relationship Id="rId4" Type="http://schemas.openxmlformats.org/officeDocument/2006/relationships/image" Target="../media/image183.wmf"/><Relationship Id="rId3" Type="http://schemas.openxmlformats.org/officeDocument/2006/relationships/oleObject" Target="../embeddings/oleObject111.bin"/><Relationship Id="rId2" Type="http://schemas.openxmlformats.org/officeDocument/2006/relationships/image" Target="../media/image182.wmf"/><Relationship Id="rId11" Type="http://schemas.openxmlformats.org/officeDocument/2006/relationships/vmlDrawing" Target="../drawings/vmlDrawing37.vml"/><Relationship Id="rId10" Type="http://schemas.openxmlformats.org/officeDocument/2006/relationships/slideLayout" Target="../slideLayouts/slideLayout7.xml"/><Relationship Id="rId1" Type="http://schemas.openxmlformats.org/officeDocument/2006/relationships/oleObject" Target="../embeddings/oleObject110.bin"/></Relationships>
</file>

<file path=ppt/slides/_rels/slide98.xml.rels><?xml version="1.0" encoding="UTF-8" standalone="yes"?>
<Relationships xmlns="http://schemas.openxmlformats.org/package/2006/relationships"><Relationship Id="rId5" Type="http://schemas.openxmlformats.org/officeDocument/2006/relationships/vmlDrawing" Target="../drawings/vmlDrawing38.vml"/><Relationship Id="rId4" Type="http://schemas.openxmlformats.org/officeDocument/2006/relationships/slideLayout" Target="../slideLayouts/slideLayout7.xml"/><Relationship Id="rId3" Type="http://schemas.openxmlformats.org/officeDocument/2006/relationships/image" Target="../media/image188.png"/><Relationship Id="rId2" Type="http://schemas.openxmlformats.org/officeDocument/2006/relationships/image" Target="../media/image187.wmf"/><Relationship Id="rId1" Type="http://schemas.openxmlformats.org/officeDocument/2006/relationships/oleObject" Target="../embeddings/oleObject114.bin"/></Relationships>
</file>

<file path=ppt/slides/_rels/slide99.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audio" Target="../media/audio3.wav"/></Relationships>
</file>

<file path=ppt/slides/_rels/slide100.xml.rels><?xml version="1.0" encoding="UTF-8" standalone="yes"?>
<Relationships xmlns="http://schemas.openxmlformats.org/package/2006/relationships"><Relationship Id="rId5" Type="http://schemas.openxmlformats.org/officeDocument/2006/relationships/vmlDrawing" Target="../drawings/vmlDrawing39.vml"/><Relationship Id="rId4" Type="http://schemas.openxmlformats.org/officeDocument/2006/relationships/slideLayout" Target="../slideLayouts/slideLayout7.xml"/><Relationship Id="rId3" Type="http://schemas.openxmlformats.org/officeDocument/2006/relationships/image" Target="../media/image39.jpeg"/><Relationship Id="rId2" Type="http://schemas.openxmlformats.org/officeDocument/2006/relationships/image" Target="../media/image189.wmf"/><Relationship Id="rId1" Type="http://schemas.openxmlformats.org/officeDocument/2006/relationships/oleObject" Target="../embeddings/oleObject115.bin"/></Relationships>
</file>

<file path=ppt/slides/_rels/slide101.xml.rels><?xml version="1.0" encoding="UTF-8" standalone="yes"?>
<Relationships xmlns="http://schemas.openxmlformats.org/package/2006/relationships"><Relationship Id="rId9" Type="http://schemas.openxmlformats.org/officeDocument/2006/relationships/image" Target="../media/image194.png"/><Relationship Id="rId8" Type="http://schemas.openxmlformats.org/officeDocument/2006/relationships/image" Target="../media/image193.emf"/><Relationship Id="rId7" Type="http://schemas.openxmlformats.org/officeDocument/2006/relationships/oleObject" Target="../embeddings/oleObject119.bin"/><Relationship Id="rId6" Type="http://schemas.openxmlformats.org/officeDocument/2006/relationships/image" Target="../media/image192.emf"/><Relationship Id="rId5" Type="http://schemas.openxmlformats.org/officeDocument/2006/relationships/oleObject" Target="../embeddings/oleObject118.bin"/><Relationship Id="rId4" Type="http://schemas.openxmlformats.org/officeDocument/2006/relationships/image" Target="../media/image191.wmf"/><Relationship Id="rId3" Type="http://schemas.openxmlformats.org/officeDocument/2006/relationships/oleObject" Target="../embeddings/oleObject117.bin"/><Relationship Id="rId2" Type="http://schemas.openxmlformats.org/officeDocument/2006/relationships/image" Target="../media/image190.wmf"/><Relationship Id="rId11" Type="http://schemas.openxmlformats.org/officeDocument/2006/relationships/vmlDrawing" Target="../drawings/vmlDrawing40.vml"/><Relationship Id="rId10" Type="http://schemas.openxmlformats.org/officeDocument/2006/relationships/slideLayout" Target="../slideLayouts/slideLayout7.xml"/><Relationship Id="rId1" Type="http://schemas.openxmlformats.org/officeDocument/2006/relationships/oleObject" Target="../embeddings/oleObject116.bin"/></Relationships>
</file>

<file path=ppt/slides/_rels/slide10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5.png"/></Relationships>
</file>

<file path=ppt/slides/_rels/slide10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6.png"/></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88.png"/><Relationship Id="rId1" Type="http://schemas.openxmlformats.org/officeDocument/2006/relationships/image" Target="../media/image197.png"/></Relationships>
</file>

<file path=ppt/slides/_rels/slide10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00.png"/><Relationship Id="rId2" Type="http://schemas.openxmlformats.org/officeDocument/2006/relationships/image" Target="../media/image199.png"/><Relationship Id="rId1" Type="http://schemas.openxmlformats.org/officeDocument/2006/relationships/image" Target="../media/image198.png"/></Relationships>
</file>

<file path=ppt/slides/_rels/slide10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02.png"/><Relationship Id="rId2" Type="http://schemas.openxmlformats.org/officeDocument/2006/relationships/image" Target="../media/image201.png"/><Relationship Id="rId1" Type="http://schemas.openxmlformats.org/officeDocument/2006/relationships/image" Target="../media/image198.png"/></Relationships>
</file>

<file path=ppt/slides/_rels/slide107.xml.rels><?xml version="1.0" encoding="UTF-8" standalone="yes"?>
<Relationships xmlns="http://schemas.openxmlformats.org/package/2006/relationships"><Relationship Id="rId6" Type="http://schemas.openxmlformats.org/officeDocument/2006/relationships/vmlDrawing" Target="../drawings/vmlDrawing41.vml"/><Relationship Id="rId5" Type="http://schemas.openxmlformats.org/officeDocument/2006/relationships/slideLayout" Target="../slideLayouts/slideLayout7.xml"/><Relationship Id="rId4" Type="http://schemas.openxmlformats.org/officeDocument/2006/relationships/image" Target="../media/image205.png"/><Relationship Id="rId3" Type="http://schemas.openxmlformats.org/officeDocument/2006/relationships/image" Target="../media/image204.emf"/><Relationship Id="rId2" Type="http://schemas.openxmlformats.org/officeDocument/2006/relationships/oleObject" Target="../embeddings/oleObject120.bin"/><Relationship Id="rId1" Type="http://schemas.openxmlformats.org/officeDocument/2006/relationships/image" Target="../media/image203.png"/></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07.png"/><Relationship Id="rId1" Type="http://schemas.openxmlformats.org/officeDocument/2006/relationships/image" Target="../media/image206.png"/></Relationships>
</file>

<file path=ppt/slides/_rels/slide109.xml.rels><?xml version="1.0" encoding="UTF-8" standalone="yes"?>
<Relationships xmlns="http://schemas.openxmlformats.org/package/2006/relationships"><Relationship Id="rId9" Type="http://schemas.openxmlformats.org/officeDocument/2006/relationships/image" Target="../media/image212.png"/><Relationship Id="rId8" Type="http://schemas.openxmlformats.org/officeDocument/2006/relationships/image" Target="../media/image211.wmf"/><Relationship Id="rId7" Type="http://schemas.openxmlformats.org/officeDocument/2006/relationships/oleObject" Target="../embeddings/oleObject124.bin"/><Relationship Id="rId6" Type="http://schemas.openxmlformats.org/officeDocument/2006/relationships/image" Target="../media/image210.wmf"/><Relationship Id="rId5" Type="http://schemas.openxmlformats.org/officeDocument/2006/relationships/oleObject" Target="../embeddings/oleObject123.bin"/><Relationship Id="rId4" Type="http://schemas.openxmlformats.org/officeDocument/2006/relationships/image" Target="../media/image209.wmf"/><Relationship Id="rId3" Type="http://schemas.openxmlformats.org/officeDocument/2006/relationships/oleObject" Target="../embeddings/oleObject122.bin"/><Relationship Id="rId2" Type="http://schemas.openxmlformats.org/officeDocument/2006/relationships/image" Target="../media/image208.wmf"/><Relationship Id="rId11" Type="http://schemas.openxmlformats.org/officeDocument/2006/relationships/vmlDrawing" Target="../drawings/vmlDrawing42.vml"/><Relationship Id="rId10" Type="http://schemas.openxmlformats.org/officeDocument/2006/relationships/slideLayout" Target="../slideLayouts/slideLayout7.xml"/><Relationship Id="rId1" Type="http://schemas.openxmlformats.org/officeDocument/2006/relationships/oleObject" Target="../embeddings/oleObject121.bin"/></Relationships>
</file>

<file path=ppt/slides/_rels/slide110.xml.rels><?xml version="1.0" encoding="UTF-8" standalone="yes"?>
<Relationships xmlns="http://schemas.openxmlformats.org/package/2006/relationships"><Relationship Id="rId9" Type="http://schemas.openxmlformats.org/officeDocument/2006/relationships/oleObject" Target="../embeddings/oleObject129.bin"/><Relationship Id="rId8" Type="http://schemas.openxmlformats.org/officeDocument/2006/relationships/image" Target="../media/image216.wmf"/><Relationship Id="rId7" Type="http://schemas.openxmlformats.org/officeDocument/2006/relationships/oleObject" Target="../embeddings/oleObject128.bin"/><Relationship Id="rId6" Type="http://schemas.openxmlformats.org/officeDocument/2006/relationships/image" Target="../media/image215.wmf"/><Relationship Id="rId5" Type="http://schemas.openxmlformats.org/officeDocument/2006/relationships/oleObject" Target="../embeddings/oleObject127.bin"/><Relationship Id="rId4" Type="http://schemas.openxmlformats.org/officeDocument/2006/relationships/image" Target="../media/image214.wmf"/><Relationship Id="rId3" Type="http://schemas.openxmlformats.org/officeDocument/2006/relationships/oleObject" Target="../embeddings/oleObject126.bin"/><Relationship Id="rId2" Type="http://schemas.openxmlformats.org/officeDocument/2006/relationships/image" Target="../media/image213.wmf"/><Relationship Id="rId13" Type="http://schemas.openxmlformats.org/officeDocument/2006/relationships/vmlDrawing" Target="../drawings/vmlDrawing43.vml"/><Relationship Id="rId12" Type="http://schemas.openxmlformats.org/officeDocument/2006/relationships/slideLayout" Target="../slideLayouts/slideLayout7.xml"/><Relationship Id="rId11" Type="http://schemas.openxmlformats.org/officeDocument/2006/relationships/image" Target="../media/image218.png"/><Relationship Id="rId10" Type="http://schemas.openxmlformats.org/officeDocument/2006/relationships/image" Target="../media/image217.wmf"/><Relationship Id="rId1" Type="http://schemas.openxmlformats.org/officeDocument/2006/relationships/oleObject" Target="../embeddings/oleObject125.bin"/></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8" name="Text Box 4"/>
          <p:cNvSpPr txBox="1"/>
          <p:nvPr/>
        </p:nvSpPr>
        <p:spPr>
          <a:xfrm>
            <a:off x="539750" y="607060"/>
            <a:ext cx="8135938" cy="706755"/>
          </a:xfrm>
          <a:prstGeom prst="rect">
            <a:avLst/>
          </a:prstGeom>
          <a:gradFill rotWithShape="0">
            <a:gsLst>
              <a:gs pos="0">
                <a:srgbClr val="CCFFCC"/>
              </a:gs>
              <a:gs pos="100000">
                <a:srgbClr val="FFFFCC"/>
              </a:gs>
            </a:gsLst>
            <a:lin ang="5400000" scaled="1"/>
            <a:tileRect/>
          </a:gradFill>
          <a:ln w="9525" cap="flat" cmpd="sng">
            <a:prstDash val="solid"/>
            <a:miter/>
            <a:headEnd type="none" w="med" len="med"/>
            <a:tailEnd type="none" w="med" len="med"/>
          </a:ln>
          <a:scene3d>
            <a:camera prst="legacyPerspectiveTopRight">
              <a:rot lat="0" lon="0" rev="0"/>
            </a:camera>
            <a:lightRig rig="legacyFlat3" dir="b"/>
          </a:scene3d>
          <a:sp3d extrusionH="887400" prstMaterial="legacyMatte">
            <a:bevelT w="13500" h="13500" prst="angle"/>
            <a:bevelB w="13500" h="13500" prst="angle"/>
            <a:extrusionClr>
              <a:srgbClr val="CCFFCC"/>
            </a:extrusionClr>
          </a:sp3d>
        </p:spPr>
        <p:txBody>
          <a:bodyPr anchor="ctr" anchorCtr="0">
            <a:spAutoFit/>
            <a:flatTx/>
          </a:bodyPr>
          <a:lstStyle/>
          <a:p>
            <a:pPr algn="ctr" eaLnBrk="0" hangingPunct="0"/>
            <a:r>
              <a:rPr lang="zh-CN" altLang="en-US" sz="4000" b="1" dirty="0">
                <a:solidFill>
                  <a:srgbClr val="0000E4"/>
                </a:solidFill>
                <a:latin typeface="Times New Roman" panose="02020603050405020304" pitchFamily="18" charset="0"/>
                <a:sym typeface="+mn-ea"/>
              </a:rPr>
              <a:t>第一章  电路模型和电路定律</a:t>
            </a:r>
            <a:endParaRPr lang="zh-CN" altLang="en-US" sz="4000" b="1" dirty="0">
              <a:solidFill>
                <a:srgbClr val="0000E4"/>
              </a:solidFill>
              <a:latin typeface="Times New Roman" panose="02020603050405020304" pitchFamily="18" charset="0"/>
            </a:endParaRPr>
          </a:p>
        </p:txBody>
      </p:sp>
      <p:sp>
        <p:nvSpPr>
          <p:cNvPr id="4098" name="矩形 4097">
            <a:hlinkClick r:id="rId1" action="ppaction://hlinksldjump"/>
          </p:cNvPr>
          <p:cNvSpPr/>
          <p:nvPr>
            <p:custDataLst>
              <p:tags r:id="rId2"/>
            </p:custDataLst>
          </p:nvPr>
        </p:nvSpPr>
        <p:spPr>
          <a:xfrm>
            <a:off x="2123440" y="1597660"/>
            <a:ext cx="4470400" cy="449263"/>
          </a:xfrm>
          <a:prstGeom prst="rect">
            <a:avLst/>
          </a:prstGeom>
          <a:gradFill rotWithShape="0">
            <a:gsLst>
              <a:gs pos="0">
                <a:srgbClr val="CCFFCC"/>
              </a:gs>
              <a:gs pos="100000">
                <a:srgbClr val="FFFFFF"/>
              </a:gs>
            </a:gsLst>
            <a:lin ang="5400000" scaled="1"/>
            <a:tileRect/>
          </a:gradFill>
          <a:ln w="9525">
            <a:noFill/>
          </a:ln>
          <a:effectLst>
            <a:outerShdw dist="107763" dir="2699999" algn="ctr" rotWithShape="0">
              <a:srgbClr val="808080"/>
            </a:outerShdw>
          </a:effectLst>
        </p:spPr>
        <p:txBody>
          <a:bodyPr wrap="none" anchor="ctr" anchorCtr="0"/>
          <a:lstStyle/>
          <a:p>
            <a:pPr algn="just">
              <a:spcBef>
                <a:spcPct val="50000"/>
              </a:spcBef>
            </a:pPr>
            <a:r>
              <a:rPr lang="zh-CN" altLang="en-US" sz="2800" b="1">
                <a:solidFill>
                  <a:srgbClr val="990000"/>
                </a:solidFill>
                <a:latin typeface="宋体" panose="02010600030101010101" pitchFamily="2" charset="-122"/>
              </a:rPr>
              <a:t>§</a:t>
            </a:r>
            <a:r>
              <a:rPr lang="zh-CN" altLang="en-US" sz="2800" b="1">
                <a:solidFill>
                  <a:srgbClr val="990000"/>
                </a:solidFill>
                <a:latin typeface="Times New Roman" panose="02020603050405020304" pitchFamily="18" charset="0"/>
              </a:rPr>
              <a:t> </a:t>
            </a:r>
            <a:r>
              <a:rPr lang="en-US" altLang="zh-CN" sz="2800" b="1">
                <a:solidFill>
                  <a:srgbClr val="990000"/>
                </a:solidFill>
                <a:latin typeface="Times New Roman" panose="02020603050405020304" pitchFamily="18" charset="0"/>
              </a:rPr>
              <a:t>1.1  </a:t>
            </a:r>
            <a:r>
              <a:rPr lang="zh-CN" altLang="en-US" sz="2800" b="1">
                <a:solidFill>
                  <a:srgbClr val="990000"/>
                </a:solidFill>
                <a:latin typeface="Times New Roman" panose="02020603050405020304" pitchFamily="18" charset="0"/>
              </a:rPr>
              <a:t>电路和电路模型</a:t>
            </a:r>
            <a:endParaRPr lang="zh-CN" altLang="en-US" sz="2800" b="1">
              <a:solidFill>
                <a:srgbClr val="990000"/>
              </a:solidFill>
              <a:latin typeface="Times New Roman" panose="02020603050405020304" pitchFamily="18" charset="0"/>
            </a:endParaRPr>
          </a:p>
        </p:txBody>
      </p:sp>
      <p:sp>
        <p:nvSpPr>
          <p:cNvPr id="4099" name="矩形 4098">
            <a:hlinkClick r:id="rId3" action="ppaction://hlinksldjump"/>
          </p:cNvPr>
          <p:cNvSpPr/>
          <p:nvPr>
            <p:custDataLst>
              <p:tags r:id="rId4"/>
            </p:custDataLst>
          </p:nvPr>
        </p:nvSpPr>
        <p:spPr>
          <a:xfrm>
            <a:off x="2123440" y="2261235"/>
            <a:ext cx="4775200" cy="403225"/>
          </a:xfrm>
          <a:prstGeom prst="rect">
            <a:avLst/>
          </a:prstGeom>
          <a:gradFill rotWithShape="0">
            <a:gsLst>
              <a:gs pos="0">
                <a:srgbClr val="CCFFCC"/>
              </a:gs>
              <a:gs pos="100000">
                <a:srgbClr val="FFFFFF"/>
              </a:gs>
            </a:gsLst>
            <a:lin ang="5400000" scaled="1"/>
            <a:tileRect/>
          </a:gradFill>
          <a:ln w="9525">
            <a:noFill/>
          </a:ln>
          <a:effectLst>
            <a:outerShdw dist="107763" dir="2699999" algn="ctr" rotWithShape="0">
              <a:srgbClr val="808080"/>
            </a:outerShdw>
          </a:effectLst>
        </p:spPr>
        <p:txBody>
          <a:bodyPr wrap="none" anchor="ctr" anchorCtr="0"/>
          <a:lstStyle/>
          <a:p>
            <a:pPr algn="just">
              <a:spcBef>
                <a:spcPct val="50000"/>
              </a:spcBef>
            </a:pPr>
            <a:r>
              <a:rPr lang="zh-CN" altLang="en-US" sz="2800" b="1">
                <a:solidFill>
                  <a:srgbClr val="990000"/>
                </a:solidFill>
                <a:latin typeface="宋体" panose="02010600030101010101" pitchFamily="2" charset="-122"/>
              </a:rPr>
              <a:t>§</a:t>
            </a:r>
            <a:r>
              <a:rPr lang="zh-CN" altLang="en-US" sz="2800" b="1">
                <a:solidFill>
                  <a:srgbClr val="990000"/>
                </a:solidFill>
                <a:latin typeface="Times New Roman" panose="02020603050405020304" pitchFamily="18" charset="0"/>
                <a:ea typeface="楷体_GB2312" pitchFamily="49" charset="-122"/>
              </a:rPr>
              <a:t> </a:t>
            </a:r>
            <a:r>
              <a:rPr lang="en-US" altLang="zh-CN" sz="2800" b="1">
                <a:solidFill>
                  <a:srgbClr val="990000"/>
                </a:solidFill>
                <a:latin typeface="Times New Roman" panose="02020603050405020304" pitchFamily="18" charset="0"/>
                <a:ea typeface="楷体_GB2312" pitchFamily="49" charset="-122"/>
              </a:rPr>
              <a:t>1.2  </a:t>
            </a:r>
            <a:r>
              <a:rPr lang="zh-CN" altLang="en-US" sz="2800" b="1">
                <a:solidFill>
                  <a:srgbClr val="990000"/>
                </a:solidFill>
                <a:latin typeface="Times New Roman" panose="02020603050405020304" pitchFamily="18" charset="0"/>
              </a:rPr>
              <a:t>电流和电压的参考方向</a:t>
            </a:r>
            <a:endParaRPr lang="zh-CN" altLang="en-US" sz="2800" b="1">
              <a:solidFill>
                <a:srgbClr val="990000"/>
              </a:solidFill>
              <a:latin typeface="Times New Roman" panose="02020603050405020304" pitchFamily="18" charset="0"/>
            </a:endParaRPr>
          </a:p>
        </p:txBody>
      </p:sp>
      <p:sp>
        <p:nvSpPr>
          <p:cNvPr id="4100" name="矩形 4099">
            <a:hlinkClick r:id="rId3" action="ppaction://hlinksldjump"/>
          </p:cNvPr>
          <p:cNvSpPr/>
          <p:nvPr>
            <p:custDataLst>
              <p:tags r:id="rId5"/>
            </p:custDataLst>
          </p:nvPr>
        </p:nvSpPr>
        <p:spPr>
          <a:xfrm>
            <a:off x="2123440" y="2926398"/>
            <a:ext cx="4470400" cy="449262"/>
          </a:xfrm>
          <a:prstGeom prst="rect">
            <a:avLst/>
          </a:prstGeom>
          <a:gradFill rotWithShape="0">
            <a:gsLst>
              <a:gs pos="0">
                <a:srgbClr val="CCFFCC"/>
              </a:gs>
              <a:gs pos="100000">
                <a:srgbClr val="FFFFFF"/>
              </a:gs>
            </a:gsLst>
            <a:lin ang="5400000" scaled="1"/>
            <a:tileRect/>
          </a:gradFill>
          <a:ln w="9525">
            <a:noFill/>
          </a:ln>
          <a:effectLst>
            <a:outerShdw dist="107763" dir="2699999" algn="ctr" rotWithShape="0">
              <a:srgbClr val="808080"/>
            </a:outerShdw>
          </a:effectLst>
        </p:spPr>
        <p:txBody>
          <a:bodyPr wrap="none" anchor="ctr" anchorCtr="0"/>
          <a:lstStyle/>
          <a:p>
            <a:pPr algn="just">
              <a:spcBef>
                <a:spcPct val="50000"/>
              </a:spcBef>
            </a:pPr>
            <a:r>
              <a:rPr lang="zh-CN" altLang="en-US" sz="2800" b="1">
                <a:solidFill>
                  <a:srgbClr val="990000"/>
                </a:solidFill>
                <a:latin typeface="宋体" panose="02010600030101010101" pitchFamily="2" charset="-122"/>
              </a:rPr>
              <a:t>§</a:t>
            </a:r>
            <a:r>
              <a:rPr lang="zh-CN" altLang="en-US" sz="2800" b="1">
                <a:solidFill>
                  <a:srgbClr val="990000"/>
                </a:solidFill>
                <a:latin typeface="Times New Roman" panose="02020603050405020304" pitchFamily="18" charset="0"/>
                <a:ea typeface="楷体_GB2312" pitchFamily="49" charset="-122"/>
              </a:rPr>
              <a:t> </a:t>
            </a:r>
            <a:r>
              <a:rPr lang="en-US" altLang="zh-CN" sz="2800" b="1">
                <a:solidFill>
                  <a:srgbClr val="990000"/>
                </a:solidFill>
                <a:latin typeface="Times New Roman" panose="02020603050405020304" pitchFamily="18" charset="0"/>
                <a:ea typeface="楷体_GB2312" pitchFamily="49" charset="-122"/>
              </a:rPr>
              <a:t>1.3  </a:t>
            </a:r>
            <a:r>
              <a:rPr lang="zh-CN" altLang="en-US" sz="2800" b="1">
                <a:solidFill>
                  <a:srgbClr val="990000"/>
                </a:solidFill>
                <a:latin typeface="Times New Roman" panose="02020603050405020304" pitchFamily="18" charset="0"/>
              </a:rPr>
              <a:t>电功率和能量</a:t>
            </a:r>
            <a:endParaRPr lang="zh-CN" altLang="en-US" sz="2800" b="1">
              <a:solidFill>
                <a:srgbClr val="990000"/>
              </a:solidFill>
              <a:latin typeface="Times New Roman" panose="02020603050405020304" pitchFamily="18" charset="0"/>
            </a:endParaRPr>
          </a:p>
        </p:txBody>
      </p:sp>
      <p:sp>
        <p:nvSpPr>
          <p:cNvPr id="4101" name="矩形 4100">
            <a:hlinkClick r:id="rId6" action="ppaction://hlinksldjump"/>
          </p:cNvPr>
          <p:cNvSpPr/>
          <p:nvPr>
            <p:custDataLst>
              <p:tags r:id="rId7"/>
            </p:custDataLst>
          </p:nvPr>
        </p:nvSpPr>
        <p:spPr>
          <a:xfrm>
            <a:off x="2123440" y="3589973"/>
            <a:ext cx="4470400" cy="449262"/>
          </a:xfrm>
          <a:prstGeom prst="rect">
            <a:avLst/>
          </a:prstGeom>
          <a:gradFill rotWithShape="0">
            <a:gsLst>
              <a:gs pos="0">
                <a:srgbClr val="CCFFCC"/>
              </a:gs>
              <a:gs pos="100000">
                <a:srgbClr val="FFFFFF"/>
              </a:gs>
            </a:gsLst>
            <a:lin ang="5400000" scaled="1"/>
            <a:tileRect/>
          </a:gradFill>
          <a:ln w="9525">
            <a:noFill/>
          </a:ln>
          <a:effectLst>
            <a:outerShdw dist="107763" dir="2699999" algn="ctr" rotWithShape="0">
              <a:srgbClr val="808080"/>
            </a:outerShdw>
          </a:effectLst>
        </p:spPr>
        <p:txBody>
          <a:bodyPr wrap="none" anchor="ctr" anchorCtr="0"/>
          <a:lstStyle/>
          <a:p>
            <a:pPr algn="just"/>
            <a:r>
              <a:rPr lang="zh-CN" altLang="en-US" sz="2800" b="1" dirty="0">
                <a:solidFill>
                  <a:srgbClr val="990000"/>
                </a:solidFill>
                <a:latin typeface="宋体" panose="02010600030101010101" pitchFamily="2" charset="-122"/>
              </a:rPr>
              <a:t>§</a:t>
            </a:r>
            <a:r>
              <a:rPr lang="zh-CN" altLang="en-US" sz="2800" b="1" dirty="0">
                <a:solidFill>
                  <a:srgbClr val="990000"/>
                </a:solidFill>
                <a:latin typeface="Times New Roman" panose="02020603050405020304" pitchFamily="18" charset="0"/>
              </a:rPr>
              <a:t> </a:t>
            </a:r>
            <a:r>
              <a:rPr lang="en-US" altLang="zh-CN" sz="2800" b="1" dirty="0">
                <a:solidFill>
                  <a:srgbClr val="990000"/>
                </a:solidFill>
                <a:latin typeface="Times New Roman" panose="02020603050405020304" pitchFamily="18" charset="0"/>
              </a:rPr>
              <a:t>1.4  </a:t>
            </a:r>
            <a:r>
              <a:rPr lang="zh-CN" altLang="en-US" sz="2800" b="1" dirty="0">
                <a:solidFill>
                  <a:srgbClr val="990000"/>
                </a:solidFill>
                <a:latin typeface="Times New Roman" panose="02020603050405020304" pitchFamily="18" charset="0"/>
              </a:rPr>
              <a:t>电路元件</a:t>
            </a:r>
            <a:endParaRPr lang="zh-CN" altLang="en-US" sz="2800" b="1" dirty="0">
              <a:solidFill>
                <a:srgbClr val="990000"/>
              </a:solidFill>
              <a:latin typeface="Times New Roman" panose="02020603050405020304" pitchFamily="18" charset="0"/>
            </a:endParaRPr>
          </a:p>
        </p:txBody>
      </p:sp>
      <p:sp>
        <p:nvSpPr>
          <p:cNvPr id="4102" name="矩形 4101">
            <a:hlinkClick r:id="rId8" action="ppaction://hlinksldjump"/>
          </p:cNvPr>
          <p:cNvSpPr/>
          <p:nvPr>
            <p:custDataLst>
              <p:tags r:id="rId9"/>
            </p:custDataLst>
          </p:nvPr>
        </p:nvSpPr>
        <p:spPr>
          <a:xfrm>
            <a:off x="2112280" y="4863663"/>
            <a:ext cx="4470400" cy="449262"/>
          </a:xfrm>
          <a:prstGeom prst="rect">
            <a:avLst/>
          </a:prstGeom>
          <a:gradFill rotWithShape="0">
            <a:gsLst>
              <a:gs pos="0">
                <a:srgbClr val="CCFFCC"/>
              </a:gs>
              <a:gs pos="100000">
                <a:srgbClr val="FFFFFF"/>
              </a:gs>
            </a:gsLst>
            <a:lin ang="5400000" scaled="1"/>
            <a:tileRect/>
          </a:gradFill>
          <a:ln w="9525">
            <a:noFill/>
          </a:ln>
          <a:effectLst>
            <a:outerShdw dist="107763" dir="2699999" algn="ctr" rotWithShape="0">
              <a:srgbClr val="808080"/>
            </a:outerShdw>
          </a:effectLst>
        </p:spPr>
        <p:txBody>
          <a:bodyPr wrap="none" anchor="ctr" anchorCtr="0"/>
          <a:lstStyle/>
          <a:p>
            <a:pPr algn="just"/>
            <a:r>
              <a:rPr lang="zh-CN" altLang="en-US" sz="2800" b="1" dirty="0">
                <a:solidFill>
                  <a:srgbClr val="990000"/>
                </a:solidFill>
                <a:latin typeface="宋体" panose="02010600030101010101" pitchFamily="2" charset="-122"/>
              </a:rPr>
              <a:t>§</a:t>
            </a:r>
            <a:r>
              <a:rPr lang="zh-CN" altLang="en-US" sz="2800" b="1" dirty="0">
                <a:solidFill>
                  <a:srgbClr val="990000"/>
                </a:solidFill>
                <a:latin typeface="Times New Roman" panose="02020603050405020304" pitchFamily="18" charset="0"/>
              </a:rPr>
              <a:t> 1.</a:t>
            </a:r>
            <a:r>
              <a:rPr lang="en-US" altLang="zh-CN" sz="2800" b="1" dirty="0">
                <a:solidFill>
                  <a:srgbClr val="990000"/>
                </a:solidFill>
                <a:latin typeface="Times New Roman" panose="02020603050405020304" pitchFamily="18" charset="0"/>
              </a:rPr>
              <a:t>6 </a:t>
            </a:r>
            <a:r>
              <a:rPr lang="zh-CN" altLang="en-US" sz="2800" b="1" dirty="0">
                <a:solidFill>
                  <a:srgbClr val="990000"/>
                </a:solidFill>
                <a:latin typeface="Times New Roman" panose="02020603050405020304" pitchFamily="18" charset="0"/>
              </a:rPr>
              <a:t>电压源和电流源 </a:t>
            </a:r>
            <a:endParaRPr lang="zh-CN" altLang="en-US" sz="2800" b="1" dirty="0">
              <a:solidFill>
                <a:srgbClr val="990000"/>
              </a:solidFill>
              <a:latin typeface="Times New Roman" panose="02020603050405020304" pitchFamily="18" charset="0"/>
            </a:endParaRPr>
          </a:p>
        </p:txBody>
      </p:sp>
      <p:sp>
        <p:nvSpPr>
          <p:cNvPr id="4103" name="矩形 4102">
            <a:hlinkClick r:id="rId10" action="ppaction://hlinksldjump"/>
          </p:cNvPr>
          <p:cNvSpPr/>
          <p:nvPr>
            <p:custDataLst>
              <p:tags r:id="rId11"/>
            </p:custDataLst>
          </p:nvPr>
        </p:nvSpPr>
        <p:spPr>
          <a:xfrm>
            <a:off x="2123440" y="5517232"/>
            <a:ext cx="4470400" cy="449263"/>
          </a:xfrm>
          <a:prstGeom prst="rect">
            <a:avLst/>
          </a:prstGeom>
          <a:gradFill rotWithShape="0">
            <a:gsLst>
              <a:gs pos="0">
                <a:srgbClr val="CCFFCC"/>
              </a:gs>
              <a:gs pos="100000">
                <a:srgbClr val="FFFFFF"/>
              </a:gs>
            </a:gsLst>
            <a:lin ang="5400000" scaled="1"/>
            <a:tileRect/>
          </a:gradFill>
          <a:ln w="9525">
            <a:noFill/>
          </a:ln>
          <a:effectLst>
            <a:outerShdw dist="107763" dir="2699999" algn="ctr" rotWithShape="0">
              <a:srgbClr val="808080"/>
            </a:outerShdw>
          </a:effectLst>
        </p:spPr>
        <p:txBody>
          <a:bodyPr wrap="none" anchor="ctr" anchorCtr="0"/>
          <a:lstStyle/>
          <a:p>
            <a:pPr algn="just"/>
            <a:r>
              <a:rPr lang="zh-CN" altLang="en-US" sz="2800" b="1" dirty="0">
                <a:solidFill>
                  <a:srgbClr val="990000"/>
                </a:solidFill>
                <a:latin typeface="宋体" panose="02010600030101010101" pitchFamily="2" charset="-122"/>
              </a:rPr>
              <a:t>§</a:t>
            </a:r>
            <a:r>
              <a:rPr lang="zh-CN" altLang="en-US" sz="2800" b="1" dirty="0">
                <a:solidFill>
                  <a:srgbClr val="990000"/>
                </a:solidFill>
                <a:latin typeface="Times New Roman" panose="02020603050405020304" pitchFamily="18" charset="0"/>
                <a:sym typeface="Symbol" panose="05050102010706020507" pitchFamily="18" charset="2"/>
              </a:rPr>
              <a:t> 1.</a:t>
            </a:r>
            <a:r>
              <a:rPr lang="en-US" altLang="zh-CN" sz="2800" b="1" dirty="0">
                <a:solidFill>
                  <a:srgbClr val="990000"/>
                </a:solidFill>
                <a:latin typeface="Times New Roman" panose="02020603050405020304" pitchFamily="18" charset="0"/>
                <a:sym typeface="Symbol" panose="05050102010706020507" pitchFamily="18" charset="2"/>
              </a:rPr>
              <a:t>7 </a:t>
            </a:r>
            <a:r>
              <a:rPr lang="zh-CN" altLang="en-US" sz="2800" b="1" dirty="0">
                <a:solidFill>
                  <a:srgbClr val="990000"/>
                </a:solidFill>
                <a:latin typeface="Times New Roman" panose="02020603050405020304" pitchFamily="18" charset="0"/>
                <a:sym typeface="Symbol" panose="05050102010706020507" pitchFamily="18" charset="2"/>
              </a:rPr>
              <a:t>受控电源</a:t>
            </a:r>
            <a:endParaRPr lang="zh-CN" altLang="en-US" sz="2800" b="1" dirty="0">
              <a:solidFill>
                <a:srgbClr val="990000"/>
              </a:solidFill>
              <a:latin typeface="Times New Roman" panose="02020603050405020304" pitchFamily="18" charset="0"/>
              <a:sym typeface="Symbol" panose="05050102010706020507" pitchFamily="18" charset="2"/>
            </a:endParaRPr>
          </a:p>
        </p:txBody>
      </p:sp>
      <p:sp>
        <p:nvSpPr>
          <p:cNvPr id="4104" name="矩形 4103">
            <a:hlinkClick r:id="rId12" action="ppaction://hlinksldjump"/>
          </p:cNvPr>
          <p:cNvSpPr/>
          <p:nvPr>
            <p:custDataLst>
              <p:tags r:id="rId13"/>
            </p:custDataLst>
          </p:nvPr>
        </p:nvSpPr>
        <p:spPr>
          <a:xfrm>
            <a:off x="2123440" y="6165304"/>
            <a:ext cx="4470400" cy="450850"/>
          </a:xfrm>
          <a:prstGeom prst="rect">
            <a:avLst/>
          </a:prstGeom>
          <a:gradFill rotWithShape="0">
            <a:gsLst>
              <a:gs pos="0">
                <a:srgbClr val="CCFFCC"/>
              </a:gs>
              <a:gs pos="100000">
                <a:srgbClr val="FFFFFF"/>
              </a:gs>
            </a:gsLst>
            <a:lin ang="5400000" scaled="1"/>
            <a:tileRect/>
          </a:gradFill>
          <a:ln w="9525">
            <a:noFill/>
          </a:ln>
          <a:effectLst>
            <a:outerShdw dist="107763" dir="2699999" algn="ctr" rotWithShape="0">
              <a:srgbClr val="808080"/>
            </a:outerShdw>
          </a:effectLst>
        </p:spPr>
        <p:txBody>
          <a:bodyPr wrap="none" anchor="ctr" anchorCtr="0"/>
          <a:lstStyle/>
          <a:p>
            <a:pPr algn="just"/>
            <a:r>
              <a:rPr lang="zh-CN" altLang="en-US" sz="2800" b="1" dirty="0">
                <a:solidFill>
                  <a:srgbClr val="990000"/>
                </a:solidFill>
                <a:latin typeface="宋体" panose="02010600030101010101" pitchFamily="2" charset="-122"/>
              </a:rPr>
              <a:t>§</a:t>
            </a:r>
            <a:r>
              <a:rPr lang="zh-CN" altLang="en-US" sz="2800" b="1" dirty="0">
                <a:solidFill>
                  <a:srgbClr val="990000"/>
                </a:solidFill>
                <a:latin typeface="Times New Roman" panose="02020603050405020304" pitchFamily="18" charset="0"/>
                <a:sym typeface="Symbol" panose="05050102010706020507" pitchFamily="18" charset="2"/>
              </a:rPr>
              <a:t> 1.</a:t>
            </a:r>
            <a:r>
              <a:rPr lang="en-US" altLang="zh-CN" sz="2800" b="1" dirty="0">
                <a:solidFill>
                  <a:srgbClr val="990000"/>
                </a:solidFill>
                <a:latin typeface="Times New Roman" panose="02020603050405020304" pitchFamily="18" charset="0"/>
                <a:sym typeface="Symbol" panose="05050102010706020507" pitchFamily="18" charset="2"/>
              </a:rPr>
              <a:t>8</a:t>
            </a:r>
            <a:r>
              <a:rPr lang="zh-CN" altLang="en-US" sz="2800" b="1" dirty="0">
                <a:solidFill>
                  <a:srgbClr val="990000"/>
                </a:solidFill>
                <a:latin typeface="Times New Roman" panose="02020603050405020304" pitchFamily="18" charset="0"/>
                <a:sym typeface="Symbol" panose="05050102010706020507" pitchFamily="18" charset="2"/>
              </a:rPr>
              <a:t>  基尔霍夫定律</a:t>
            </a:r>
            <a:endParaRPr lang="zh-CN" altLang="en-US" sz="2800" b="1" dirty="0">
              <a:solidFill>
                <a:srgbClr val="990000"/>
              </a:solidFill>
              <a:latin typeface="Times New Roman" panose="02020603050405020304" pitchFamily="18" charset="0"/>
              <a:sym typeface="Symbol" panose="05050102010706020507" pitchFamily="18" charset="2"/>
            </a:endParaRPr>
          </a:p>
        </p:txBody>
      </p:sp>
      <p:sp>
        <p:nvSpPr>
          <p:cNvPr id="2" name="矩形 1">
            <a:hlinkClick r:id="rId6" action="ppaction://hlinksldjump"/>
          </p:cNvPr>
          <p:cNvSpPr/>
          <p:nvPr>
            <p:custDataLst>
              <p:tags r:id="rId14"/>
            </p:custDataLst>
          </p:nvPr>
        </p:nvSpPr>
        <p:spPr>
          <a:xfrm>
            <a:off x="2123440" y="4178559"/>
            <a:ext cx="4470400" cy="449262"/>
          </a:xfrm>
          <a:prstGeom prst="rect">
            <a:avLst/>
          </a:prstGeom>
          <a:gradFill rotWithShape="0">
            <a:gsLst>
              <a:gs pos="0">
                <a:srgbClr val="CCFFCC"/>
              </a:gs>
              <a:gs pos="100000">
                <a:srgbClr val="FFFFFF"/>
              </a:gs>
            </a:gsLst>
            <a:lin ang="5400000" scaled="1"/>
            <a:tileRect/>
          </a:gradFill>
          <a:ln w="9525">
            <a:noFill/>
          </a:ln>
          <a:effectLst>
            <a:outerShdw dist="107763" dir="2699999" algn="ctr" rotWithShape="0">
              <a:srgbClr val="808080"/>
            </a:outerShdw>
          </a:effectLst>
        </p:spPr>
        <p:txBody>
          <a:bodyPr wrap="none" anchor="ctr" anchorCtr="0"/>
          <a:lstStyle/>
          <a:p>
            <a:pPr algn="just"/>
            <a:r>
              <a:rPr lang="zh-CN" altLang="en-US" sz="2800" b="1" dirty="0">
                <a:solidFill>
                  <a:srgbClr val="990000"/>
                </a:solidFill>
                <a:latin typeface="宋体" panose="02010600030101010101" pitchFamily="2" charset="-122"/>
              </a:rPr>
              <a:t>§</a:t>
            </a:r>
            <a:r>
              <a:rPr lang="zh-CN" altLang="en-US" sz="2800" b="1" dirty="0">
                <a:solidFill>
                  <a:srgbClr val="990000"/>
                </a:solidFill>
                <a:latin typeface="Times New Roman" panose="02020603050405020304" pitchFamily="18" charset="0"/>
              </a:rPr>
              <a:t> </a:t>
            </a:r>
            <a:r>
              <a:rPr lang="en-US" altLang="zh-CN" sz="2800" b="1" dirty="0">
                <a:solidFill>
                  <a:srgbClr val="990000"/>
                </a:solidFill>
                <a:latin typeface="Times New Roman" panose="02020603050405020304" pitchFamily="18" charset="0"/>
              </a:rPr>
              <a:t>1.5  </a:t>
            </a:r>
            <a:r>
              <a:rPr lang="zh-CN" altLang="en-US" sz="2800" b="1" dirty="0">
                <a:solidFill>
                  <a:srgbClr val="990000"/>
                </a:solidFill>
                <a:latin typeface="Times New Roman" panose="02020603050405020304" pitchFamily="18" charset="0"/>
              </a:rPr>
              <a:t>电阻元件</a:t>
            </a:r>
            <a:endParaRPr lang="zh-CN" altLang="en-US" sz="2800" b="1" dirty="0">
              <a:solidFill>
                <a:srgbClr val="990000"/>
              </a:solidFill>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iterate type="lt">
                                    <p:tmPct val="100000"/>
                                  </p:iterate>
                                  <p:childTnLst>
                                    <p:set>
                                      <p:cBhvr>
                                        <p:cTn id="6" dur="1" fill="hold">
                                          <p:stCondLst>
                                            <p:cond delay="0"/>
                                          </p:stCondLst>
                                        </p:cTn>
                                        <p:tgtEl>
                                          <p:spTgt spid="5128"/>
                                        </p:tgtEl>
                                        <p:attrNameLst>
                                          <p:attrName>style.visibility</p:attrName>
                                        </p:attrNameLst>
                                      </p:cBhvr>
                                      <p:to>
                                        <p:strVal val="visible"/>
                                      </p:to>
                                    </p:set>
                                    <p:anim calcmode="lin" valueType="num">
                                      <p:cBhvr>
                                        <p:cTn id="7" dur="750" fill="hold"/>
                                        <p:tgtEl>
                                          <p:spTgt spid="5128"/>
                                        </p:tgtEl>
                                        <p:attrNameLst>
                                          <p:attrName>ppt_w</p:attrName>
                                        </p:attrNameLst>
                                      </p:cBhvr>
                                      <p:tavLst>
                                        <p:tav tm="0" fmla="#ppt_w*sin(2.5*pi*$)">
                                          <p:val>
                                            <p:fltVal val="0"/>
                                          </p:val>
                                        </p:tav>
                                        <p:tav tm="100000">
                                          <p:val>
                                            <p:fltVal val="1"/>
                                          </p:val>
                                        </p:tav>
                                      </p:tavLst>
                                    </p:anim>
                                    <p:anim calcmode="lin" valueType="num">
                                      <p:cBhvr>
                                        <p:cTn id="8" dur="750" fill="hold"/>
                                        <p:tgtEl>
                                          <p:spTgt spid="5128"/>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098"/>
                                        </p:tgtEl>
                                        <p:attrNameLst>
                                          <p:attrName>style.visibility</p:attrName>
                                        </p:attrNameLst>
                                      </p:cBhvr>
                                      <p:to>
                                        <p:strVal val="visible"/>
                                      </p:to>
                                    </p:set>
                                    <p:anim calcmode="lin" valueType="num">
                                      <p:cBhvr additive="base">
                                        <p:cTn id="13" dur="500" fill="hold"/>
                                        <p:tgtEl>
                                          <p:spTgt spid="4098"/>
                                        </p:tgtEl>
                                        <p:attrNameLst>
                                          <p:attrName>ppt_x</p:attrName>
                                        </p:attrNameLst>
                                      </p:cBhvr>
                                      <p:tavLst>
                                        <p:tav tm="0">
                                          <p:val>
                                            <p:strVal val="0-#ppt_w/2"/>
                                          </p:val>
                                        </p:tav>
                                        <p:tav tm="100000">
                                          <p:val>
                                            <p:strVal val="#ppt_x"/>
                                          </p:val>
                                        </p:tav>
                                      </p:tavLst>
                                    </p:anim>
                                    <p:anim calcmode="lin" valueType="num">
                                      <p:cBhvr additive="base">
                                        <p:cTn id="14" dur="500" fill="hold"/>
                                        <p:tgtEl>
                                          <p:spTgt spid="409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099"/>
                                        </p:tgtEl>
                                        <p:attrNameLst>
                                          <p:attrName>style.visibility</p:attrName>
                                        </p:attrNameLst>
                                      </p:cBhvr>
                                      <p:to>
                                        <p:strVal val="visible"/>
                                      </p:to>
                                    </p:set>
                                    <p:anim calcmode="lin" valueType="num">
                                      <p:cBhvr additive="base">
                                        <p:cTn id="19" dur="500" fill="hold"/>
                                        <p:tgtEl>
                                          <p:spTgt spid="4099"/>
                                        </p:tgtEl>
                                        <p:attrNameLst>
                                          <p:attrName>ppt_x</p:attrName>
                                        </p:attrNameLst>
                                      </p:cBhvr>
                                      <p:tavLst>
                                        <p:tav tm="0">
                                          <p:val>
                                            <p:strVal val="0-#ppt_w/2"/>
                                          </p:val>
                                        </p:tav>
                                        <p:tav tm="100000">
                                          <p:val>
                                            <p:strVal val="#ppt_x"/>
                                          </p:val>
                                        </p:tav>
                                      </p:tavLst>
                                    </p:anim>
                                    <p:anim calcmode="lin" valueType="num">
                                      <p:cBhvr additive="base">
                                        <p:cTn id="20" dur="500" fill="hold"/>
                                        <p:tgtEl>
                                          <p:spTgt spid="409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100"/>
                                        </p:tgtEl>
                                        <p:attrNameLst>
                                          <p:attrName>style.visibility</p:attrName>
                                        </p:attrNameLst>
                                      </p:cBhvr>
                                      <p:to>
                                        <p:strVal val="visible"/>
                                      </p:to>
                                    </p:set>
                                    <p:anim calcmode="lin" valueType="num">
                                      <p:cBhvr additive="base">
                                        <p:cTn id="25" dur="500" fill="hold"/>
                                        <p:tgtEl>
                                          <p:spTgt spid="4100"/>
                                        </p:tgtEl>
                                        <p:attrNameLst>
                                          <p:attrName>ppt_x</p:attrName>
                                        </p:attrNameLst>
                                      </p:cBhvr>
                                      <p:tavLst>
                                        <p:tav tm="0">
                                          <p:val>
                                            <p:strVal val="0-#ppt_w/2"/>
                                          </p:val>
                                        </p:tav>
                                        <p:tav tm="100000">
                                          <p:val>
                                            <p:strVal val="#ppt_x"/>
                                          </p:val>
                                        </p:tav>
                                      </p:tavLst>
                                    </p:anim>
                                    <p:anim calcmode="lin" valueType="num">
                                      <p:cBhvr additive="base">
                                        <p:cTn id="26" dur="500" fill="hold"/>
                                        <p:tgtEl>
                                          <p:spTgt spid="410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101"/>
                                        </p:tgtEl>
                                        <p:attrNameLst>
                                          <p:attrName>style.visibility</p:attrName>
                                        </p:attrNameLst>
                                      </p:cBhvr>
                                      <p:to>
                                        <p:strVal val="visible"/>
                                      </p:to>
                                    </p:set>
                                    <p:anim calcmode="lin" valueType="num">
                                      <p:cBhvr additive="base">
                                        <p:cTn id="31" dur="500" fill="hold"/>
                                        <p:tgtEl>
                                          <p:spTgt spid="4101"/>
                                        </p:tgtEl>
                                        <p:attrNameLst>
                                          <p:attrName>ppt_x</p:attrName>
                                        </p:attrNameLst>
                                      </p:cBhvr>
                                      <p:tavLst>
                                        <p:tav tm="0">
                                          <p:val>
                                            <p:strVal val="0-#ppt_w/2"/>
                                          </p:val>
                                        </p:tav>
                                        <p:tav tm="100000">
                                          <p:val>
                                            <p:strVal val="#ppt_x"/>
                                          </p:val>
                                        </p:tav>
                                      </p:tavLst>
                                    </p:anim>
                                    <p:anim calcmode="lin" valueType="num">
                                      <p:cBhvr additive="base">
                                        <p:cTn id="32" dur="500" fill="hold"/>
                                        <p:tgtEl>
                                          <p:spTgt spid="4101"/>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102"/>
                                        </p:tgtEl>
                                        <p:attrNameLst>
                                          <p:attrName>style.visibility</p:attrName>
                                        </p:attrNameLst>
                                      </p:cBhvr>
                                      <p:to>
                                        <p:strVal val="visible"/>
                                      </p:to>
                                    </p:set>
                                    <p:anim calcmode="lin" valueType="num">
                                      <p:cBhvr additive="base">
                                        <p:cTn id="37" dur="500" fill="hold"/>
                                        <p:tgtEl>
                                          <p:spTgt spid="4102"/>
                                        </p:tgtEl>
                                        <p:attrNameLst>
                                          <p:attrName>ppt_x</p:attrName>
                                        </p:attrNameLst>
                                      </p:cBhvr>
                                      <p:tavLst>
                                        <p:tav tm="0">
                                          <p:val>
                                            <p:strVal val="0-#ppt_w/2"/>
                                          </p:val>
                                        </p:tav>
                                        <p:tav tm="100000">
                                          <p:val>
                                            <p:strVal val="#ppt_x"/>
                                          </p:val>
                                        </p:tav>
                                      </p:tavLst>
                                    </p:anim>
                                    <p:anim calcmode="lin" valueType="num">
                                      <p:cBhvr additive="base">
                                        <p:cTn id="38" dur="500" fill="hold"/>
                                        <p:tgtEl>
                                          <p:spTgt spid="4102"/>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4103"/>
                                        </p:tgtEl>
                                        <p:attrNameLst>
                                          <p:attrName>style.visibility</p:attrName>
                                        </p:attrNameLst>
                                      </p:cBhvr>
                                      <p:to>
                                        <p:strVal val="visible"/>
                                      </p:to>
                                    </p:set>
                                    <p:anim calcmode="lin" valueType="num">
                                      <p:cBhvr additive="base">
                                        <p:cTn id="43" dur="500" fill="hold"/>
                                        <p:tgtEl>
                                          <p:spTgt spid="4103"/>
                                        </p:tgtEl>
                                        <p:attrNameLst>
                                          <p:attrName>ppt_x</p:attrName>
                                        </p:attrNameLst>
                                      </p:cBhvr>
                                      <p:tavLst>
                                        <p:tav tm="0">
                                          <p:val>
                                            <p:strVal val="0-#ppt_w/2"/>
                                          </p:val>
                                        </p:tav>
                                        <p:tav tm="100000">
                                          <p:val>
                                            <p:strVal val="#ppt_x"/>
                                          </p:val>
                                        </p:tav>
                                      </p:tavLst>
                                    </p:anim>
                                    <p:anim calcmode="lin" valueType="num">
                                      <p:cBhvr additive="base">
                                        <p:cTn id="44" dur="500" fill="hold"/>
                                        <p:tgtEl>
                                          <p:spTgt spid="4103"/>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4104"/>
                                        </p:tgtEl>
                                        <p:attrNameLst>
                                          <p:attrName>style.visibility</p:attrName>
                                        </p:attrNameLst>
                                      </p:cBhvr>
                                      <p:to>
                                        <p:strVal val="visible"/>
                                      </p:to>
                                    </p:set>
                                    <p:anim calcmode="lin" valueType="num">
                                      <p:cBhvr additive="base">
                                        <p:cTn id="49" dur="500" fill="hold"/>
                                        <p:tgtEl>
                                          <p:spTgt spid="4104"/>
                                        </p:tgtEl>
                                        <p:attrNameLst>
                                          <p:attrName>ppt_x</p:attrName>
                                        </p:attrNameLst>
                                      </p:cBhvr>
                                      <p:tavLst>
                                        <p:tav tm="0">
                                          <p:val>
                                            <p:strVal val="0-#ppt_w/2"/>
                                          </p:val>
                                        </p:tav>
                                        <p:tav tm="100000">
                                          <p:val>
                                            <p:strVal val="#ppt_x"/>
                                          </p:val>
                                        </p:tav>
                                      </p:tavLst>
                                    </p:anim>
                                    <p:anim calcmode="lin" valueType="num">
                                      <p:cBhvr additive="base">
                                        <p:cTn id="50" dur="500" fill="hold"/>
                                        <p:tgtEl>
                                          <p:spTgt spid="4104"/>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0-#ppt_w/2"/>
                                          </p:val>
                                        </p:tav>
                                        <p:tav tm="100000">
                                          <p:val>
                                            <p:strVal val="#ppt_x"/>
                                          </p:val>
                                        </p:tav>
                                      </p:tavLst>
                                    </p:anim>
                                    <p:anim calcmode="lin" valueType="num">
                                      <p:cBhvr additive="base">
                                        <p:cTn id="5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8" grpId="0" bldLvl="0" animBg="1"/>
      <p:bldP spid="4098" grpId="0" bldLvl="0" animBg="1"/>
      <p:bldP spid="4099" grpId="0" bldLvl="0" animBg="1"/>
      <p:bldP spid="4100" grpId="0" bldLvl="0" animBg="1"/>
      <p:bldP spid="4101" grpId="0" bldLvl="0" animBg="1"/>
      <p:bldP spid="4102" grpId="0" bldLvl="0" animBg="1"/>
      <p:bldP spid="4103" grpId="0" bldLvl="0" animBg="1"/>
      <p:bldP spid="4104" grpId="0" bldLvl="0" animBg="1"/>
      <p:bldP spid="2"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a:hlinkClick r:id="" action="ppaction://hlinkshowjump?jump=nextslide"/>
          </p:cNvPr>
          <p:cNvSpPr txBox="1"/>
          <p:nvPr/>
        </p:nvSpPr>
        <p:spPr>
          <a:xfrm>
            <a:off x="1219200" y="3136900"/>
            <a:ext cx="5334000" cy="641350"/>
          </a:xfrm>
          <a:prstGeom prst="rect">
            <a:avLst/>
          </a:prstGeom>
          <a:gradFill rotWithShape="0">
            <a:gsLst>
              <a:gs pos="0">
                <a:srgbClr val="CCFFCC"/>
              </a:gs>
              <a:gs pos="100000">
                <a:srgbClr val="FFFFFF"/>
              </a:gs>
            </a:gsLst>
            <a:lin ang="5400000" scaled="1"/>
            <a:tileRect/>
          </a:gradFill>
          <a:ln w="9525" cap="flat" cmpd="sng">
            <a:prstDash val="solid"/>
            <a:miter/>
            <a:headEnd type="none" w="med" len="med"/>
            <a:tailEnd type="none" w="med" len="med"/>
          </a:ln>
          <a:scene3d>
            <a:camera prst="legacyPerspectiveTop">
              <a:rot lat="0" lon="0" rev="0"/>
            </a:camera>
            <a:lightRig rig="legacyFlat3" dir="b"/>
          </a:scene3d>
          <a:sp3d extrusionH="887400" prstMaterial="legacyMatte">
            <a:bevelT w="13500" h="13500" prst="angle"/>
            <a:bevelB w="13500" h="13500" prst="angle"/>
            <a:extrusionClr>
              <a:srgbClr val="CCFFCC"/>
            </a:extrusionClr>
          </a:sp3d>
        </p:spPr>
        <p:txBody>
          <a:bodyPr>
            <a:spAutoFit/>
            <a:flatTx/>
          </a:bodyPr>
          <a:lstStyle/>
          <a:p>
            <a:pPr eaLnBrk="0" hangingPunct="0"/>
            <a:r>
              <a:rPr lang="en-US" altLang="zh-CN" sz="3600" b="1" dirty="0">
                <a:solidFill>
                  <a:srgbClr val="990000"/>
                </a:solidFill>
                <a:latin typeface="Times New Roman" panose="02020603050405020304" pitchFamily="18" charset="0"/>
              </a:rPr>
              <a:t>1. </a:t>
            </a:r>
            <a:r>
              <a:rPr lang="zh-CN" altLang="en-US" sz="3600" b="1" dirty="0">
                <a:solidFill>
                  <a:srgbClr val="990000"/>
                </a:solidFill>
                <a:latin typeface="Times New Roman" panose="02020603050405020304" pitchFamily="18" charset="0"/>
              </a:rPr>
              <a:t>电流、电压的参考方向</a:t>
            </a:r>
            <a:endParaRPr lang="zh-CN" altLang="en-US" sz="3600" b="1" dirty="0">
              <a:solidFill>
                <a:srgbClr val="990000"/>
              </a:solidFill>
              <a:latin typeface="Times New Roman" panose="02020603050405020304" pitchFamily="18" charset="0"/>
            </a:endParaRPr>
          </a:p>
        </p:txBody>
      </p:sp>
      <p:sp>
        <p:nvSpPr>
          <p:cNvPr id="6147" name="Text Box 3"/>
          <p:cNvSpPr txBox="1"/>
          <p:nvPr/>
        </p:nvSpPr>
        <p:spPr>
          <a:xfrm>
            <a:off x="1219200" y="4176713"/>
            <a:ext cx="4132263" cy="649287"/>
          </a:xfrm>
          <a:prstGeom prst="rect">
            <a:avLst/>
          </a:prstGeom>
          <a:gradFill rotWithShape="0">
            <a:gsLst>
              <a:gs pos="0">
                <a:srgbClr val="CCFFCC"/>
              </a:gs>
              <a:gs pos="100000">
                <a:srgbClr val="FFFFFF"/>
              </a:gs>
            </a:gsLst>
            <a:lin ang="5400000" scaled="1"/>
            <a:tileRect/>
          </a:gradFill>
          <a:ln w="9525" cap="flat" cmpd="sng">
            <a:prstDash val="solid"/>
            <a:miter/>
            <a:headEnd type="none" w="med" len="med"/>
            <a:tailEnd type="none" w="med" len="med"/>
          </a:ln>
          <a:scene3d>
            <a:camera prst="legacyPerspectiveTop">
              <a:rot lat="0" lon="0" rev="0"/>
            </a:camera>
            <a:lightRig rig="legacyFlat3" dir="b"/>
          </a:scene3d>
          <a:sp3d extrusionH="887400" prstMaterial="legacyMatte">
            <a:bevelT w="13500" h="13500" prst="angle"/>
            <a:bevelB w="13500" h="13500" prst="angle"/>
            <a:extrusionClr>
              <a:srgbClr val="CCFFCC"/>
            </a:extrusionClr>
          </a:sp3d>
        </p:spPr>
        <p:txBody>
          <a:bodyPr>
            <a:spAutoFit/>
            <a:flatTx/>
          </a:bodyPr>
          <a:lstStyle/>
          <a:p>
            <a:pPr eaLnBrk="0" hangingPunct="0"/>
            <a:r>
              <a:rPr lang="zh-CN" altLang="en-US" sz="3600" b="1" dirty="0">
                <a:solidFill>
                  <a:srgbClr val="990000"/>
                </a:solidFill>
                <a:latin typeface="Times New Roman" panose="02020603050405020304" pitchFamily="18" charset="0"/>
              </a:rPr>
              <a:t>2</a:t>
            </a:r>
            <a:r>
              <a:rPr lang="en-US" altLang="zh-CN" sz="3600" b="1" dirty="0">
                <a:solidFill>
                  <a:srgbClr val="990000"/>
                </a:solidFill>
                <a:latin typeface="Times New Roman" panose="02020603050405020304" pitchFamily="18" charset="0"/>
              </a:rPr>
              <a:t>. </a:t>
            </a:r>
            <a:r>
              <a:rPr lang="zh-CN" altLang="en-US" sz="3600" b="1" dirty="0">
                <a:solidFill>
                  <a:srgbClr val="990000"/>
                </a:solidFill>
                <a:latin typeface="Times New Roman" panose="02020603050405020304" pitchFamily="18" charset="0"/>
              </a:rPr>
              <a:t>功率计算</a:t>
            </a:r>
            <a:endParaRPr lang="zh-CN" altLang="en-US" sz="2400" b="1" dirty="0">
              <a:solidFill>
                <a:srgbClr val="990000"/>
              </a:solidFill>
              <a:latin typeface="Times New Roman" panose="02020603050405020304" pitchFamily="18" charset="0"/>
            </a:endParaRPr>
          </a:p>
        </p:txBody>
      </p:sp>
      <p:sp>
        <p:nvSpPr>
          <p:cNvPr id="6148" name="Text Box 4"/>
          <p:cNvSpPr txBox="1"/>
          <p:nvPr/>
        </p:nvSpPr>
        <p:spPr>
          <a:xfrm>
            <a:off x="539750" y="749369"/>
            <a:ext cx="8135938" cy="707886"/>
          </a:xfrm>
          <a:prstGeom prst="rect">
            <a:avLst/>
          </a:prstGeom>
          <a:gradFill rotWithShape="0">
            <a:gsLst>
              <a:gs pos="0">
                <a:srgbClr val="CCFFCC"/>
              </a:gs>
              <a:gs pos="100000">
                <a:srgbClr val="FFFFCC"/>
              </a:gs>
            </a:gsLst>
            <a:lin ang="5400000" scaled="1"/>
            <a:tileRect/>
          </a:gradFill>
          <a:ln w="9525" cap="flat" cmpd="sng">
            <a:prstDash val="solid"/>
            <a:miter/>
            <a:headEnd type="none" w="med" len="med"/>
            <a:tailEnd type="none" w="med" len="med"/>
          </a:ln>
          <a:scene3d>
            <a:camera prst="legacyPerspectiveTopRight">
              <a:rot lat="0" lon="0" rev="0"/>
            </a:camera>
            <a:lightRig rig="legacyFlat3" dir="b"/>
          </a:scene3d>
          <a:sp3d extrusionH="887400" prstMaterial="legacyMatte">
            <a:bevelT w="13500" h="13500" prst="angle"/>
            <a:bevelB w="13500" h="13500" prst="angle"/>
            <a:extrusionClr>
              <a:srgbClr val="CCFFCC"/>
            </a:extrusionClr>
          </a:sp3d>
        </p:spPr>
        <p:txBody>
          <a:bodyPr anchor="ctr" anchorCtr="0">
            <a:spAutoFit/>
            <a:flatTx/>
          </a:bodyPr>
          <a:lstStyle/>
          <a:p>
            <a:pPr algn="ctr" eaLnBrk="0" hangingPunct="0"/>
            <a:r>
              <a:rPr lang="zh-CN" altLang="en-US" sz="4000" b="1" dirty="0">
                <a:solidFill>
                  <a:srgbClr val="0000E4"/>
                </a:solidFill>
                <a:latin typeface="Times New Roman" panose="02020603050405020304" pitchFamily="18" charset="0"/>
              </a:rPr>
              <a:t>第1章  电路模型和电路定律</a:t>
            </a:r>
            <a:endParaRPr lang="zh-CN" altLang="en-US" sz="4000" b="1" dirty="0">
              <a:solidFill>
                <a:srgbClr val="0000E4"/>
              </a:solidFill>
              <a:latin typeface="Times New Roman" panose="02020603050405020304" pitchFamily="18" charset="0"/>
            </a:endParaRPr>
          </a:p>
        </p:txBody>
      </p:sp>
      <p:sp>
        <p:nvSpPr>
          <p:cNvPr id="6149" name="Text Box 7"/>
          <p:cNvSpPr txBox="1"/>
          <p:nvPr/>
        </p:nvSpPr>
        <p:spPr>
          <a:xfrm>
            <a:off x="1131888" y="5157788"/>
            <a:ext cx="4132262" cy="649287"/>
          </a:xfrm>
          <a:prstGeom prst="rect">
            <a:avLst/>
          </a:prstGeom>
          <a:gradFill rotWithShape="0">
            <a:gsLst>
              <a:gs pos="0">
                <a:srgbClr val="CCFFCC"/>
              </a:gs>
              <a:gs pos="100000">
                <a:srgbClr val="FFFFFF"/>
              </a:gs>
            </a:gsLst>
            <a:lin ang="5400000" scaled="1"/>
            <a:tileRect/>
          </a:gradFill>
          <a:ln w="9525" cap="flat" cmpd="sng">
            <a:prstDash val="solid"/>
            <a:miter/>
            <a:headEnd type="none" w="med" len="med"/>
            <a:tailEnd type="none" w="med" len="med"/>
          </a:ln>
          <a:scene3d>
            <a:camera prst="legacyPerspectiveTop">
              <a:rot lat="0" lon="0" rev="0"/>
            </a:camera>
            <a:lightRig rig="legacyFlat3" dir="b"/>
          </a:scene3d>
          <a:sp3d extrusionH="887400" prstMaterial="legacyMatte">
            <a:bevelT w="13500" h="13500" prst="angle"/>
            <a:bevelB w="13500" h="13500" prst="angle"/>
            <a:extrusionClr>
              <a:srgbClr val="CCFFCC"/>
            </a:extrusionClr>
          </a:sp3d>
        </p:spPr>
        <p:txBody>
          <a:bodyPr>
            <a:spAutoFit/>
            <a:flatTx/>
          </a:bodyPr>
          <a:lstStyle/>
          <a:p>
            <a:pPr eaLnBrk="0" hangingPunct="0"/>
            <a:r>
              <a:rPr lang="zh-CN" altLang="en-US" sz="3600" b="1" dirty="0">
                <a:solidFill>
                  <a:srgbClr val="990000"/>
                </a:solidFill>
                <a:latin typeface="Times New Roman" panose="02020603050405020304" pitchFamily="18" charset="0"/>
              </a:rPr>
              <a:t>3</a:t>
            </a:r>
            <a:r>
              <a:rPr lang="en-US" altLang="zh-CN" sz="3600" b="1" dirty="0">
                <a:solidFill>
                  <a:srgbClr val="990000"/>
                </a:solidFill>
                <a:latin typeface="Times New Roman" panose="02020603050405020304" pitchFamily="18" charset="0"/>
              </a:rPr>
              <a:t>. </a:t>
            </a:r>
            <a:r>
              <a:rPr lang="zh-CN" altLang="en-US" sz="3600" b="1" dirty="0">
                <a:solidFill>
                  <a:srgbClr val="990000"/>
                </a:solidFill>
                <a:latin typeface="Times New Roman" panose="02020603050405020304" pitchFamily="18" charset="0"/>
              </a:rPr>
              <a:t>电路元件</a:t>
            </a:r>
            <a:endParaRPr lang="zh-CN" altLang="en-US" sz="2400" b="1" dirty="0">
              <a:solidFill>
                <a:srgbClr val="990000"/>
              </a:solidFill>
              <a:latin typeface="Times New Roman" panose="02020603050405020304" pitchFamily="18" charset="0"/>
            </a:endParaRPr>
          </a:p>
        </p:txBody>
      </p:sp>
      <p:sp>
        <p:nvSpPr>
          <p:cNvPr id="6150" name="Text Box 8">
            <a:hlinkClick r:id="" action="ppaction://hlinkshowjump?jump=nextslide"/>
          </p:cNvPr>
          <p:cNvSpPr txBox="1"/>
          <p:nvPr/>
        </p:nvSpPr>
        <p:spPr>
          <a:xfrm>
            <a:off x="457200" y="2155825"/>
            <a:ext cx="1905000" cy="641350"/>
          </a:xfrm>
          <a:prstGeom prst="rect">
            <a:avLst/>
          </a:prstGeom>
          <a:gradFill rotWithShape="0">
            <a:gsLst>
              <a:gs pos="0">
                <a:srgbClr val="CCFFCC"/>
              </a:gs>
              <a:gs pos="100000">
                <a:srgbClr val="FFFFFF"/>
              </a:gs>
            </a:gsLst>
            <a:lin ang="5400000" scaled="1"/>
            <a:tileRect/>
          </a:gradFill>
          <a:ln w="9525" cap="flat" cmpd="sng">
            <a:prstDash val="solid"/>
            <a:miter/>
            <a:headEnd type="none" w="med" len="med"/>
            <a:tailEnd type="none" w="med" len="med"/>
          </a:ln>
          <a:scene3d>
            <a:camera prst="legacyPerspectiveTop">
              <a:rot lat="0" lon="0" rev="0"/>
            </a:camera>
            <a:lightRig rig="legacyFlat3" dir="b"/>
          </a:scene3d>
          <a:sp3d extrusionH="887400" prstMaterial="legacyMatte">
            <a:bevelT w="13500" h="13500" prst="angle"/>
            <a:bevelB w="13500" h="13500" prst="angle"/>
            <a:extrusionClr>
              <a:srgbClr val="CCFFCC"/>
            </a:extrusionClr>
          </a:sp3d>
        </p:spPr>
        <p:txBody>
          <a:bodyPr>
            <a:spAutoFit/>
            <a:flatTx/>
          </a:bodyPr>
          <a:lstStyle/>
          <a:p>
            <a:pPr algn="ctr" eaLnBrk="0" hangingPunct="0"/>
            <a:r>
              <a:rPr lang="zh-CN" altLang="en-US" sz="3600" b="1" dirty="0">
                <a:solidFill>
                  <a:schemeClr val="tx1"/>
                </a:solidFill>
                <a:latin typeface="Times New Roman" panose="02020603050405020304" pitchFamily="18" charset="0"/>
              </a:rPr>
              <a:t>重点：</a:t>
            </a:r>
            <a:endParaRPr lang="zh-CN" altLang="en-US" sz="2400" b="1" dirty="0">
              <a:solidFill>
                <a:schemeClr val="tx1"/>
              </a:solidFill>
              <a:latin typeface="Times New Roman" panose="02020603050405020304" pitchFamily="18" charset="0"/>
            </a:endParaRPr>
          </a:p>
        </p:txBody>
      </p:sp>
      <p:sp>
        <p:nvSpPr>
          <p:cNvPr id="6151" name="Text Box 3"/>
          <p:cNvSpPr txBox="1"/>
          <p:nvPr/>
        </p:nvSpPr>
        <p:spPr>
          <a:xfrm>
            <a:off x="1130300" y="6097588"/>
            <a:ext cx="4133850" cy="649287"/>
          </a:xfrm>
          <a:prstGeom prst="rect">
            <a:avLst/>
          </a:prstGeom>
          <a:gradFill rotWithShape="0">
            <a:gsLst>
              <a:gs pos="0">
                <a:srgbClr val="CCFFCC"/>
              </a:gs>
              <a:gs pos="100000">
                <a:srgbClr val="FFFFFF"/>
              </a:gs>
            </a:gsLst>
            <a:lin ang="5400000" scaled="1"/>
            <a:tileRect/>
          </a:gradFill>
          <a:ln w="9525" cap="flat" cmpd="sng">
            <a:prstDash val="solid"/>
            <a:miter/>
            <a:headEnd type="none" w="med" len="med"/>
            <a:tailEnd type="none" w="med" len="med"/>
          </a:ln>
          <a:scene3d>
            <a:camera prst="legacyPerspectiveTop">
              <a:rot lat="0" lon="0" rev="0"/>
            </a:camera>
            <a:lightRig rig="legacyFlat3" dir="b"/>
          </a:scene3d>
          <a:sp3d extrusionH="887400" prstMaterial="legacyMatte">
            <a:bevelT w="13500" h="13500" prst="angle"/>
            <a:bevelB w="13500" h="13500" prst="angle"/>
            <a:extrusionClr>
              <a:srgbClr val="CCFFCC"/>
            </a:extrusionClr>
          </a:sp3d>
        </p:spPr>
        <p:txBody>
          <a:bodyPr>
            <a:spAutoFit/>
            <a:flatTx/>
          </a:bodyPr>
          <a:lstStyle/>
          <a:p>
            <a:pPr eaLnBrk="0" hangingPunct="0"/>
            <a:r>
              <a:rPr lang="zh-CN" altLang="en-US" sz="3600" b="1" dirty="0">
                <a:solidFill>
                  <a:srgbClr val="990000"/>
                </a:solidFill>
                <a:latin typeface="Times New Roman" panose="02020603050405020304" pitchFamily="18" charset="0"/>
              </a:rPr>
              <a:t>4</a:t>
            </a:r>
            <a:r>
              <a:rPr lang="en-US" altLang="zh-CN" sz="3600" b="1" dirty="0">
                <a:solidFill>
                  <a:srgbClr val="990000"/>
                </a:solidFill>
                <a:latin typeface="Times New Roman" panose="02020603050405020304" pitchFamily="18" charset="0"/>
              </a:rPr>
              <a:t>. </a:t>
            </a:r>
            <a:r>
              <a:rPr lang="zh-CN" altLang="en-US" sz="3600" b="1" dirty="0">
                <a:solidFill>
                  <a:srgbClr val="990000"/>
                </a:solidFill>
                <a:latin typeface="Times New Roman" panose="02020603050405020304" pitchFamily="18" charset="0"/>
              </a:rPr>
              <a:t>基尔霍夫定律</a:t>
            </a:r>
            <a:endParaRPr lang="zh-CN" altLang="en-US" sz="2400" b="1" dirty="0">
              <a:solidFill>
                <a:srgbClr val="990000"/>
              </a:solidFill>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iterate type="lt">
                                    <p:tmPct val="100000"/>
                                  </p:iterate>
                                  <p:childTnLst>
                                    <p:set>
                                      <p:cBhvr>
                                        <p:cTn id="6" dur="1" fill="hold">
                                          <p:stCondLst>
                                            <p:cond delay="0"/>
                                          </p:stCondLst>
                                        </p:cTn>
                                        <p:tgtEl>
                                          <p:spTgt spid="6148"/>
                                        </p:tgtEl>
                                        <p:attrNameLst>
                                          <p:attrName>style.visibility</p:attrName>
                                        </p:attrNameLst>
                                      </p:cBhvr>
                                      <p:to>
                                        <p:strVal val="visible"/>
                                      </p:to>
                                    </p:set>
                                    <p:anim calcmode="lin" valueType="num">
                                      <p:cBhvr>
                                        <p:cTn id="7" dur="750" fill="hold"/>
                                        <p:tgtEl>
                                          <p:spTgt spid="6148"/>
                                        </p:tgtEl>
                                        <p:attrNameLst>
                                          <p:attrName>ppt_w</p:attrName>
                                        </p:attrNameLst>
                                      </p:cBhvr>
                                      <p:tavLst>
                                        <p:tav tm="0" fmla="#ppt_w*sin(2.5*pi*$)">
                                          <p:val>
                                            <p:fltVal val="0"/>
                                          </p:val>
                                        </p:tav>
                                        <p:tav tm="100000">
                                          <p:val>
                                            <p:fltVal val="1"/>
                                          </p:val>
                                        </p:tav>
                                      </p:tavLst>
                                    </p:anim>
                                    <p:anim calcmode="lin" valueType="num">
                                      <p:cBhvr>
                                        <p:cTn id="8" dur="750" fill="hold"/>
                                        <p:tgtEl>
                                          <p:spTgt spid="6148"/>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6150"/>
                                        </p:tgtEl>
                                        <p:attrNameLst>
                                          <p:attrName>style.visibility</p:attrName>
                                        </p:attrNameLst>
                                      </p:cBhvr>
                                      <p:to>
                                        <p:strVal val="visible"/>
                                      </p:to>
                                    </p:set>
                                    <p:anim calcmode="lin" valueType="num">
                                      <p:cBhvr additive="base">
                                        <p:cTn id="13" dur="500" fill="hold"/>
                                        <p:tgtEl>
                                          <p:spTgt spid="6150"/>
                                        </p:tgtEl>
                                        <p:attrNameLst>
                                          <p:attrName>ppt_x</p:attrName>
                                        </p:attrNameLst>
                                      </p:cBhvr>
                                      <p:tavLst>
                                        <p:tav tm="0">
                                          <p:val>
                                            <p:strVal val="1+#ppt_w/2"/>
                                          </p:val>
                                        </p:tav>
                                        <p:tav tm="100000">
                                          <p:val>
                                            <p:strVal val="#ppt_x"/>
                                          </p:val>
                                        </p:tav>
                                      </p:tavLst>
                                    </p:anim>
                                    <p:anim calcmode="lin" valueType="num">
                                      <p:cBhvr additive="base">
                                        <p:cTn id="14" dur="500" fill="hold"/>
                                        <p:tgtEl>
                                          <p:spTgt spid="6150"/>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grpId="0" nodeType="clickEffect">
                                  <p:stCondLst>
                                    <p:cond delay="0"/>
                                  </p:stCondLst>
                                  <p:childTnLst>
                                    <p:set>
                                      <p:cBhvr>
                                        <p:cTn id="18" dur="1" fill="hold">
                                          <p:stCondLst>
                                            <p:cond delay="0"/>
                                          </p:stCondLst>
                                        </p:cTn>
                                        <p:tgtEl>
                                          <p:spTgt spid="6146"/>
                                        </p:tgtEl>
                                        <p:attrNameLst>
                                          <p:attrName>style.visibility</p:attrName>
                                        </p:attrNameLst>
                                      </p:cBhvr>
                                      <p:to>
                                        <p:strVal val="visible"/>
                                      </p:to>
                                    </p:set>
                                    <p:anim calcmode="lin" valueType="num">
                                      <p:cBhvr additive="base">
                                        <p:cTn id="19" dur="500" fill="hold"/>
                                        <p:tgtEl>
                                          <p:spTgt spid="6146"/>
                                        </p:tgtEl>
                                        <p:attrNameLst>
                                          <p:attrName>ppt_x</p:attrName>
                                        </p:attrNameLst>
                                      </p:cBhvr>
                                      <p:tavLst>
                                        <p:tav tm="0">
                                          <p:val>
                                            <p:strVal val="1+#ppt_w/2"/>
                                          </p:val>
                                        </p:tav>
                                        <p:tav tm="100000">
                                          <p:val>
                                            <p:strVal val="#ppt_x"/>
                                          </p:val>
                                        </p:tav>
                                      </p:tavLst>
                                    </p:anim>
                                    <p:anim calcmode="lin" valueType="num">
                                      <p:cBhvr additive="base">
                                        <p:cTn id="20" dur="500" fill="hold"/>
                                        <p:tgtEl>
                                          <p:spTgt spid="6146"/>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grpId="0" nodeType="clickEffect">
                                  <p:stCondLst>
                                    <p:cond delay="0"/>
                                  </p:stCondLst>
                                  <p:childTnLst>
                                    <p:set>
                                      <p:cBhvr>
                                        <p:cTn id="24" dur="1" fill="hold">
                                          <p:stCondLst>
                                            <p:cond delay="0"/>
                                          </p:stCondLst>
                                        </p:cTn>
                                        <p:tgtEl>
                                          <p:spTgt spid="6147"/>
                                        </p:tgtEl>
                                        <p:attrNameLst>
                                          <p:attrName>style.visibility</p:attrName>
                                        </p:attrNameLst>
                                      </p:cBhvr>
                                      <p:to>
                                        <p:strVal val="visible"/>
                                      </p:to>
                                    </p:set>
                                    <p:anim calcmode="lin" valueType="num">
                                      <p:cBhvr additive="base">
                                        <p:cTn id="25" dur="500" fill="hold"/>
                                        <p:tgtEl>
                                          <p:spTgt spid="6147"/>
                                        </p:tgtEl>
                                        <p:attrNameLst>
                                          <p:attrName>ppt_x</p:attrName>
                                        </p:attrNameLst>
                                      </p:cBhvr>
                                      <p:tavLst>
                                        <p:tav tm="0">
                                          <p:val>
                                            <p:strVal val="0-#ppt_w/2"/>
                                          </p:val>
                                        </p:tav>
                                        <p:tav tm="100000">
                                          <p:val>
                                            <p:strVal val="#ppt_x"/>
                                          </p:val>
                                        </p:tav>
                                      </p:tavLst>
                                    </p:anim>
                                    <p:anim calcmode="lin" valueType="num">
                                      <p:cBhvr additive="base">
                                        <p:cTn id="26" dur="500" fill="hold"/>
                                        <p:tgtEl>
                                          <p:spTgt spid="614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grpId="0" nodeType="clickEffect">
                                  <p:stCondLst>
                                    <p:cond delay="0"/>
                                  </p:stCondLst>
                                  <p:childTnLst>
                                    <p:set>
                                      <p:cBhvr>
                                        <p:cTn id="30" dur="1" fill="hold">
                                          <p:stCondLst>
                                            <p:cond delay="0"/>
                                          </p:stCondLst>
                                        </p:cTn>
                                        <p:tgtEl>
                                          <p:spTgt spid="6149"/>
                                        </p:tgtEl>
                                        <p:attrNameLst>
                                          <p:attrName>style.visibility</p:attrName>
                                        </p:attrNameLst>
                                      </p:cBhvr>
                                      <p:to>
                                        <p:strVal val="visible"/>
                                      </p:to>
                                    </p:set>
                                    <p:anim calcmode="lin" valueType="num">
                                      <p:cBhvr additive="base">
                                        <p:cTn id="31" dur="500" fill="hold"/>
                                        <p:tgtEl>
                                          <p:spTgt spid="6149"/>
                                        </p:tgtEl>
                                        <p:attrNameLst>
                                          <p:attrName>ppt_x</p:attrName>
                                        </p:attrNameLst>
                                      </p:cBhvr>
                                      <p:tavLst>
                                        <p:tav tm="0">
                                          <p:val>
                                            <p:strVal val="0-#ppt_w/2"/>
                                          </p:val>
                                        </p:tav>
                                        <p:tav tm="100000">
                                          <p:val>
                                            <p:strVal val="#ppt_x"/>
                                          </p:val>
                                        </p:tav>
                                      </p:tavLst>
                                    </p:anim>
                                    <p:anim calcmode="lin" valueType="num">
                                      <p:cBhvr additive="base">
                                        <p:cTn id="32" dur="500" fill="hold"/>
                                        <p:tgtEl>
                                          <p:spTgt spid="614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2" fill="hold" grpId="0" nodeType="clickEffect">
                                  <p:stCondLst>
                                    <p:cond delay="0"/>
                                  </p:stCondLst>
                                  <p:childTnLst>
                                    <p:set>
                                      <p:cBhvr>
                                        <p:cTn id="36" dur="1" fill="hold">
                                          <p:stCondLst>
                                            <p:cond delay="0"/>
                                          </p:stCondLst>
                                        </p:cTn>
                                        <p:tgtEl>
                                          <p:spTgt spid="6151"/>
                                        </p:tgtEl>
                                        <p:attrNameLst>
                                          <p:attrName>style.visibility</p:attrName>
                                        </p:attrNameLst>
                                      </p:cBhvr>
                                      <p:to>
                                        <p:strVal val="visible"/>
                                      </p:to>
                                    </p:set>
                                    <p:anim calcmode="lin" valueType="num">
                                      <p:cBhvr additive="base">
                                        <p:cTn id="37" dur="500" fill="hold"/>
                                        <p:tgtEl>
                                          <p:spTgt spid="6151"/>
                                        </p:tgtEl>
                                        <p:attrNameLst>
                                          <p:attrName>ppt_x</p:attrName>
                                        </p:attrNameLst>
                                      </p:cBhvr>
                                      <p:tavLst>
                                        <p:tav tm="0">
                                          <p:val>
                                            <p:strVal val="0-#ppt_w/2"/>
                                          </p:val>
                                        </p:tav>
                                        <p:tav tm="100000">
                                          <p:val>
                                            <p:strVal val="#ppt_x"/>
                                          </p:val>
                                        </p:tav>
                                      </p:tavLst>
                                    </p:anim>
                                    <p:anim calcmode="lin" valueType="num">
                                      <p:cBhvr additive="base">
                                        <p:cTn id="38" dur="500" fill="hold"/>
                                        <p:tgtEl>
                                          <p:spTgt spid="61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ldLvl="0" animBg="1"/>
      <p:bldP spid="6147" grpId="0" bldLvl="0" animBg="1"/>
      <p:bldP spid="6148" grpId="0" bldLvl="0" animBg="1"/>
      <p:bldP spid="6149" grpId="0" bldLvl="0" animBg="1"/>
      <p:bldP spid="6150" grpId="0" bldLvl="0" animBg="1"/>
      <p:bldP spid="6151"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Text Box 2"/>
          <p:cNvSpPr txBox="1"/>
          <p:nvPr/>
        </p:nvSpPr>
        <p:spPr>
          <a:xfrm>
            <a:off x="457200" y="1196975"/>
            <a:ext cx="8442325" cy="1068388"/>
          </a:xfrm>
          <a:prstGeom prst="rect">
            <a:avLst/>
          </a:prstGeom>
          <a:noFill/>
          <a:ln w="9525">
            <a:noFill/>
          </a:ln>
        </p:spPr>
        <p:txBody>
          <a:bodyPr anchor="ctr" anchorCtr="0">
            <a:spAutoFit/>
          </a:bodyPr>
          <a:lstStyle/>
          <a:p>
            <a:pPr eaLnBrk="0" hangingPunct="0">
              <a:spcBef>
                <a:spcPct val="50000"/>
              </a:spcBef>
            </a:pPr>
            <a:r>
              <a:rPr lang="zh-CN" altLang="en-US" sz="3600" b="1" dirty="0">
                <a:solidFill>
                  <a:srgbClr val="990000"/>
                </a:solidFill>
                <a:latin typeface="Times New Roman" panose="02020603050405020304" pitchFamily="18" charset="0"/>
              </a:rPr>
              <a:t>一、 电路：</a:t>
            </a:r>
            <a:r>
              <a:rPr lang="zh-CN" altLang="en-US" b="1" dirty="0">
                <a:solidFill>
                  <a:srgbClr val="990000"/>
                </a:solidFill>
                <a:latin typeface="Times New Roman" panose="02020603050405020304" pitchFamily="18" charset="0"/>
              </a:rPr>
              <a:t>电工设备构成的整体，它为电流的流通提供路径。</a:t>
            </a:r>
            <a:endParaRPr lang="zh-CN" altLang="en-US" b="1" dirty="0">
              <a:solidFill>
                <a:srgbClr val="990000"/>
              </a:solidFill>
              <a:latin typeface="Times New Roman" panose="02020603050405020304" pitchFamily="18" charset="0"/>
            </a:endParaRPr>
          </a:p>
        </p:txBody>
      </p:sp>
      <p:sp>
        <p:nvSpPr>
          <p:cNvPr id="7171" name="Text Box 3"/>
          <p:cNvSpPr txBox="1"/>
          <p:nvPr/>
        </p:nvSpPr>
        <p:spPr>
          <a:xfrm>
            <a:off x="106363" y="2278063"/>
            <a:ext cx="8945562" cy="519112"/>
          </a:xfrm>
          <a:prstGeom prst="rect">
            <a:avLst/>
          </a:prstGeom>
          <a:noFill/>
          <a:ln w="9525">
            <a:noFill/>
          </a:ln>
        </p:spPr>
        <p:txBody>
          <a:bodyPr anchor="ctr" anchorCtr="0">
            <a:spAutoFit/>
          </a:bodyPr>
          <a:lstStyle/>
          <a:p>
            <a:pPr eaLnBrk="0" hangingPunct="0">
              <a:spcBef>
                <a:spcPct val="50000"/>
              </a:spcBef>
            </a:pPr>
            <a:r>
              <a:rPr lang="zh-CN" altLang="en-US" b="1" dirty="0">
                <a:solidFill>
                  <a:srgbClr val="990000"/>
                </a:solidFill>
                <a:latin typeface="Times New Roman" panose="02020603050405020304" pitchFamily="18" charset="0"/>
              </a:rPr>
              <a:t>         </a:t>
            </a:r>
            <a:r>
              <a:rPr lang="zh-CN" altLang="en-US" b="1" u="sng" dirty="0">
                <a:solidFill>
                  <a:srgbClr val="990000"/>
                </a:solidFill>
                <a:latin typeface="Times New Roman" panose="02020603050405020304" pitchFamily="18" charset="0"/>
              </a:rPr>
              <a:t>电路</a:t>
            </a:r>
            <a:r>
              <a:rPr lang="zh-CN" altLang="en-US" b="1" dirty="0">
                <a:solidFill>
                  <a:srgbClr val="990000"/>
                </a:solidFill>
                <a:latin typeface="Times New Roman" panose="02020603050405020304" pitchFamily="18" charset="0"/>
              </a:rPr>
              <a:t>主要由电源、负载、连接导线及开关等构成。</a:t>
            </a:r>
            <a:endParaRPr lang="zh-CN" altLang="en-US" b="1" dirty="0">
              <a:solidFill>
                <a:srgbClr val="990000"/>
              </a:solidFill>
              <a:latin typeface="Times New Roman" panose="02020603050405020304" pitchFamily="18" charset="0"/>
            </a:endParaRPr>
          </a:p>
        </p:txBody>
      </p:sp>
      <p:sp>
        <p:nvSpPr>
          <p:cNvPr id="27652" name="Rectangle 4">
            <a:hlinkClick r:id="rId1" action="ppaction://hlinksldjump"/>
          </p:cNvPr>
          <p:cNvSpPr/>
          <p:nvPr/>
        </p:nvSpPr>
        <p:spPr>
          <a:xfrm>
            <a:off x="1295400" y="228600"/>
            <a:ext cx="6934200" cy="609600"/>
          </a:xfrm>
          <a:prstGeom prst="rect">
            <a:avLst/>
          </a:prstGeom>
          <a:gradFill rotWithShape="0">
            <a:gsLst>
              <a:gs pos="0">
                <a:srgbClr val="CCFFCC"/>
              </a:gs>
              <a:gs pos="100000">
                <a:srgbClr val="FFFFFF"/>
              </a:gs>
            </a:gsLst>
            <a:lin ang="5400000" scaled="1"/>
            <a:tileRect/>
          </a:gradFill>
          <a:ln w="9525">
            <a:noFill/>
          </a:ln>
          <a:effectLst>
            <a:outerShdw dist="107763" dir="2699999" algn="ctr" rotWithShape="0">
              <a:srgbClr val="808080"/>
            </a:outerShdw>
          </a:effectLst>
        </p:spPr>
        <p:txBody>
          <a:bodyPr wrap="none" anchor="ctr" anchorCtr="0"/>
          <a:lstStyle/>
          <a:p>
            <a:pPr algn="just" eaLnBrk="0" hangingPunct="0"/>
            <a:r>
              <a:rPr lang="en-US" altLang="zh-CN" sz="4000" b="1" dirty="0">
                <a:solidFill>
                  <a:srgbClr val="990000"/>
                </a:solidFill>
                <a:latin typeface="Times New Roman" panose="02020603050405020304" pitchFamily="18" charset="0"/>
              </a:rPr>
              <a:t>§ 1.1  </a:t>
            </a:r>
            <a:r>
              <a:rPr lang="zh-CN" altLang="en-US" sz="4000" b="1" dirty="0">
                <a:solidFill>
                  <a:srgbClr val="990000"/>
                </a:solidFill>
                <a:latin typeface="Times New Roman" panose="02020603050405020304" pitchFamily="18" charset="0"/>
              </a:rPr>
              <a:t>实际电路及电路模型</a:t>
            </a:r>
            <a:endParaRPr lang="zh-CN" altLang="en-US" sz="4000" b="1" dirty="0">
              <a:solidFill>
                <a:srgbClr val="990000"/>
              </a:solidFill>
              <a:latin typeface="Times New Roman" panose="02020603050405020304" pitchFamily="18" charset="0"/>
            </a:endParaRPr>
          </a:p>
        </p:txBody>
      </p:sp>
      <p:graphicFrame>
        <p:nvGraphicFramePr>
          <p:cNvPr id="7173" name="Object 5"/>
          <p:cNvGraphicFramePr>
            <a:graphicFrameLocks noChangeAspect="1"/>
          </p:cNvGraphicFramePr>
          <p:nvPr/>
        </p:nvGraphicFramePr>
        <p:xfrm>
          <a:off x="3009900" y="4506913"/>
          <a:ext cx="350838" cy="631825"/>
        </p:xfrm>
        <a:graphic>
          <a:graphicData uri="http://schemas.openxmlformats.org/presentationml/2006/ole">
            <mc:AlternateContent xmlns:mc="http://schemas.openxmlformats.org/markup-compatibility/2006">
              <mc:Choice xmlns:v="urn:schemas-microsoft-com:vml" Requires="v">
                <p:oleObj spid="_x0000_s2" name="" r:id="rId2" imgW="2478405" imgH="4460875" progId="">
                  <p:embed/>
                </p:oleObj>
              </mc:Choice>
              <mc:Fallback>
                <p:oleObj name="" r:id="rId2" imgW="2478405" imgH="4460875" progId="">
                  <p:embed/>
                  <p:pic>
                    <p:nvPicPr>
                      <p:cNvPr id="0" name="图片 3075"/>
                      <p:cNvPicPr/>
                      <p:nvPr/>
                    </p:nvPicPr>
                    <p:blipFill>
                      <a:blip r:embed="rId3"/>
                      <a:stretch>
                        <a:fillRect/>
                      </a:stretch>
                    </p:blipFill>
                    <p:spPr>
                      <a:xfrm>
                        <a:off x="3009900" y="4506913"/>
                        <a:ext cx="350838" cy="631825"/>
                      </a:xfrm>
                      <a:prstGeom prst="rect">
                        <a:avLst/>
                      </a:prstGeom>
                      <a:noFill/>
                      <a:ln w="38100">
                        <a:noFill/>
                        <a:miter/>
                      </a:ln>
                    </p:spPr>
                  </p:pic>
                </p:oleObj>
              </mc:Fallback>
            </mc:AlternateContent>
          </a:graphicData>
        </a:graphic>
      </p:graphicFrame>
      <p:grpSp>
        <p:nvGrpSpPr>
          <p:cNvPr id="3" name="Group 6"/>
          <p:cNvGrpSpPr/>
          <p:nvPr/>
        </p:nvGrpSpPr>
        <p:grpSpPr>
          <a:xfrm>
            <a:off x="1790700" y="3840163"/>
            <a:ext cx="533400" cy="379412"/>
            <a:chOff x="0" y="0"/>
            <a:chExt cx="336" cy="239"/>
          </a:xfrm>
        </p:grpSpPr>
        <p:graphicFrame>
          <p:nvGraphicFramePr>
            <p:cNvPr id="27702" name="Object 7"/>
            <p:cNvGraphicFramePr>
              <a:graphicFrameLocks noChangeAspect="1"/>
            </p:cNvGraphicFramePr>
            <p:nvPr/>
          </p:nvGraphicFramePr>
          <p:xfrm>
            <a:off x="0" y="0"/>
            <a:ext cx="336" cy="239"/>
          </p:xfrm>
          <a:graphic>
            <a:graphicData uri="http://schemas.openxmlformats.org/presentationml/2006/ole">
              <mc:AlternateContent xmlns:mc="http://schemas.openxmlformats.org/markup-compatibility/2006">
                <mc:Choice xmlns:v="urn:schemas-microsoft-com:vml" Requires="v">
                  <p:oleObj spid="_x0000_s4" name="" r:id="rId4" imgW="6126480" imgH="4434840" progId="Visio.Drawing.11">
                    <p:embed/>
                  </p:oleObj>
                </mc:Choice>
                <mc:Fallback>
                  <p:oleObj name="" r:id="rId4" imgW="6126480" imgH="4434840" progId="Visio.Drawing.11">
                    <p:embed/>
                    <p:pic>
                      <p:nvPicPr>
                        <p:cNvPr id="0" name="图片 3076"/>
                        <p:cNvPicPr/>
                        <p:nvPr/>
                      </p:nvPicPr>
                      <p:blipFill>
                        <a:blip r:embed="rId5"/>
                        <a:stretch>
                          <a:fillRect/>
                        </a:stretch>
                      </p:blipFill>
                      <p:spPr>
                        <a:xfrm>
                          <a:off x="0" y="0"/>
                          <a:ext cx="336" cy="239"/>
                        </a:xfrm>
                        <a:prstGeom prst="rect">
                          <a:avLst/>
                        </a:prstGeom>
                        <a:noFill/>
                        <a:ln w="38100">
                          <a:noFill/>
                          <a:miter/>
                        </a:ln>
                      </p:spPr>
                    </p:pic>
                  </p:oleObj>
                </mc:Fallback>
              </mc:AlternateContent>
            </a:graphicData>
          </a:graphic>
        </p:graphicFrame>
        <p:sp>
          <p:nvSpPr>
            <p:cNvPr id="27703" name="Line 8"/>
            <p:cNvSpPr/>
            <p:nvPr/>
          </p:nvSpPr>
          <p:spPr>
            <a:xfrm flipV="1">
              <a:off x="96" y="132"/>
              <a:ext cx="144" cy="0"/>
            </a:xfrm>
            <a:prstGeom prst="line">
              <a:avLst/>
            </a:prstGeom>
            <a:ln w="38100" cap="flat" cmpd="sng">
              <a:solidFill>
                <a:srgbClr val="000000"/>
              </a:solidFill>
              <a:prstDash val="solid"/>
              <a:headEnd type="none" w="med" len="med"/>
              <a:tailEnd type="none" w="med" len="med"/>
            </a:ln>
          </p:spPr>
          <p:txBody>
            <a:bodyPr/>
            <a:lstStyle/>
            <a:p>
              <a:endParaRPr lang="zh-CN" altLang="en-US"/>
            </a:p>
          </p:txBody>
        </p:sp>
      </p:grpSp>
      <p:grpSp>
        <p:nvGrpSpPr>
          <p:cNvPr id="5" name="Group 9"/>
          <p:cNvGrpSpPr/>
          <p:nvPr/>
        </p:nvGrpSpPr>
        <p:grpSpPr>
          <a:xfrm>
            <a:off x="952500" y="4448175"/>
            <a:ext cx="457200" cy="762000"/>
            <a:chOff x="0" y="0"/>
            <a:chExt cx="288" cy="480"/>
          </a:xfrm>
        </p:grpSpPr>
        <p:sp>
          <p:nvSpPr>
            <p:cNvPr id="27700" name="AutoShape 10"/>
            <p:cNvSpPr/>
            <p:nvPr/>
          </p:nvSpPr>
          <p:spPr>
            <a:xfrm>
              <a:off x="0" y="0"/>
              <a:ext cx="288" cy="480"/>
            </a:xfrm>
            <a:prstGeom prst="can">
              <a:avLst>
                <a:gd name="adj" fmla="val 41667"/>
              </a:avLst>
            </a:prstGeom>
            <a:solidFill>
              <a:srgbClr val="CCFF33"/>
            </a:solidFill>
            <a:ln w="12700" cap="flat" cmpd="sng">
              <a:solidFill>
                <a:srgbClr val="000000"/>
              </a:solidFill>
              <a:prstDash val="solid"/>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sp>
          <p:nvSpPr>
            <p:cNvPr id="27701" name="AutoShape 11"/>
            <p:cNvSpPr/>
            <p:nvPr/>
          </p:nvSpPr>
          <p:spPr>
            <a:xfrm>
              <a:off x="96" y="0"/>
              <a:ext cx="96" cy="85"/>
            </a:xfrm>
            <a:prstGeom prst="can">
              <a:avLst>
                <a:gd name="adj" fmla="val 45690"/>
              </a:avLst>
            </a:prstGeom>
            <a:solidFill>
              <a:srgbClr val="CCFF33"/>
            </a:solidFill>
            <a:ln w="12700" cap="flat" cmpd="sng">
              <a:solidFill>
                <a:srgbClr val="000000"/>
              </a:solidFill>
              <a:prstDash val="solid"/>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grpSp>
      <p:sp>
        <p:nvSpPr>
          <p:cNvPr id="7180" name="未知"/>
          <p:cNvSpPr/>
          <p:nvPr/>
        </p:nvSpPr>
        <p:spPr>
          <a:xfrm>
            <a:off x="1181100" y="4049713"/>
            <a:ext cx="685800" cy="381000"/>
          </a:xfrm>
          <a:custGeom>
            <a:avLst/>
            <a:gdLst>
              <a:gd name="txL" fmla="*/ 0 w 432"/>
              <a:gd name="txT" fmla="*/ 0 h 240"/>
              <a:gd name="txR" fmla="*/ 432 w 432"/>
              <a:gd name="txB" fmla="*/ 240 h 240"/>
            </a:gdLst>
            <a:ahLst/>
            <a:cxnLst>
              <a:cxn ang="0">
                <a:pos x="0" y="2147483647"/>
              </a:cxn>
              <a:cxn ang="0">
                <a:pos x="0" y="0"/>
              </a:cxn>
              <a:cxn ang="0">
                <a:pos x="2147483647" y="0"/>
              </a:cxn>
            </a:cxnLst>
            <a:rect l="txL" t="txT" r="txR" b="txB"/>
            <a:pathLst>
              <a:path w="432" h="240">
                <a:moveTo>
                  <a:pt x="0" y="240"/>
                </a:moveTo>
                <a:lnTo>
                  <a:pt x="0" y="0"/>
                </a:lnTo>
                <a:lnTo>
                  <a:pt x="432" y="0"/>
                </a:lnTo>
              </a:path>
            </a:pathLst>
          </a:custGeom>
          <a:noFill/>
          <a:ln w="12700" cap="flat" cmpd="sng">
            <a:solidFill>
              <a:schemeClr val="tx2">
                <a:alpha val="100000"/>
              </a:schemeClr>
            </a:solidFill>
            <a:prstDash val="solid"/>
            <a:round/>
            <a:headEnd type="none" w="med" len="med"/>
            <a:tailEnd type="none" w="med" len="med"/>
          </a:ln>
        </p:spPr>
        <p:txBody>
          <a:bodyPr/>
          <a:lstStyle/>
          <a:p>
            <a:endParaRPr lang="zh-CN" altLang="en-US"/>
          </a:p>
        </p:txBody>
      </p:sp>
      <p:sp>
        <p:nvSpPr>
          <p:cNvPr id="7181" name="未知"/>
          <p:cNvSpPr/>
          <p:nvPr/>
        </p:nvSpPr>
        <p:spPr>
          <a:xfrm>
            <a:off x="2247900" y="4049713"/>
            <a:ext cx="914400" cy="990600"/>
          </a:xfrm>
          <a:custGeom>
            <a:avLst/>
            <a:gdLst>
              <a:gd name="txL" fmla="*/ 0 w 528"/>
              <a:gd name="txT" fmla="*/ 0 h 624"/>
              <a:gd name="txR" fmla="*/ 528 w 528"/>
              <a:gd name="txB" fmla="*/ 624 h 624"/>
            </a:gdLst>
            <a:ahLst/>
            <a:cxnLst>
              <a:cxn ang="0">
                <a:pos x="0" y="0"/>
              </a:cxn>
              <a:cxn ang="0">
                <a:pos x="2147483647" y="0"/>
              </a:cxn>
              <a:cxn ang="0">
                <a:pos x="2147483647" y="2147483647"/>
              </a:cxn>
              <a:cxn ang="0">
                <a:pos x="2147483647" y="2147483647"/>
              </a:cxn>
            </a:cxnLst>
            <a:rect l="txL" t="txT" r="txR" b="txB"/>
            <a:pathLst>
              <a:path w="528" h="624">
                <a:moveTo>
                  <a:pt x="0" y="0"/>
                </a:moveTo>
                <a:lnTo>
                  <a:pt x="192" y="0"/>
                </a:lnTo>
                <a:lnTo>
                  <a:pt x="192" y="624"/>
                </a:lnTo>
                <a:lnTo>
                  <a:pt x="528" y="624"/>
                </a:lnTo>
              </a:path>
            </a:pathLst>
          </a:custGeom>
          <a:noFill/>
          <a:ln w="12700" cap="flat" cmpd="sng">
            <a:solidFill>
              <a:schemeClr val="tx2">
                <a:alpha val="100000"/>
              </a:schemeClr>
            </a:solidFill>
            <a:prstDash val="solid"/>
            <a:round/>
            <a:headEnd type="none" w="med" len="med"/>
            <a:tailEnd type="none" w="med" len="med"/>
          </a:ln>
        </p:spPr>
        <p:txBody>
          <a:bodyPr/>
          <a:lstStyle/>
          <a:p>
            <a:endParaRPr lang="zh-CN" altLang="en-US"/>
          </a:p>
        </p:txBody>
      </p:sp>
      <p:sp>
        <p:nvSpPr>
          <p:cNvPr id="7182" name="未知"/>
          <p:cNvSpPr/>
          <p:nvPr/>
        </p:nvSpPr>
        <p:spPr>
          <a:xfrm>
            <a:off x="1181100" y="5116513"/>
            <a:ext cx="1981200" cy="381000"/>
          </a:xfrm>
          <a:custGeom>
            <a:avLst/>
            <a:gdLst>
              <a:gd name="txL" fmla="*/ 0 w 1248"/>
              <a:gd name="txT" fmla="*/ 0 h 240"/>
              <a:gd name="txR" fmla="*/ 1248 w 1248"/>
              <a:gd name="txB" fmla="*/ 240 h 240"/>
            </a:gdLst>
            <a:ahLst/>
            <a:cxnLst>
              <a:cxn ang="0">
                <a:pos x="2147483647" y="0"/>
              </a:cxn>
              <a:cxn ang="0">
                <a:pos x="2147483647" y="2147483647"/>
              </a:cxn>
              <a:cxn ang="0">
                <a:pos x="0" y="2147483647"/>
              </a:cxn>
              <a:cxn ang="0">
                <a:pos x="0" y="2147483647"/>
              </a:cxn>
            </a:cxnLst>
            <a:rect l="txL" t="txT" r="txR" b="txB"/>
            <a:pathLst>
              <a:path w="1248" h="240">
                <a:moveTo>
                  <a:pt x="1248" y="0"/>
                </a:moveTo>
                <a:lnTo>
                  <a:pt x="1248" y="240"/>
                </a:lnTo>
                <a:lnTo>
                  <a:pt x="0" y="240"/>
                </a:lnTo>
                <a:lnTo>
                  <a:pt x="0" y="48"/>
                </a:lnTo>
              </a:path>
            </a:pathLst>
          </a:custGeom>
          <a:noFill/>
          <a:ln w="12700" cap="flat" cmpd="sng">
            <a:solidFill>
              <a:schemeClr val="tx2">
                <a:alpha val="100000"/>
              </a:schemeClr>
            </a:solidFill>
            <a:prstDash val="solid"/>
            <a:round/>
            <a:headEnd type="none" w="med" len="med"/>
            <a:tailEnd type="none" w="med" len="med"/>
          </a:ln>
        </p:spPr>
        <p:txBody>
          <a:bodyPr/>
          <a:lstStyle/>
          <a:p>
            <a:endParaRPr lang="zh-CN" altLang="en-US"/>
          </a:p>
        </p:txBody>
      </p:sp>
      <p:grpSp>
        <p:nvGrpSpPr>
          <p:cNvPr id="6" name="Group 15"/>
          <p:cNvGrpSpPr/>
          <p:nvPr/>
        </p:nvGrpSpPr>
        <p:grpSpPr>
          <a:xfrm>
            <a:off x="2805113" y="4305300"/>
            <a:ext cx="747712" cy="406400"/>
            <a:chOff x="0" y="0"/>
            <a:chExt cx="471" cy="256"/>
          </a:xfrm>
        </p:grpSpPr>
        <p:sp>
          <p:nvSpPr>
            <p:cNvPr id="27693" name="未知"/>
            <p:cNvSpPr/>
            <p:nvPr/>
          </p:nvSpPr>
          <p:spPr>
            <a:xfrm>
              <a:off x="0" y="243"/>
              <a:ext cx="86" cy="9"/>
            </a:xfrm>
            <a:custGeom>
              <a:avLst/>
              <a:gdLst>
                <a:gd name="txL" fmla="*/ 0 w 86"/>
                <a:gd name="txT" fmla="*/ 0 h 9"/>
                <a:gd name="txR" fmla="*/ 86 w 86"/>
                <a:gd name="txB" fmla="*/ 9 h 9"/>
              </a:gdLst>
              <a:ahLst/>
              <a:cxnLst>
                <a:cxn ang="0">
                  <a:pos x="86" y="9"/>
                </a:cxn>
                <a:cxn ang="0">
                  <a:pos x="0" y="0"/>
                </a:cxn>
              </a:cxnLst>
              <a:rect l="txL" t="txT" r="txR" b="txB"/>
              <a:pathLst>
                <a:path w="86" h="9">
                  <a:moveTo>
                    <a:pt x="86" y="9"/>
                  </a:moveTo>
                  <a:lnTo>
                    <a:pt x="0" y="0"/>
                  </a:lnTo>
                </a:path>
              </a:pathLst>
            </a:custGeom>
            <a:noFill/>
            <a:ln w="12700" cap="flat" cmpd="sng">
              <a:solidFill>
                <a:srgbClr val="FF0000">
                  <a:alpha val="100000"/>
                </a:srgbClr>
              </a:solidFill>
              <a:prstDash val="solid"/>
              <a:round/>
              <a:headEnd type="none" w="med" len="med"/>
              <a:tailEnd type="none" w="med" len="med"/>
            </a:ln>
          </p:spPr>
          <p:txBody>
            <a:bodyPr/>
            <a:lstStyle/>
            <a:p>
              <a:endParaRPr lang="zh-CN" altLang="en-US"/>
            </a:p>
          </p:txBody>
        </p:sp>
        <p:sp>
          <p:nvSpPr>
            <p:cNvPr id="27694" name="未知"/>
            <p:cNvSpPr/>
            <p:nvPr/>
          </p:nvSpPr>
          <p:spPr>
            <a:xfrm>
              <a:off x="227" y="0"/>
              <a:ext cx="1" cy="66"/>
            </a:xfrm>
            <a:custGeom>
              <a:avLst/>
              <a:gdLst>
                <a:gd name="txL" fmla="*/ 0 w 1"/>
                <a:gd name="txT" fmla="*/ 0 h 66"/>
                <a:gd name="txR" fmla="*/ 1 w 1"/>
                <a:gd name="txB" fmla="*/ 66 h 66"/>
              </a:gdLst>
              <a:ahLst/>
              <a:cxnLst>
                <a:cxn ang="0">
                  <a:pos x="0" y="0"/>
                </a:cxn>
                <a:cxn ang="0">
                  <a:pos x="0" y="66"/>
                </a:cxn>
              </a:cxnLst>
              <a:rect l="txL" t="txT" r="txR" b="txB"/>
              <a:pathLst>
                <a:path w="1" h="66">
                  <a:moveTo>
                    <a:pt x="0" y="0"/>
                  </a:moveTo>
                  <a:lnTo>
                    <a:pt x="0" y="66"/>
                  </a:lnTo>
                </a:path>
              </a:pathLst>
            </a:custGeom>
            <a:noFill/>
            <a:ln w="12700" cap="flat" cmpd="sng">
              <a:solidFill>
                <a:srgbClr val="FF0000">
                  <a:alpha val="100000"/>
                </a:srgbClr>
              </a:solidFill>
              <a:prstDash val="solid"/>
              <a:round/>
              <a:headEnd type="none" w="med" len="med"/>
              <a:tailEnd type="none" w="med" len="med"/>
            </a:ln>
          </p:spPr>
          <p:txBody>
            <a:bodyPr/>
            <a:lstStyle/>
            <a:p>
              <a:endParaRPr lang="zh-CN" altLang="en-US"/>
            </a:p>
          </p:txBody>
        </p:sp>
        <p:sp>
          <p:nvSpPr>
            <p:cNvPr id="27695" name="Line 18"/>
            <p:cNvSpPr/>
            <p:nvPr/>
          </p:nvSpPr>
          <p:spPr>
            <a:xfrm rot="-68745">
              <a:off x="81" y="31"/>
              <a:ext cx="48" cy="59"/>
            </a:xfrm>
            <a:prstGeom prst="line">
              <a:avLst/>
            </a:prstGeom>
            <a:ln w="12700" cap="flat" cmpd="sng">
              <a:solidFill>
                <a:srgbClr val="FF0000"/>
              </a:solidFill>
              <a:prstDash val="solid"/>
              <a:headEnd type="none" w="med" len="med"/>
              <a:tailEnd type="none" w="med" len="med"/>
            </a:ln>
          </p:spPr>
          <p:txBody>
            <a:bodyPr/>
            <a:lstStyle/>
            <a:p>
              <a:endParaRPr lang="zh-CN" altLang="en-US"/>
            </a:p>
          </p:txBody>
        </p:sp>
        <p:sp>
          <p:nvSpPr>
            <p:cNvPr id="27696" name="Line 19"/>
            <p:cNvSpPr/>
            <p:nvPr/>
          </p:nvSpPr>
          <p:spPr>
            <a:xfrm rot="-708146">
              <a:off x="33" y="127"/>
              <a:ext cx="48" cy="37"/>
            </a:xfrm>
            <a:prstGeom prst="line">
              <a:avLst/>
            </a:prstGeom>
            <a:ln w="12700" cap="flat" cmpd="sng">
              <a:solidFill>
                <a:srgbClr val="FF0000"/>
              </a:solidFill>
              <a:prstDash val="solid"/>
              <a:headEnd type="none" w="med" len="med"/>
              <a:tailEnd type="none" w="med" len="med"/>
            </a:ln>
          </p:spPr>
          <p:txBody>
            <a:bodyPr/>
            <a:lstStyle/>
            <a:p>
              <a:endParaRPr lang="zh-CN" altLang="en-US"/>
            </a:p>
          </p:txBody>
        </p:sp>
        <p:sp>
          <p:nvSpPr>
            <p:cNvPr id="27697" name="Line 20"/>
            <p:cNvSpPr/>
            <p:nvPr/>
          </p:nvSpPr>
          <p:spPr>
            <a:xfrm flipH="1">
              <a:off x="321" y="31"/>
              <a:ext cx="29" cy="48"/>
            </a:xfrm>
            <a:prstGeom prst="line">
              <a:avLst/>
            </a:prstGeom>
            <a:ln w="12700" cap="flat" cmpd="sng">
              <a:solidFill>
                <a:srgbClr val="FF0000"/>
              </a:solidFill>
              <a:prstDash val="solid"/>
              <a:headEnd type="none" w="med" len="med"/>
              <a:tailEnd type="none" w="med" len="med"/>
            </a:ln>
          </p:spPr>
          <p:txBody>
            <a:bodyPr/>
            <a:lstStyle/>
            <a:p>
              <a:endParaRPr lang="zh-CN" altLang="en-US"/>
            </a:p>
          </p:txBody>
        </p:sp>
        <p:sp>
          <p:nvSpPr>
            <p:cNvPr id="27698" name="Line 21"/>
            <p:cNvSpPr/>
            <p:nvPr/>
          </p:nvSpPr>
          <p:spPr>
            <a:xfrm rot="823121" flipH="1">
              <a:off x="369" y="116"/>
              <a:ext cx="48" cy="48"/>
            </a:xfrm>
            <a:prstGeom prst="line">
              <a:avLst/>
            </a:prstGeom>
            <a:ln w="12700" cap="flat" cmpd="sng">
              <a:solidFill>
                <a:srgbClr val="FF0000"/>
              </a:solidFill>
              <a:prstDash val="solid"/>
              <a:headEnd type="none" w="med" len="med"/>
              <a:tailEnd type="none" w="med" len="med"/>
            </a:ln>
          </p:spPr>
          <p:txBody>
            <a:bodyPr/>
            <a:lstStyle/>
            <a:p>
              <a:endParaRPr lang="zh-CN" altLang="en-US"/>
            </a:p>
          </p:txBody>
        </p:sp>
        <p:sp>
          <p:nvSpPr>
            <p:cNvPr id="27699" name="未知"/>
            <p:cNvSpPr/>
            <p:nvPr/>
          </p:nvSpPr>
          <p:spPr>
            <a:xfrm>
              <a:off x="408" y="238"/>
              <a:ext cx="63" cy="18"/>
            </a:xfrm>
            <a:custGeom>
              <a:avLst/>
              <a:gdLst>
                <a:gd name="txL" fmla="*/ 0 w 63"/>
                <a:gd name="txT" fmla="*/ 0 h 18"/>
                <a:gd name="txR" fmla="*/ 63 w 63"/>
                <a:gd name="txB" fmla="*/ 18 h 18"/>
              </a:gdLst>
              <a:ahLst/>
              <a:cxnLst>
                <a:cxn ang="0">
                  <a:pos x="63" y="0"/>
                </a:cxn>
                <a:cxn ang="0">
                  <a:pos x="0" y="18"/>
                </a:cxn>
              </a:cxnLst>
              <a:rect l="txL" t="txT" r="txR" b="txB"/>
              <a:pathLst>
                <a:path w="63" h="18">
                  <a:moveTo>
                    <a:pt x="63" y="0"/>
                  </a:moveTo>
                  <a:lnTo>
                    <a:pt x="0" y="18"/>
                  </a:lnTo>
                </a:path>
              </a:pathLst>
            </a:custGeom>
            <a:noFill/>
            <a:ln w="12700" cap="flat" cmpd="sng">
              <a:solidFill>
                <a:srgbClr val="FF0000">
                  <a:alpha val="100000"/>
                </a:srgbClr>
              </a:solidFill>
              <a:prstDash val="solid"/>
              <a:round/>
              <a:headEnd type="none" w="med" len="med"/>
              <a:tailEnd type="none" w="med" len="med"/>
            </a:ln>
          </p:spPr>
          <p:txBody>
            <a:bodyPr/>
            <a:lstStyle/>
            <a:p>
              <a:endParaRPr lang="zh-CN" altLang="en-US"/>
            </a:p>
          </p:txBody>
        </p:sp>
      </p:grpSp>
      <p:sp>
        <p:nvSpPr>
          <p:cNvPr id="7191" name="Text Box 23"/>
          <p:cNvSpPr txBox="1"/>
          <p:nvPr/>
        </p:nvSpPr>
        <p:spPr>
          <a:xfrm>
            <a:off x="1790700" y="5467350"/>
            <a:ext cx="1014413" cy="519113"/>
          </a:xfrm>
          <a:prstGeom prst="rect">
            <a:avLst/>
          </a:prstGeom>
          <a:noFill/>
          <a:ln w="9525">
            <a:noFill/>
          </a:ln>
        </p:spPr>
        <p:txBody>
          <a:bodyPr anchor="ctr" anchorCtr="0">
            <a:spAutoFit/>
          </a:bodyPr>
          <a:lstStyle/>
          <a:p>
            <a:pPr algn="ctr" eaLnBrk="0" hangingPunct="0">
              <a:spcBef>
                <a:spcPct val="50000"/>
              </a:spcBef>
            </a:pPr>
            <a:r>
              <a:rPr lang="zh-CN" altLang="en-US" b="1" dirty="0">
                <a:latin typeface="Times New Roman" panose="02020603050405020304" pitchFamily="18" charset="0"/>
              </a:rPr>
              <a:t>导线</a:t>
            </a:r>
            <a:endParaRPr lang="zh-CN" altLang="en-US" sz="2400" b="1" dirty="0">
              <a:latin typeface="Times New Roman" panose="02020603050405020304" pitchFamily="18" charset="0"/>
            </a:endParaRPr>
          </a:p>
        </p:txBody>
      </p:sp>
      <p:sp>
        <p:nvSpPr>
          <p:cNvPr id="7192" name="Text Box 24"/>
          <p:cNvSpPr txBox="1"/>
          <p:nvPr/>
        </p:nvSpPr>
        <p:spPr>
          <a:xfrm>
            <a:off x="371475" y="4410075"/>
            <a:ext cx="611188" cy="1008063"/>
          </a:xfrm>
          <a:prstGeom prst="rect">
            <a:avLst/>
          </a:prstGeom>
          <a:noFill/>
          <a:ln w="9525">
            <a:noFill/>
          </a:ln>
        </p:spPr>
        <p:txBody>
          <a:bodyPr vert="eaVert" anchor="ctr" anchorCtr="0">
            <a:spAutoFit/>
          </a:bodyPr>
          <a:lstStyle/>
          <a:p>
            <a:pPr algn="ctr" eaLnBrk="0" hangingPunct="0">
              <a:spcBef>
                <a:spcPct val="50000"/>
              </a:spcBef>
            </a:pPr>
            <a:r>
              <a:rPr lang="zh-CN" altLang="en-US" b="1" dirty="0">
                <a:latin typeface="Times New Roman" panose="02020603050405020304" pitchFamily="18" charset="0"/>
              </a:rPr>
              <a:t>电池</a:t>
            </a:r>
            <a:endParaRPr lang="zh-CN" altLang="en-US" sz="2400" b="1" dirty="0">
              <a:latin typeface="Times New Roman" panose="02020603050405020304" pitchFamily="18" charset="0"/>
            </a:endParaRPr>
          </a:p>
        </p:txBody>
      </p:sp>
      <p:sp>
        <p:nvSpPr>
          <p:cNvPr id="7193" name="Text Box 25"/>
          <p:cNvSpPr txBox="1"/>
          <p:nvPr/>
        </p:nvSpPr>
        <p:spPr>
          <a:xfrm>
            <a:off x="1409700" y="3352800"/>
            <a:ext cx="1143000" cy="519113"/>
          </a:xfrm>
          <a:prstGeom prst="rect">
            <a:avLst/>
          </a:prstGeom>
          <a:noFill/>
          <a:ln w="9525">
            <a:noFill/>
          </a:ln>
        </p:spPr>
        <p:txBody>
          <a:bodyPr anchor="ctr" anchorCtr="0">
            <a:spAutoFit/>
          </a:bodyPr>
          <a:lstStyle/>
          <a:p>
            <a:pPr algn="ctr" eaLnBrk="0" hangingPunct="0">
              <a:spcBef>
                <a:spcPct val="50000"/>
              </a:spcBef>
            </a:pPr>
            <a:r>
              <a:rPr lang="zh-CN" altLang="en-US" b="1" dirty="0">
                <a:latin typeface="Times New Roman" panose="02020603050405020304" pitchFamily="18" charset="0"/>
              </a:rPr>
              <a:t>开关</a:t>
            </a:r>
            <a:endParaRPr lang="zh-CN" altLang="en-US" b="1" dirty="0">
              <a:latin typeface="Times New Roman" panose="02020603050405020304" pitchFamily="18" charset="0"/>
            </a:endParaRPr>
          </a:p>
        </p:txBody>
      </p:sp>
      <p:sp>
        <p:nvSpPr>
          <p:cNvPr id="7194" name="Text Box 26"/>
          <p:cNvSpPr txBox="1"/>
          <p:nvPr/>
        </p:nvSpPr>
        <p:spPr>
          <a:xfrm>
            <a:off x="2576513" y="3817938"/>
            <a:ext cx="1119187" cy="519112"/>
          </a:xfrm>
          <a:prstGeom prst="rect">
            <a:avLst/>
          </a:prstGeom>
          <a:noFill/>
          <a:ln w="9525">
            <a:noFill/>
          </a:ln>
        </p:spPr>
        <p:txBody>
          <a:bodyPr anchor="ctr" anchorCtr="0">
            <a:spAutoFit/>
          </a:bodyPr>
          <a:lstStyle/>
          <a:p>
            <a:pPr algn="ctr" eaLnBrk="0" hangingPunct="0">
              <a:spcBef>
                <a:spcPct val="50000"/>
              </a:spcBef>
            </a:pPr>
            <a:r>
              <a:rPr lang="zh-CN" altLang="en-US" b="1" dirty="0">
                <a:latin typeface="Times New Roman" panose="02020603050405020304" pitchFamily="18" charset="0"/>
              </a:rPr>
              <a:t>灯泡</a:t>
            </a:r>
            <a:endParaRPr lang="zh-CN" altLang="en-US" sz="2400" b="1" dirty="0">
              <a:latin typeface="Times New Roman" panose="02020603050405020304" pitchFamily="18" charset="0"/>
            </a:endParaRPr>
          </a:p>
        </p:txBody>
      </p:sp>
      <p:sp>
        <p:nvSpPr>
          <p:cNvPr id="87046" name="AutoShape 6"/>
          <p:cNvSpPr/>
          <p:nvPr/>
        </p:nvSpPr>
        <p:spPr>
          <a:xfrm rot="-360000">
            <a:off x="7832725" y="5576888"/>
            <a:ext cx="1419225" cy="830262"/>
          </a:xfrm>
          <a:prstGeom prst="cloudCallout">
            <a:avLst>
              <a:gd name="adj1" fmla="val -7838"/>
              <a:gd name="adj2" fmla="val -130403"/>
            </a:avLst>
          </a:prstGeom>
          <a:solidFill>
            <a:schemeClr val="bg1"/>
          </a:solidFill>
          <a:ln w="9525" cap="flat" cmpd="sng">
            <a:solidFill>
              <a:srgbClr val="008000"/>
            </a:solidFill>
            <a:prstDash val="solid"/>
            <a:headEnd type="none" w="med" len="med"/>
            <a:tailEnd type="none" w="med" len="med"/>
          </a:ln>
        </p:spPr>
        <p:txBody>
          <a:bodyPr wrap="none" anchor="ctr" anchorCtr="0"/>
          <a:lstStyle/>
          <a:p>
            <a:pPr algn="ctr" eaLnBrk="0" hangingPunct="0"/>
            <a:r>
              <a:rPr lang="zh-CN" altLang="en-US" sz="2400" b="1" dirty="0">
                <a:solidFill>
                  <a:srgbClr val="0000CC"/>
                </a:solidFill>
                <a:latin typeface="Times New Roman" panose="02020603050405020304" pitchFamily="18" charset="0"/>
                <a:ea typeface="楷体_GB2312" pitchFamily="49" charset="-122"/>
              </a:rPr>
              <a:t>负载</a:t>
            </a:r>
            <a:endParaRPr lang="zh-CN" altLang="en-US" b="1" i="1" dirty="0">
              <a:solidFill>
                <a:srgbClr val="0000CC"/>
              </a:solidFill>
              <a:latin typeface="Times New Roman" panose="02020603050405020304" pitchFamily="18" charset="0"/>
              <a:ea typeface="楷体_GB2312" pitchFamily="49" charset="-122"/>
            </a:endParaRPr>
          </a:p>
        </p:txBody>
      </p:sp>
      <p:grpSp>
        <p:nvGrpSpPr>
          <p:cNvPr id="7" name="Group 7"/>
          <p:cNvGrpSpPr/>
          <p:nvPr/>
        </p:nvGrpSpPr>
        <p:grpSpPr>
          <a:xfrm>
            <a:off x="4321175" y="3725863"/>
            <a:ext cx="4460875" cy="1830387"/>
            <a:chOff x="1494" y="2417"/>
            <a:chExt cx="2810" cy="1153"/>
          </a:xfrm>
        </p:grpSpPr>
        <p:sp>
          <p:nvSpPr>
            <p:cNvPr id="27669" name="Rectangle 8"/>
            <p:cNvSpPr/>
            <p:nvPr/>
          </p:nvSpPr>
          <p:spPr>
            <a:xfrm>
              <a:off x="1494" y="2749"/>
              <a:ext cx="1115" cy="564"/>
            </a:xfrm>
            <a:prstGeom prst="rect">
              <a:avLst/>
            </a:prstGeom>
            <a:solidFill>
              <a:srgbClr val="FFFFFF"/>
            </a:solidFill>
            <a:ln w="9525">
              <a:noFill/>
            </a:ln>
          </p:spPr>
          <p:txBody>
            <a:bodyPr/>
            <a:lstStyle/>
            <a:p>
              <a:endParaRPr lang="zh-CN" altLang="en-US" dirty="0">
                <a:latin typeface="Arial" panose="020B0604020202020204" pitchFamily="34" charset="0"/>
              </a:endParaRPr>
            </a:p>
          </p:txBody>
        </p:sp>
        <p:sp>
          <p:nvSpPr>
            <p:cNvPr id="27670" name="Freeform 9"/>
            <p:cNvSpPr/>
            <p:nvPr/>
          </p:nvSpPr>
          <p:spPr>
            <a:xfrm>
              <a:off x="1702" y="2784"/>
              <a:ext cx="348" cy="327"/>
            </a:xfrm>
            <a:custGeom>
              <a:avLst/>
              <a:gdLst>
                <a:gd name="txL" fmla="*/ 0 w 348"/>
                <a:gd name="txT" fmla="*/ 0 h 327"/>
                <a:gd name="txR" fmla="*/ 348 w 348"/>
                <a:gd name="txB" fmla="*/ 327 h 327"/>
              </a:gdLst>
              <a:ahLst/>
              <a:cxnLst>
                <a:cxn ang="0">
                  <a:pos x="348" y="163"/>
                </a:cxn>
                <a:cxn ang="0">
                  <a:pos x="345" y="191"/>
                </a:cxn>
                <a:cxn ang="0">
                  <a:pos x="340" y="218"/>
                </a:cxn>
                <a:cxn ang="0">
                  <a:pos x="328" y="243"/>
                </a:cxn>
                <a:cxn ang="0">
                  <a:pos x="311" y="266"/>
                </a:cxn>
                <a:cxn ang="0">
                  <a:pos x="292" y="284"/>
                </a:cxn>
                <a:cxn ang="0">
                  <a:pos x="270" y="302"/>
                </a:cxn>
                <a:cxn ang="0">
                  <a:pos x="244" y="315"/>
                </a:cxn>
                <a:cxn ang="0">
                  <a:pos x="217" y="322"/>
                </a:cxn>
                <a:cxn ang="0">
                  <a:pos x="188" y="327"/>
                </a:cxn>
                <a:cxn ang="0">
                  <a:pos x="159" y="327"/>
                </a:cxn>
                <a:cxn ang="0">
                  <a:pos x="133" y="322"/>
                </a:cxn>
                <a:cxn ang="0">
                  <a:pos x="104" y="315"/>
                </a:cxn>
                <a:cxn ang="0">
                  <a:pos x="80" y="302"/>
                </a:cxn>
                <a:cxn ang="0">
                  <a:pos x="58" y="284"/>
                </a:cxn>
                <a:cxn ang="0">
                  <a:pos x="36" y="266"/>
                </a:cxn>
                <a:cxn ang="0">
                  <a:pos x="22" y="243"/>
                </a:cxn>
                <a:cxn ang="0">
                  <a:pos x="10" y="218"/>
                </a:cxn>
                <a:cxn ang="0">
                  <a:pos x="3" y="191"/>
                </a:cxn>
                <a:cxn ang="0">
                  <a:pos x="0" y="163"/>
                </a:cxn>
                <a:cxn ang="0">
                  <a:pos x="3" y="138"/>
                </a:cxn>
                <a:cxn ang="0">
                  <a:pos x="10" y="111"/>
                </a:cxn>
                <a:cxn ang="0">
                  <a:pos x="22" y="86"/>
                </a:cxn>
                <a:cxn ang="0">
                  <a:pos x="36" y="63"/>
                </a:cxn>
                <a:cxn ang="0">
                  <a:pos x="58" y="45"/>
                </a:cxn>
                <a:cxn ang="0">
                  <a:pos x="80" y="27"/>
                </a:cxn>
                <a:cxn ang="0">
                  <a:pos x="104" y="13"/>
                </a:cxn>
                <a:cxn ang="0">
                  <a:pos x="133" y="7"/>
                </a:cxn>
                <a:cxn ang="0">
                  <a:pos x="159" y="0"/>
                </a:cxn>
                <a:cxn ang="0">
                  <a:pos x="188" y="0"/>
                </a:cxn>
                <a:cxn ang="0">
                  <a:pos x="217" y="7"/>
                </a:cxn>
                <a:cxn ang="0">
                  <a:pos x="244" y="13"/>
                </a:cxn>
                <a:cxn ang="0">
                  <a:pos x="270" y="27"/>
                </a:cxn>
                <a:cxn ang="0">
                  <a:pos x="292" y="45"/>
                </a:cxn>
                <a:cxn ang="0">
                  <a:pos x="311" y="63"/>
                </a:cxn>
                <a:cxn ang="0">
                  <a:pos x="328" y="86"/>
                </a:cxn>
                <a:cxn ang="0">
                  <a:pos x="340" y="111"/>
                </a:cxn>
                <a:cxn ang="0">
                  <a:pos x="345" y="138"/>
                </a:cxn>
                <a:cxn ang="0">
                  <a:pos x="348" y="163"/>
                </a:cxn>
              </a:cxnLst>
              <a:rect l="txL" t="txT" r="txR" b="txB"/>
              <a:pathLst>
                <a:path w="348" h="327">
                  <a:moveTo>
                    <a:pt x="348" y="163"/>
                  </a:moveTo>
                  <a:lnTo>
                    <a:pt x="345" y="191"/>
                  </a:lnTo>
                  <a:lnTo>
                    <a:pt x="340" y="218"/>
                  </a:lnTo>
                  <a:lnTo>
                    <a:pt x="328" y="243"/>
                  </a:lnTo>
                  <a:lnTo>
                    <a:pt x="311" y="266"/>
                  </a:lnTo>
                  <a:lnTo>
                    <a:pt x="292" y="284"/>
                  </a:lnTo>
                  <a:lnTo>
                    <a:pt x="270" y="302"/>
                  </a:lnTo>
                  <a:lnTo>
                    <a:pt x="244" y="315"/>
                  </a:lnTo>
                  <a:lnTo>
                    <a:pt x="217" y="322"/>
                  </a:lnTo>
                  <a:lnTo>
                    <a:pt x="188" y="327"/>
                  </a:lnTo>
                  <a:lnTo>
                    <a:pt x="159" y="327"/>
                  </a:lnTo>
                  <a:lnTo>
                    <a:pt x="133" y="322"/>
                  </a:lnTo>
                  <a:lnTo>
                    <a:pt x="104" y="315"/>
                  </a:lnTo>
                  <a:lnTo>
                    <a:pt x="80" y="302"/>
                  </a:lnTo>
                  <a:lnTo>
                    <a:pt x="58" y="284"/>
                  </a:lnTo>
                  <a:lnTo>
                    <a:pt x="36" y="266"/>
                  </a:lnTo>
                  <a:lnTo>
                    <a:pt x="22" y="243"/>
                  </a:lnTo>
                  <a:lnTo>
                    <a:pt x="10" y="218"/>
                  </a:lnTo>
                  <a:lnTo>
                    <a:pt x="3" y="191"/>
                  </a:lnTo>
                  <a:lnTo>
                    <a:pt x="0" y="163"/>
                  </a:lnTo>
                  <a:lnTo>
                    <a:pt x="3" y="138"/>
                  </a:lnTo>
                  <a:lnTo>
                    <a:pt x="10" y="111"/>
                  </a:lnTo>
                  <a:lnTo>
                    <a:pt x="22" y="86"/>
                  </a:lnTo>
                  <a:lnTo>
                    <a:pt x="36" y="63"/>
                  </a:lnTo>
                  <a:lnTo>
                    <a:pt x="58" y="45"/>
                  </a:lnTo>
                  <a:lnTo>
                    <a:pt x="80" y="27"/>
                  </a:lnTo>
                  <a:lnTo>
                    <a:pt x="104" y="13"/>
                  </a:lnTo>
                  <a:lnTo>
                    <a:pt x="133" y="7"/>
                  </a:lnTo>
                  <a:lnTo>
                    <a:pt x="159" y="0"/>
                  </a:lnTo>
                  <a:lnTo>
                    <a:pt x="188" y="0"/>
                  </a:lnTo>
                  <a:lnTo>
                    <a:pt x="217" y="7"/>
                  </a:lnTo>
                  <a:lnTo>
                    <a:pt x="244" y="13"/>
                  </a:lnTo>
                  <a:lnTo>
                    <a:pt x="270" y="27"/>
                  </a:lnTo>
                  <a:lnTo>
                    <a:pt x="292" y="45"/>
                  </a:lnTo>
                  <a:lnTo>
                    <a:pt x="311" y="63"/>
                  </a:lnTo>
                  <a:lnTo>
                    <a:pt x="328" y="86"/>
                  </a:lnTo>
                  <a:lnTo>
                    <a:pt x="340" y="111"/>
                  </a:lnTo>
                  <a:lnTo>
                    <a:pt x="345" y="138"/>
                  </a:lnTo>
                  <a:lnTo>
                    <a:pt x="348" y="163"/>
                  </a:lnTo>
                  <a:close/>
                </a:path>
              </a:pathLst>
            </a:custGeom>
            <a:solidFill>
              <a:srgbClr val="FFFFFF">
                <a:alpha val="100000"/>
              </a:srgbClr>
            </a:solidFill>
            <a:ln w="3175" cap="flat" cmpd="sng">
              <a:solidFill>
                <a:srgbClr val="0000FF">
                  <a:alpha val="100000"/>
                </a:srgbClr>
              </a:solidFill>
              <a:prstDash val="solid"/>
              <a:round/>
              <a:headEnd type="none" w="med" len="med"/>
              <a:tailEnd type="none" w="med" len="med"/>
            </a:ln>
          </p:spPr>
          <p:txBody>
            <a:bodyPr/>
            <a:lstStyle/>
            <a:p>
              <a:endParaRPr lang="zh-CN" altLang="en-US"/>
            </a:p>
          </p:txBody>
        </p:sp>
        <p:sp>
          <p:nvSpPr>
            <p:cNvPr id="27671" name="Line 10"/>
            <p:cNvSpPr/>
            <p:nvPr/>
          </p:nvSpPr>
          <p:spPr>
            <a:xfrm flipV="1">
              <a:off x="1702" y="2784"/>
              <a:ext cx="1" cy="327"/>
            </a:xfrm>
            <a:prstGeom prst="line">
              <a:avLst/>
            </a:prstGeom>
            <a:ln w="7938" cap="flat" cmpd="sng">
              <a:solidFill>
                <a:srgbClr val="0000FF"/>
              </a:solidFill>
              <a:prstDash val="solid"/>
              <a:headEnd type="none" w="med" len="med"/>
              <a:tailEnd type="none" w="med" len="med"/>
            </a:ln>
          </p:spPr>
          <p:txBody>
            <a:bodyPr/>
            <a:lstStyle/>
            <a:p>
              <a:endParaRPr lang="zh-CN" altLang="en-US"/>
            </a:p>
          </p:txBody>
        </p:sp>
        <p:sp>
          <p:nvSpPr>
            <p:cNvPr id="27672" name="Freeform 11"/>
            <p:cNvSpPr/>
            <p:nvPr/>
          </p:nvSpPr>
          <p:spPr>
            <a:xfrm>
              <a:off x="1702" y="2784"/>
              <a:ext cx="348" cy="327"/>
            </a:xfrm>
            <a:custGeom>
              <a:avLst/>
              <a:gdLst>
                <a:gd name="txL" fmla="*/ 0 w 348"/>
                <a:gd name="txT" fmla="*/ 0 h 327"/>
                <a:gd name="txR" fmla="*/ 348 w 348"/>
                <a:gd name="txB" fmla="*/ 327 h 327"/>
              </a:gdLst>
              <a:ahLst/>
              <a:cxnLst>
                <a:cxn ang="0">
                  <a:pos x="348" y="163"/>
                </a:cxn>
                <a:cxn ang="0">
                  <a:pos x="345" y="191"/>
                </a:cxn>
                <a:cxn ang="0">
                  <a:pos x="340" y="218"/>
                </a:cxn>
                <a:cxn ang="0">
                  <a:pos x="328" y="243"/>
                </a:cxn>
                <a:cxn ang="0">
                  <a:pos x="311" y="266"/>
                </a:cxn>
                <a:cxn ang="0">
                  <a:pos x="292" y="284"/>
                </a:cxn>
                <a:cxn ang="0">
                  <a:pos x="270" y="302"/>
                </a:cxn>
                <a:cxn ang="0">
                  <a:pos x="244" y="315"/>
                </a:cxn>
                <a:cxn ang="0">
                  <a:pos x="217" y="322"/>
                </a:cxn>
                <a:cxn ang="0">
                  <a:pos x="188" y="327"/>
                </a:cxn>
                <a:cxn ang="0">
                  <a:pos x="159" y="327"/>
                </a:cxn>
                <a:cxn ang="0">
                  <a:pos x="133" y="322"/>
                </a:cxn>
                <a:cxn ang="0">
                  <a:pos x="104" y="315"/>
                </a:cxn>
                <a:cxn ang="0">
                  <a:pos x="80" y="302"/>
                </a:cxn>
                <a:cxn ang="0">
                  <a:pos x="58" y="284"/>
                </a:cxn>
                <a:cxn ang="0">
                  <a:pos x="36" y="266"/>
                </a:cxn>
                <a:cxn ang="0">
                  <a:pos x="22" y="243"/>
                </a:cxn>
                <a:cxn ang="0">
                  <a:pos x="10" y="218"/>
                </a:cxn>
                <a:cxn ang="0">
                  <a:pos x="3" y="191"/>
                </a:cxn>
                <a:cxn ang="0">
                  <a:pos x="0" y="163"/>
                </a:cxn>
                <a:cxn ang="0">
                  <a:pos x="3" y="138"/>
                </a:cxn>
                <a:cxn ang="0">
                  <a:pos x="10" y="111"/>
                </a:cxn>
                <a:cxn ang="0">
                  <a:pos x="22" y="86"/>
                </a:cxn>
                <a:cxn ang="0">
                  <a:pos x="36" y="63"/>
                </a:cxn>
                <a:cxn ang="0">
                  <a:pos x="58" y="45"/>
                </a:cxn>
                <a:cxn ang="0">
                  <a:pos x="80" y="27"/>
                </a:cxn>
                <a:cxn ang="0">
                  <a:pos x="104" y="13"/>
                </a:cxn>
                <a:cxn ang="0">
                  <a:pos x="133" y="7"/>
                </a:cxn>
                <a:cxn ang="0">
                  <a:pos x="159" y="0"/>
                </a:cxn>
                <a:cxn ang="0">
                  <a:pos x="188" y="0"/>
                </a:cxn>
                <a:cxn ang="0">
                  <a:pos x="217" y="7"/>
                </a:cxn>
                <a:cxn ang="0">
                  <a:pos x="244" y="13"/>
                </a:cxn>
                <a:cxn ang="0">
                  <a:pos x="270" y="27"/>
                </a:cxn>
                <a:cxn ang="0">
                  <a:pos x="292" y="45"/>
                </a:cxn>
                <a:cxn ang="0">
                  <a:pos x="311" y="63"/>
                </a:cxn>
                <a:cxn ang="0">
                  <a:pos x="328" y="86"/>
                </a:cxn>
                <a:cxn ang="0">
                  <a:pos x="340" y="111"/>
                </a:cxn>
                <a:cxn ang="0">
                  <a:pos x="345" y="138"/>
                </a:cxn>
                <a:cxn ang="0">
                  <a:pos x="348" y="163"/>
                </a:cxn>
              </a:cxnLst>
              <a:rect l="txL" t="txT" r="txR" b="txB"/>
              <a:pathLst>
                <a:path w="348" h="327">
                  <a:moveTo>
                    <a:pt x="348" y="163"/>
                  </a:moveTo>
                  <a:lnTo>
                    <a:pt x="345" y="191"/>
                  </a:lnTo>
                  <a:lnTo>
                    <a:pt x="340" y="218"/>
                  </a:lnTo>
                  <a:lnTo>
                    <a:pt x="328" y="243"/>
                  </a:lnTo>
                  <a:lnTo>
                    <a:pt x="311" y="266"/>
                  </a:lnTo>
                  <a:lnTo>
                    <a:pt x="292" y="284"/>
                  </a:lnTo>
                  <a:lnTo>
                    <a:pt x="270" y="302"/>
                  </a:lnTo>
                  <a:lnTo>
                    <a:pt x="244" y="315"/>
                  </a:lnTo>
                  <a:lnTo>
                    <a:pt x="217" y="322"/>
                  </a:lnTo>
                  <a:lnTo>
                    <a:pt x="188" y="327"/>
                  </a:lnTo>
                  <a:lnTo>
                    <a:pt x="159" y="327"/>
                  </a:lnTo>
                  <a:lnTo>
                    <a:pt x="133" y="322"/>
                  </a:lnTo>
                  <a:lnTo>
                    <a:pt x="104" y="315"/>
                  </a:lnTo>
                  <a:lnTo>
                    <a:pt x="80" y="302"/>
                  </a:lnTo>
                  <a:lnTo>
                    <a:pt x="58" y="284"/>
                  </a:lnTo>
                  <a:lnTo>
                    <a:pt x="36" y="266"/>
                  </a:lnTo>
                  <a:lnTo>
                    <a:pt x="22" y="243"/>
                  </a:lnTo>
                  <a:lnTo>
                    <a:pt x="10" y="218"/>
                  </a:lnTo>
                  <a:lnTo>
                    <a:pt x="3" y="191"/>
                  </a:lnTo>
                  <a:lnTo>
                    <a:pt x="0" y="163"/>
                  </a:lnTo>
                  <a:lnTo>
                    <a:pt x="3" y="138"/>
                  </a:lnTo>
                  <a:lnTo>
                    <a:pt x="10" y="111"/>
                  </a:lnTo>
                  <a:lnTo>
                    <a:pt x="22" y="86"/>
                  </a:lnTo>
                  <a:lnTo>
                    <a:pt x="36" y="63"/>
                  </a:lnTo>
                  <a:lnTo>
                    <a:pt x="58" y="45"/>
                  </a:lnTo>
                  <a:lnTo>
                    <a:pt x="80" y="27"/>
                  </a:lnTo>
                  <a:lnTo>
                    <a:pt x="104" y="13"/>
                  </a:lnTo>
                  <a:lnTo>
                    <a:pt x="133" y="7"/>
                  </a:lnTo>
                  <a:lnTo>
                    <a:pt x="159" y="0"/>
                  </a:lnTo>
                  <a:lnTo>
                    <a:pt x="188" y="0"/>
                  </a:lnTo>
                  <a:lnTo>
                    <a:pt x="217" y="7"/>
                  </a:lnTo>
                  <a:lnTo>
                    <a:pt x="244" y="13"/>
                  </a:lnTo>
                  <a:lnTo>
                    <a:pt x="270" y="27"/>
                  </a:lnTo>
                  <a:lnTo>
                    <a:pt x="292" y="45"/>
                  </a:lnTo>
                  <a:lnTo>
                    <a:pt x="311" y="63"/>
                  </a:lnTo>
                  <a:lnTo>
                    <a:pt x="328" y="86"/>
                  </a:lnTo>
                  <a:lnTo>
                    <a:pt x="340" y="111"/>
                  </a:lnTo>
                  <a:lnTo>
                    <a:pt x="345" y="138"/>
                  </a:lnTo>
                  <a:lnTo>
                    <a:pt x="348" y="163"/>
                  </a:lnTo>
                </a:path>
              </a:pathLst>
            </a:custGeom>
            <a:noFill/>
            <a:ln w="3175" cap="flat" cmpd="sng">
              <a:solidFill>
                <a:srgbClr val="0000FF">
                  <a:alpha val="100000"/>
                </a:srgbClr>
              </a:solidFill>
              <a:prstDash val="solid"/>
              <a:round/>
              <a:headEnd type="none" w="med" len="med"/>
              <a:tailEnd type="none" w="med" len="med"/>
            </a:ln>
          </p:spPr>
          <p:txBody>
            <a:bodyPr/>
            <a:lstStyle/>
            <a:p>
              <a:endParaRPr lang="zh-CN" altLang="en-US"/>
            </a:p>
          </p:txBody>
        </p:sp>
        <p:sp>
          <p:nvSpPr>
            <p:cNvPr id="27673" name="Rectangle 12"/>
            <p:cNvSpPr/>
            <p:nvPr/>
          </p:nvSpPr>
          <p:spPr>
            <a:xfrm>
              <a:off x="1494" y="2747"/>
              <a:ext cx="1113" cy="563"/>
            </a:xfrm>
            <a:prstGeom prst="rect">
              <a:avLst/>
            </a:prstGeom>
            <a:noFill/>
            <a:ln w="9525" cap="flat" cmpd="sng">
              <a:solidFill>
                <a:srgbClr val="FFFFFF"/>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27674" name="Rectangle 13"/>
            <p:cNvSpPr/>
            <p:nvPr/>
          </p:nvSpPr>
          <p:spPr>
            <a:xfrm>
              <a:off x="2629" y="2545"/>
              <a:ext cx="456" cy="1025"/>
            </a:xfrm>
            <a:prstGeom prst="rect">
              <a:avLst/>
            </a:prstGeom>
            <a:solidFill>
              <a:srgbClr val="00FFFF"/>
            </a:solidFill>
            <a:ln w="9525" cap="flat" cmpd="sng">
              <a:solidFill>
                <a:srgbClr val="3366FF"/>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87054" name="Rectangle 14"/>
            <p:cNvSpPr>
              <a:spLocks noChangeArrowheads="1"/>
            </p:cNvSpPr>
            <p:nvPr/>
          </p:nvSpPr>
          <p:spPr bwMode="auto">
            <a:xfrm>
              <a:off x="2749" y="2691"/>
              <a:ext cx="226" cy="269"/>
            </a:xfrm>
            <a:prstGeom prst="rect">
              <a:avLst/>
            </a:prstGeom>
            <a:noFill/>
            <a:ln w="9525">
              <a:noFill/>
              <a:miter lim="800000"/>
            </a:ln>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a:ln>
                    <a:noFill/>
                  </a:ln>
                  <a:solidFill>
                    <a:srgbClr val="0000CC"/>
                  </a:solidFill>
                  <a:effectLst/>
                  <a:uLnTx/>
                  <a:uFillTx/>
                  <a:latin typeface="宋体" panose="02010600030101010101" pitchFamily="2" charset="-122"/>
                  <a:ea typeface="楷体_GB2312" pitchFamily="49" charset="-122"/>
                  <a:cs typeface="+mn-cs"/>
                  <a:sym typeface="Symbol" panose="05050102010706020507" pitchFamily="18" charset="2"/>
                </a:rPr>
                <a:t>放</a:t>
              </a:r>
              <a:endParaRPr kumimoji="0" lang="zh-CN" altLang="en-US" sz="4400" b="1" i="0" u="none" strike="noStrike" kern="1200" cap="none" spc="0" normalizeH="0" baseline="0" noProof="0">
                <a:ln>
                  <a:noFill/>
                </a:ln>
                <a:solidFill>
                  <a:schemeClr val="tx2"/>
                </a:solidFill>
                <a:effectLst>
                  <a:outerShdw blurRad="38100" dist="38100" dir="2700000" algn="tl">
                    <a:srgbClr val="C0C0C0"/>
                  </a:outerShdw>
                </a:effectLst>
                <a:uLnTx/>
                <a:uFillTx/>
                <a:latin typeface="楷体_GB2312" pitchFamily="49" charset="-122"/>
                <a:ea typeface="楷体_GB2312" pitchFamily="49" charset="-122"/>
                <a:cs typeface="+mn-cs"/>
                <a:sym typeface="Symbol" panose="05050102010706020507" pitchFamily="18" charset="2"/>
              </a:endParaRPr>
            </a:p>
          </p:txBody>
        </p:sp>
        <p:sp>
          <p:nvSpPr>
            <p:cNvPr id="87055" name="Rectangle 15"/>
            <p:cNvSpPr>
              <a:spLocks noChangeArrowheads="1"/>
            </p:cNvSpPr>
            <p:nvPr/>
          </p:nvSpPr>
          <p:spPr bwMode="auto">
            <a:xfrm>
              <a:off x="2749" y="2961"/>
              <a:ext cx="226" cy="269"/>
            </a:xfrm>
            <a:prstGeom prst="rect">
              <a:avLst/>
            </a:prstGeom>
            <a:noFill/>
            <a:ln w="9525">
              <a:noFill/>
              <a:miter lim="800000"/>
            </a:ln>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a:ln>
                    <a:noFill/>
                  </a:ln>
                  <a:solidFill>
                    <a:srgbClr val="0000CC"/>
                  </a:solidFill>
                  <a:effectLst/>
                  <a:uLnTx/>
                  <a:uFillTx/>
                  <a:latin typeface="宋体" panose="02010600030101010101" pitchFamily="2" charset="-122"/>
                  <a:ea typeface="楷体_GB2312" pitchFamily="49" charset="-122"/>
                  <a:cs typeface="+mn-cs"/>
                  <a:sym typeface="Symbol" panose="05050102010706020507" pitchFamily="18" charset="2"/>
                </a:rPr>
                <a:t>大</a:t>
              </a:r>
              <a:endParaRPr kumimoji="0" lang="zh-CN" altLang="en-US" sz="4400" b="1" i="0" u="none" strike="noStrike" kern="1200" cap="none" spc="0" normalizeH="0" baseline="0" noProof="0">
                <a:ln>
                  <a:noFill/>
                </a:ln>
                <a:solidFill>
                  <a:schemeClr val="tx2"/>
                </a:solidFill>
                <a:effectLst>
                  <a:outerShdw blurRad="38100" dist="38100" dir="2700000" algn="tl">
                    <a:srgbClr val="C0C0C0"/>
                  </a:outerShdw>
                </a:effectLst>
                <a:uLnTx/>
                <a:uFillTx/>
                <a:latin typeface="楷体_GB2312" pitchFamily="49" charset="-122"/>
                <a:ea typeface="楷体_GB2312" pitchFamily="49" charset="-122"/>
                <a:cs typeface="+mn-cs"/>
                <a:sym typeface="Symbol" panose="05050102010706020507" pitchFamily="18" charset="2"/>
              </a:endParaRPr>
            </a:p>
          </p:txBody>
        </p:sp>
        <p:sp>
          <p:nvSpPr>
            <p:cNvPr id="87056" name="Rectangle 16"/>
            <p:cNvSpPr>
              <a:spLocks noChangeArrowheads="1"/>
            </p:cNvSpPr>
            <p:nvPr/>
          </p:nvSpPr>
          <p:spPr bwMode="auto">
            <a:xfrm>
              <a:off x="2749" y="3231"/>
              <a:ext cx="226" cy="269"/>
            </a:xfrm>
            <a:prstGeom prst="rect">
              <a:avLst/>
            </a:prstGeom>
            <a:noFill/>
            <a:ln w="9525">
              <a:noFill/>
              <a:miter lim="800000"/>
            </a:ln>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a:ln>
                    <a:noFill/>
                  </a:ln>
                  <a:solidFill>
                    <a:srgbClr val="0000CC"/>
                  </a:solidFill>
                  <a:effectLst/>
                  <a:uLnTx/>
                  <a:uFillTx/>
                  <a:latin typeface="宋体" panose="02010600030101010101" pitchFamily="2" charset="-122"/>
                  <a:ea typeface="楷体_GB2312" pitchFamily="49" charset="-122"/>
                  <a:cs typeface="+mn-cs"/>
                  <a:sym typeface="Symbol" panose="05050102010706020507" pitchFamily="18" charset="2"/>
                </a:rPr>
                <a:t>器</a:t>
              </a:r>
              <a:endParaRPr kumimoji="0" lang="zh-CN" altLang="en-US" sz="4400" b="1" i="0" u="none" strike="noStrike" kern="1200" cap="none" spc="0" normalizeH="0" baseline="0" noProof="0">
                <a:ln>
                  <a:noFill/>
                </a:ln>
                <a:solidFill>
                  <a:schemeClr val="tx2"/>
                </a:solidFill>
                <a:effectLst>
                  <a:outerShdw blurRad="38100" dist="38100" dir="2700000" algn="tl">
                    <a:srgbClr val="C0C0C0"/>
                  </a:outerShdw>
                </a:effectLst>
                <a:uLnTx/>
                <a:uFillTx/>
                <a:latin typeface="楷体_GB2312" pitchFamily="49" charset="-122"/>
                <a:ea typeface="楷体_GB2312" pitchFamily="49" charset="-122"/>
                <a:cs typeface="+mn-cs"/>
                <a:sym typeface="Symbol" panose="05050102010706020507" pitchFamily="18" charset="2"/>
              </a:endParaRPr>
            </a:p>
          </p:txBody>
        </p:sp>
        <p:sp>
          <p:nvSpPr>
            <p:cNvPr id="27678" name="Line 17"/>
            <p:cNvSpPr/>
            <p:nvPr/>
          </p:nvSpPr>
          <p:spPr>
            <a:xfrm>
              <a:off x="2094" y="2924"/>
              <a:ext cx="474" cy="1"/>
            </a:xfrm>
            <a:prstGeom prst="line">
              <a:avLst/>
            </a:prstGeom>
            <a:ln w="12700" cap="flat" cmpd="sng">
              <a:solidFill>
                <a:srgbClr val="3333CC"/>
              </a:solidFill>
              <a:prstDash val="solid"/>
              <a:headEnd type="none" w="med" len="med"/>
              <a:tailEnd type="none" w="med" len="med"/>
            </a:ln>
          </p:spPr>
          <p:txBody>
            <a:bodyPr/>
            <a:lstStyle/>
            <a:p>
              <a:endParaRPr lang="zh-CN" altLang="en-US"/>
            </a:p>
          </p:txBody>
        </p:sp>
        <p:sp>
          <p:nvSpPr>
            <p:cNvPr id="27679" name="Freeform 18"/>
            <p:cNvSpPr/>
            <p:nvPr/>
          </p:nvSpPr>
          <p:spPr>
            <a:xfrm>
              <a:off x="2566" y="2874"/>
              <a:ext cx="99" cy="100"/>
            </a:xfrm>
            <a:custGeom>
              <a:avLst/>
              <a:gdLst>
                <a:gd name="txL" fmla="*/ 0 w 99"/>
                <a:gd name="txT" fmla="*/ 0 h 100"/>
                <a:gd name="txR" fmla="*/ 99 w 99"/>
                <a:gd name="txB" fmla="*/ 100 h 100"/>
              </a:gdLst>
              <a:ahLst/>
              <a:cxnLst>
                <a:cxn ang="0">
                  <a:pos x="0" y="100"/>
                </a:cxn>
                <a:cxn ang="0">
                  <a:pos x="99" y="50"/>
                </a:cxn>
                <a:cxn ang="0">
                  <a:pos x="0" y="0"/>
                </a:cxn>
                <a:cxn ang="0">
                  <a:pos x="0" y="100"/>
                </a:cxn>
              </a:cxnLst>
              <a:rect l="txL" t="txT" r="txR" b="txB"/>
              <a:pathLst>
                <a:path w="99" h="100">
                  <a:moveTo>
                    <a:pt x="0" y="100"/>
                  </a:moveTo>
                  <a:lnTo>
                    <a:pt x="99" y="50"/>
                  </a:lnTo>
                  <a:lnTo>
                    <a:pt x="0" y="0"/>
                  </a:lnTo>
                  <a:lnTo>
                    <a:pt x="0" y="100"/>
                  </a:lnTo>
                  <a:close/>
                </a:path>
              </a:pathLst>
            </a:custGeom>
            <a:solidFill>
              <a:srgbClr val="3333CC">
                <a:alpha val="100000"/>
              </a:srgbClr>
            </a:solidFill>
            <a:ln w="9525">
              <a:noFill/>
            </a:ln>
          </p:spPr>
          <p:txBody>
            <a:bodyPr/>
            <a:lstStyle/>
            <a:p>
              <a:endParaRPr lang="zh-CN" altLang="en-US"/>
            </a:p>
          </p:txBody>
        </p:sp>
        <p:sp>
          <p:nvSpPr>
            <p:cNvPr id="27680" name="Rectangle 19"/>
            <p:cNvSpPr/>
            <p:nvPr/>
          </p:nvSpPr>
          <p:spPr>
            <a:xfrm>
              <a:off x="3100" y="2890"/>
              <a:ext cx="545" cy="13"/>
            </a:xfrm>
            <a:prstGeom prst="rect">
              <a:avLst/>
            </a:prstGeom>
            <a:solidFill>
              <a:srgbClr val="3333CC"/>
            </a:solidFill>
            <a:ln w="9525">
              <a:noFill/>
            </a:ln>
          </p:spPr>
          <p:txBody>
            <a:bodyPr/>
            <a:lstStyle/>
            <a:p>
              <a:endParaRPr lang="zh-CN" altLang="en-US" dirty="0">
                <a:latin typeface="Arial" panose="020B0604020202020204" pitchFamily="34" charset="0"/>
              </a:endParaRPr>
            </a:p>
          </p:txBody>
        </p:sp>
        <p:sp>
          <p:nvSpPr>
            <p:cNvPr id="27681" name="Freeform 20"/>
            <p:cNvSpPr/>
            <p:nvPr/>
          </p:nvSpPr>
          <p:spPr>
            <a:xfrm>
              <a:off x="3643" y="2838"/>
              <a:ext cx="117" cy="118"/>
            </a:xfrm>
            <a:custGeom>
              <a:avLst/>
              <a:gdLst>
                <a:gd name="txL" fmla="*/ 0 w 117"/>
                <a:gd name="txT" fmla="*/ 0 h 118"/>
                <a:gd name="txR" fmla="*/ 117 w 117"/>
                <a:gd name="txB" fmla="*/ 118 h 118"/>
              </a:gdLst>
              <a:ahLst/>
              <a:cxnLst>
                <a:cxn ang="0">
                  <a:pos x="0" y="118"/>
                </a:cxn>
                <a:cxn ang="0">
                  <a:pos x="117" y="58"/>
                </a:cxn>
                <a:cxn ang="0">
                  <a:pos x="0" y="0"/>
                </a:cxn>
                <a:cxn ang="0">
                  <a:pos x="0" y="118"/>
                </a:cxn>
              </a:cxnLst>
              <a:rect l="txL" t="txT" r="txR" b="txB"/>
              <a:pathLst>
                <a:path w="117" h="118">
                  <a:moveTo>
                    <a:pt x="0" y="118"/>
                  </a:moveTo>
                  <a:lnTo>
                    <a:pt x="117" y="58"/>
                  </a:lnTo>
                  <a:lnTo>
                    <a:pt x="0" y="0"/>
                  </a:lnTo>
                  <a:lnTo>
                    <a:pt x="0" y="118"/>
                  </a:lnTo>
                  <a:close/>
                </a:path>
              </a:pathLst>
            </a:custGeom>
            <a:solidFill>
              <a:srgbClr val="3333CC">
                <a:alpha val="100000"/>
              </a:srgbClr>
            </a:solidFill>
            <a:ln w="9525">
              <a:noFill/>
            </a:ln>
          </p:spPr>
          <p:txBody>
            <a:bodyPr/>
            <a:lstStyle/>
            <a:p>
              <a:endParaRPr lang="zh-CN" altLang="en-US"/>
            </a:p>
          </p:txBody>
        </p:sp>
        <p:sp>
          <p:nvSpPr>
            <p:cNvPr id="27682" name="Rectangle 21"/>
            <p:cNvSpPr/>
            <p:nvPr/>
          </p:nvSpPr>
          <p:spPr>
            <a:xfrm>
              <a:off x="1586" y="2440"/>
              <a:ext cx="674" cy="249"/>
            </a:xfrm>
            <a:prstGeom prst="rect">
              <a:avLst/>
            </a:prstGeom>
            <a:noFill/>
            <a:ln w="9525">
              <a:noFill/>
            </a:ln>
          </p:spPr>
          <p:txBody>
            <a:bodyPr/>
            <a:lstStyle/>
            <a:p>
              <a:endParaRPr lang="zh-CN" altLang="en-US" dirty="0">
                <a:latin typeface="Arial" panose="020B0604020202020204" pitchFamily="34" charset="0"/>
              </a:endParaRPr>
            </a:p>
          </p:txBody>
        </p:sp>
        <p:sp>
          <p:nvSpPr>
            <p:cNvPr id="87062" name="Rectangle 22"/>
            <p:cNvSpPr>
              <a:spLocks noChangeArrowheads="1"/>
            </p:cNvSpPr>
            <p:nvPr/>
          </p:nvSpPr>
          <p:spPr bwMode="auto">
            <a:xfrm>
              <a:off x="1647" y="2497"/>
              <a:ext cx="322" cy="192"/>
            </a:xfrm>
            <a:prstGeom prst="rect">
              <a:avLst/>
            </a:prstGeom>
            <a:noFill/>
            <a:ln w="9525">
              <a:noFill/>
              <a:miter lim="800000"/>
            </a:ln>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a:ln>
                    <a:noFill/>
                  </a:ln>
                  <a:solidFill>
                    <a:srgbClr val="0000CC"/>
                  </a:solidFill>
                  <a:effectLst/>
                  <a:uLnTx/>
                  <a:uFillTx/>
                  <a:latin typeface="宋体" panose="02010600030101010101" pitchFamily="2" charset="-122"/>
                  <a:ea typeface="楷体_GB2312" pitchFamily="49" charset="-122"/>
                  <a:cs typeface="+mn-cs"/>
                  <a:sym typeface="Symbol" panose="05050102010706020507" pitchFamily="18" charset="2"/>
                </a:rPr>
                <a:t>话筒</a:t>
              </a:r>
              <a:endParaRPr kumimoji="0" lang="zh-CN" altLang="en-US" sz="4400" b="1" i="0" u="none" strike="noStrike" kern="1200" cap="none" spc="0" normalizeH="0" baseline="0" noProof="0">
                <a:ln>
                  <a:noFill/>
                </a:ln>
                <a:solidFill>
                  <a:schemeClr val="tx2"/>
                </a:solidFill>
                <a:effectLst>
                  <a:outerShdw blurRad="38100" dist="38100" dir="2700000" algn="tl">
                    <a:srgbClr val="C0C0C0"/>
                  </a:outerShdw>
                </a:effectLst>
                <a:uLnTx/>
                <a:uFillTx/>
                <a:latin typeface="楷体_GB2312" pitchFamily="49" charset="-122"/>
                <a:ea typeface="楷体_GB2312" pitchFamily="49" charset="-122"/>
                <a:cs typeface="+mn-cs"/>
                <a:sym typeface="Symbol" panose="05050102010706020507" pitchFamily="18" charset="2"/>
              </a:endParaRPr>
            </a:p>
          </p:txBody>
        </p:sp>
        <p:sp>
          <p:nvSpPr>
            <p:cNvPr id="27684" name="Rectangle 23"/>
            <p:cNvSpPr/>
            <p:nvPr/>
          </p:nvSpPr>
          <p:spPr>
            <a:xfrm>
              <a:off x="3531" y="2417"/>
              <a:ext cx="773" cy="247"/>
            </a:xfrm>
            <a:prstGeom prst="rect">
              <a:avLst/>
            </a:prstGeom>
            <a:noFill/>
            <a:ln w="9525">
              <a:noFill/>
            </a:ln>
          </p:spPr>
          <p:txBody>
            <a:bodyPr/>
            <a:lstStyle/>
            <a:p>
              <a:endParaRPr lang="zh-CN" altLang="en-US" dirty="0">
                <a:latin typeface="Arial" panose="020B0604020202020204" pitchFamily="34" charset="0"/>
              </a:endParaRPr>
            </a:p>
          </p:txBody>
        </p:sp>
        <p:sp>
          <p:nvSpPr>
            <p:cNvPr id="87064" name="Rectangle 24"/>
            <p:cNvSpPr>
              <a:spLocks noChangeArrowheads="1"/>
            </p:cNvSpPr>
            <p:nvPr/>
          </p:nvSpPr>
          <p:spPr bwMode="auto">
            <a:xfrm>
              <a:off x="3589" y="2471"/>
              <a:ext cx="483" cy="192"/>
            </a:xfrm>
            <a:prstGeom prst="rect">
              <a:avLst/>
            </a:prstGeom>
            <a:noFill/>
            <a:ln w="9525">
              <a:noFill/>
              <a:miter lim="800000"/>
            </a:ln>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a:ln>
                    <a:noFill/>
                  </a:ln>
                  <a:solidFill>
                    <a:srgbClr val="0000CC"/>
                  </a:solidFill>
                  <a:effectLst/>
                  <a:uLnTx/>
                  <a:uFillTx/>
                  <a:latin typeface="宋体" panose="02010600030101010101" pitchFamily="2" charset="-122"/>
                  <a:ea typeface="楷体_GB2312" pitchFamily="49" charset="-122"/>
                  <a:cs typeface="+mn-cs"/>
                  <a:sym typeface="Symbol" panose="05050102010706020507" pitchFamily="18" charset="2"/>
                </a:rPr>
                <a:t>扬声器</a:t>
              </a:r>
              <a:endParaRPr kumimoji="0" lang="zh-CN" altLang="en-US" sz="4400" b="1" i="0" u="none" strike="noStrike" kern="1200" cap="none" spc="0" normalizeH="0" baseline="0" noProof="0">
                <a:ln>
                  <a:noFill/>
                </a:ln>
                <a:solidFill>
                  <a:schemeClr val="tx2"/>
                </a:solidFill>
                <a:effectLst>
                  <a:outerShdw blurRad="38100" dist="38100" dir="2700000" algn="tl">
                    <a:srgbClr val="C0C0C0"/>
                  </a:outerShdw>
                </a:effectLst>
                <a:uLnTx/>
                <a:uFillTx/>
                <a:latin typeface="楷体_GB2312" pitchFamily="49" charset="-122"/>
                <a:ea typeface="楷体_GB2312" pitchFamily="49" charset="-122"/>
                <a:cs typeface="+mn-cs"/>
                <a:sym typeface="Symbol" panose="05050102010706020507" pitchFamily="18" charset="2"/>
              </a:endParaRPr>
            </a:p>
          </p:txBody>
        </p:sp>
        <p:sp>
          <p:nvSpPr>
            <p:cNvPr id="27686" name="Freeform 25"/>
            <p:cNvSpPr>
              <a:spLocks noEditPoints="1"/>
            </p:cNvSpPr>
            <p:nvPr/>
          </p:nvSpPr>
          <p:spPr>
            <a:xfrm>
              <a:off x="3888" y="2630"/>
              <a:ext cx="319" cy="688"/>
            </a:xfrm>
            <a:custGeom>
              <a:avLst/>
              <a:gdLst>
                <a:gd name="txL" fmla="*/ 0 w 319"/>
                <a:gd name="txT" fmla="*/ 0 h 688"/>
                <a:gd name="txR" fmla="*/ 319 w 319"/>
                <a:gd name="txB" fmla="*/ 688 h 688"/>
              </a:gdLst>
              <a:ahLst/>
              <a:cxnLst>
                <a:cxn ang="0">
                  <a:pos x="0" y="170"/>
                </a:cxn>
                <a:cxn ang="0">
                  <a:pos x="0" y="514"/>
                </a:cxn>
                <a:cxn ang="0">
                  <a:pos x="158" y="514"/>
                </a:cxn>
                <a:cxn ang="0">
                  <a:pos x="158" y="170"/>
                </a:cxn>
                <a:cxn ang="0">
                  <a:pos x="0" y="170"/>
                </a:cxn>
                <a:cxn ang="0">
                  <a:pos x="319" y="0"/>
                </a:cxn>
                <a:cxn ang="0">
                  <a:pos x="319" y="688"/>
                </a:cxn>
                <a:cxn ang="0">
                  <a:pos x="158" y="514"/>
                </a:cxn>
                <a:cxn ang="0">
                  <a:pos x="158" y="170"/>
                </a:cxn>
                <a:cxn ang="0">
                  <a:pos x="319" y="0"/>
                </a:cxn>
              </a:cxnLst>
              <a:rect l="txL" t="txT" r="txR" b="txB"/>
              <a:pathLst>
                <a:path w="319" h="688">
                  <a:moveTo>
                    <a:pt x="0" y="170"/>
                  </a:moveTo>
                  <a:lnTo>
                    <a:pt x="0" y="514"/>
                  </a:lnTo>
                  <a:lnTo>
                    <a:pt x="158" y="514"/>
                  </a:lnTo>
                  <a:lnTo>
                    <a:pt x="158" y="170"/>
                  </a:lnTo>
                  <a:lnTo>
                    <a:pt x="0" y="170"/>
                  </a:lnTo>
                  <a:close/>
                  <a:moveTo>
                    <a:pt x="319" y="0"/>
                  </a:moveTo>
                  <a:lnTo>
                    <a:pt x="319" y="688"/>
                  </a:lnTo>
                  <a:lnTo>
                    <a:pt x="158" y="514"/>
                  </a:lnTo>
                  <a:lnTo>
                    <a:pt x="158" y="170"/>
                  </a:lnTo>
                  <a:lnTo>
                    <a:pt x="319" y="0"/>
                  </a:lnTo>
                  <a:close/>
                </a:path>
              </a:pathLst>
            </a:custGeom>
            <a:solidFill>
              <a:srgbClr val="FFFFFF">
                <a:alpha val="100000"/>
              </a:srgbClr>
            </a:solidFill>
            <a:ln w="9525">
              <a:noFill/>
            </a:ln>
          </p:spPr>
          <p:txBody>
            <a:bodyPr/>
            <a:lstStyle/>
            <a:p>
              <a:endParaRPr lang="zh-CN" altLang="en-US"/>
            </a:p>
          </p:txBody>
        </p:sp>
        <p:sp>
          <p:nvSpPr>
            <p:cNvPr id="27687" name="Rectangle 26"/>
            <p:cNvSpPr/>
            <p:nvPr/>
          </p:nvSpPr>
          <p:spPr>
            <a:xfrm>
              <a:off x="3888" y="2800"/>
              <a:ext cx="158" cy="344"/>
            </a:xfrm>
            <a:prstGeom prst="rect">
              <a:avLst/>
            </a:prstGeom>
            <a:noFill/>
            <a:ln w="6350" cap="flat" cmpd="sng">
              <a:solidFill>
                <a:srgbClr val="0000FF"/>
              </a:solidFill>
              <a:prstDash val="solid"/>
              <a:miter/>
              <a:headEnd type="none" w="med" len="med"/>
              <a:tailEnd type="none" w="med" len="med"/>
            </a:ln>
          </p:spPr>
          <p:txBody>
            <a:bodyPr/>
            <a:lstStyle/>
            <a:p>
              <a:endParaRPr lang="zh-CN" altLang="en-US" dirty="0">
                <a:latin typeface="Arial" panose="020B0604020202020204" pitchFamily="34" charset="0"/>
              </a:endParaRPr>
            </a:p>
          </p:txBody>
        </p:sp>
        <p:sp>
          <p:nvSpPr>
            <p:cNvPr id="27688" name="Freeform 27"/>
            <p:cNvSpPr/>
            <p:nvPr/>
          </p:nvSpPr>
          <p:spPr>
            <a:xfrm>
              <a:off x="4046" y="2630"/>
              <a:ext cx="161" cy="688"/>
            </a:xfrm>
            <a:custGeom>
              <a:avLst/>
              <a:gdLst>
                <a:gd name="txL" fmla="*/ 0 w 161"/>
                <a:gd name="txT" fmla="*/ 0 h 688"/>
                <a:gd name="txR" fmla="*/ 161 w 161"/>
                <a:gd name="txB" fmla="*/ 688 h 688"/>
              </a:gdLst>
              <a:ahLst/>
              <a:cxnLst>
                <a:cxn ang="0">
                  <a:pos x="161" y="0"/>
                </a:cxn>
                <a:cxn ang="0">
                  <a:pos x="161" y="688"/>
                </a:cxn>
                <a:cxn ang="0">
                  <a:pos x="0" y="514"/>
                </a:cxn>
                <a:cxn ang="0">
                  <a:pos x="0" y="170"/>
                </a:cxn>
                <a:cxn ang="0">
                  <a:pos x="161" y="0"/>
                </a:cxn>
              </a:cxnLst>
              <a:rect l="txL" t="txT" r="txR" b="txB"/>
              <a:pathLst>
                <a:path w="161" h="688">
                  <a:moveTo>
                    <a:pt x="161" y="0"/>
                  </a:moveTo>
                  <a:lnTo>
                    <a:pt x="161" y="688"/>
                  </a:lnTo>
                  <a:lnTo>
                    <a:pt x="0" y="514"/>
                  </a:lnTo>
                  <a:lnTo>
                    <a:pt x="0" y="170"/>
                  </a:lnTo>
                  <a:lnTo>
                    <a:pt x="161" y="0"/>
                  </a:lnTo>
                </a:path>
              </a:pathLst>
            </a:custGeom>
            <a:noFill/>
            <a:ln w="6350" cap="flat" cmpd="sng">
              <a:solidFill>
                <a:srgbClr val="0000FF">
                  <a:alpha val="100000"/>
                </a:srgbClr>
              </a:solidFill>
              <a:prstDash val="solid"/>
              <a:round/>
              <a:headEnd type="none" w="med" len="med"/>
              <a:tailEnd type="none" w="med" len="med"/>
            </a:ln>
          </p:spPr>
          <p:txBody>
            <a:bodyPr/>
            <a:lstStyle/>
            <a:p>
              <a:endParaRPr lang="zh-CN" altLang="en-US"/>
            </a:p>
          </p:txBody>
        </p:sp>
        <p:sp>
          <p:nvSpPr>
            <p:cNvPr id="27689" name="Line 28"/>
            <p:cNvSpPr/>
            <p:nvPr/>
          </p:nvSpPr>
          <p:spPr>
            <a:xfrm flipH="1">
              <a:off x="3726" y="3059"/>
              <a:ext cx="162" cy="1"/>
            </a:xfrm>
            <a:prstGeom prst="line">
              <a:avLst/>
            </a:prstGeom>
            <a:ln w="6350" cap="flat" cmpd="sng">
              <a:solidFill>
                <a:srgbClr val="0000FF"/>
              </a:solidFill>
              <a:prstDash val="solid"/>
              <a:headEnd type="none" w="med" len="med"/>
              <a:tailEnd type="none" w="med" len="med"/>
            </a:ln>
          </p:spPr>
          <p:txBody>
            <a:bodyPr/>
            <a:lstStyle/>
            <a:p>
              <a:endParaRPr lang="zh-CN" altLang="en-US"/>
            </a:p>
          </p:txBody>
        </p:sp>
        <p:sp>
          <p:nvSpPr>
            <p:cNvPr id="27690" name="Line 29"/>
            <p:cNvSpPr/>
            <p:nvPr/>
          </p:nvSpPr>
          <p:spPr>
            <a:xfrm flipH="1">
              <a:off x="3726" y="2889"/>
              <a:ext cx="162" cy="1"/>
            </a:xfrm>
            <a:prstGeom prst="line">
              <a:avLst/>
            </a:prstGeom>
            <a:ln w="6350" cap="flat" cmpd="sng">
              <a:solidFill>
                <a:srgbClr val="0000FF"/>
              </a:solidFill>
              <a:prstDash val="solid"/>
              <a:headEnd type="none" w="med" len="med"/>
              <a:tailEnd type="none" w="med" len="med"/>
            </a:ln>
          </p:spPr>
          <p:txBody>
            <a:bodyPr/>
            <a:lstStyle/>
            <a:p>
              <a:endParaRPr lang="zh-CN" altLang="en-US"/>
            </a:p>
          </p:txBody>
        </p:sp>
        <p:sp>
          <p:nvSpPr>
            <p:cNvPr id="27691" name="Line 30"/>
            <p:cNvSpPr/>
            <p:nvPr/>
          </p:nvSpPr>
          <p:spPr>
            <a:xfrm>
              <a:off x="3579" y="3399"/>
              <a:ext cx="278" cy="1"/>
            </a:xfrm>
            <a:prstGeom prst="line">
              <a:avLst/>
            </a:prstGeom>
            <a:ln w="19050" cap="flat" cmpd="sng">
              <a:solidFill>
                <a:srgbClr val="0000FF"/>
              </a:solidFill>
              <a:prstDash val="solid"/>
              <a:headEnd type="none" w="med" len="med"/>
              <a:tailEnd type="none" w="med" len="med"/>
            </a:ln>
          </p:spPr>
          <p:txBody>
            <a:bodyPr/>
            <a:lstStyle/>
            <a:p>
              <a:endParaRPr lang="zh-CN" altLang="en-US"/>
            </a:p>
          </p:txBody>
        </p:sp>
        <p:sp>
          <p:nvSpPr>
            <p:cNvPr id="27692" name="Line 31"/>
            <p:cNvSpPr/>
            <p:nvPr/>
          </p:nvSpPr>
          <p:spPr>
            <a:xfrm flipV="1">
              <a:off x="3722" y="3044"/>
              <a:ext cx="1" cy="355"/>
            </a:xfrm>
            <a:prstGeom prst="line">
              <a:avLst/>
            </a:prstGeom>
            <a:ln w="6350" cap="flat" cmpd="sng">
              <a:solidFill>
                <a:srgbClr val="0000FF"/>
              </a:solidFill>
              <a:prstDash val="solid"/>
              <a:headEnd type="none" w="med" len="med"/>
              <a:tailEnd type="none" w="med" len="med"/>
            </a:ln>
          </p:spPr>
          <p:txBody>
            <a:bodyPr/>
            <a:lstStyle/>
            <a:p>
              <a:endParaRPr lang="zh-CN" altLang="en-US"/>
            </a:p>
          </p:txBody>
        </p:sp>
      </p:grpSp>
      <p:sp>
        <p:nvSpPr>
          <p:cNvPr id="87073" name="Rectangle 33"/>
          <p:cNvSpPr>
            <a:spLocks noChangeArrowheads="1"/>
          </p:cNvSpPr>
          <p:nvPr/>
        </p:nvSpPr>
        <p:spPr bwMode="auto">
          <a:xfrm>
            <a:off x="4937125" y="5695950"/>
            <a:ext cx="3232150" cy="365125"/>
          </a:xfrm>
          <a:prstGeom prst="rect">
            <a:avLst/>
          </a:prstGeom>
          <a:noFill/>
          <a:ln w="9525">
            <a:noFill/>
            <a:miter lim="800000"/>
          </a:ln>
        </p:spPr>
        <p:txBody>
          <a:bodyPr lIns="0" tIns="0" rIns="0" bIns="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a:ln>
                  <a:noFill/>
                </a:ln>
                <a:solidFill>
                  <a:srgbClr val="3333CC"/>
                </a:solidFill>
                <a:effectLst/>
                <a:uLnTx/>
                <a:uFillTx/>
                <a:latin typeface="宋体" panose="02010600030101010101" pitchFamily="2" charset="-122"/>
                <a:ea typeface="楷体_GB2312" pitchFamily="49" charset="-122"/>
                <a:cs typeface="+mn-cs"/>
                <a:sym typeface="Symbol" panose="05050102010706020507" pitchFamily="18" charset="2"/>
              </a:rPr>
              <a:t>扩音机电路示意图</a:t>
            </a:r>
            <a:endParaRPr kumimoji="0" lang="zh-CN" altLang="en-US" sz="4400" b="1" i="0" u="none" strike="noStrike" kern="1200" cap="none" spc="0" normalizeH="0" baseline="0" noProof="0">
              <a:ln>
                <a:noFill/>
              </a:ln>
              <a:solidFill>
                <a:schemeClr val="tx2"/>
              </a:solidFill>
              <a:effectLst>
                <a:outerShdw blurRad="38100" dist="38100" dir="2700000" algn="tl">
                  <a:srgbClr val="C0C0C0"/>
                </a:outerShdw>
              </a:effectLst>
              <a:uLnTx/>
              <a:uFillTx/>
              <a:latin typeface="楷体_GB2312" pitchFamily="49" charset="-122"/>
              <a:ea typeface="楷体_GB2312" pitchFamily="49" charset="-122"/>
              <a:cs typeface="+mn-cs"/>
              <a:sym typeface="Symbol" panose="05050102010706020507" pitchFamily="18" charset="2"/>
            </a:endParaRPr>
          </a:p>
        </p:txBody>
      </p:sp>
      <p:sp>
        <p:nvSpPr>
          <p:cNvPr id="87074" name="AutoShape 34"/>
          <p:cNvSpPr/>
          <p:nvPr/>
        </p:nvSpPr>
        <p:spPr>
          <a:xfrm>
            <a:off x="3244850" y="5375275"/>
            <a:ext cx="1473200" cy="1284288"/>
          </a:xfrm>
          <a:prstGeom prst="cloudCallout">
            <a:avLst>
              <a:gd name="adj1" fmla="val 60593"/>
              <a:gd name="adj2" fmla="val -97801"/>
            </a:avLst>
          </a:prstGeom>
          <a:solidFill>
            <a:schemeClr val="bg1"/>
          </a:solidFill>
          <a:ln w="9525" cap="flat" cmpd="sng">
            <a:solidFill>
              <a:srgbClr val="008000"/>
            </a:solidFill>
            <a:prstDash val="solid"/>
            <a:headEnd type="none" w="med" len="med"/>
            <a:tailEnd type="none" w="med" len="med"/>
          </a:ln>
        </p:spPr>
        <p:txBody>
          <a:bodyPr wrap="none" anchor="ctr" anchorCtr="0"/>
          <a:lstStyle/>
          <a:p>
            <a:pPr algn="ctr" eaLnBrk="0" hangingPunct="0"/>
            <a:r>
              <a:rPr lang="zh-CN" altLang="en-US" sz="2400" b="1" dirty="0">
                <a:solidFill>
                  <a:srgbClr val="0000CC"/>
                </a:solidFill>
                <a:latin typeface="Times New Roman" panose="02020603050405020304" pitchFamily="18" charset="0"/>
                <a:ea typeface="楷体_GB2312" pitchFamily="49" charset="-122"/>
              </a:rPr>
              <a:t>信号源</a:t>
            </a:r>
            <a:endParaRPr lang="zh-CN" altLang="en-US" sz="2400" b="1" dirty="0">
              <a:solidFill>
                <a:srgbClr val="0000CC"/>
              </a:solidFill>
              <a:latin typeface="Times New Roman" panose="02020603050405020304" pitchFamily="18" charset="0"/>
              <a:ea typeface="楷体_GB2312" pitchFamily="49" charset="-122"/>
            </a:endParaRPr>
          </a:p>
          <a:p>
            <a:pPr algn="ctr" eaLnBrk="0" hangingPunct="0"/>
            <a:r>
              <a:rPr lang="zh-CN" altLang="en-US" sz="2400" b="1" dirty="0">
                <a:solidFill>
                  <a:srgbClr val="0000CC"/>
                </a:solidFill>
                <a:latin typeface="Times New Roman" panose="02020603050405020304" pitchFamily="18" charset="0"/>
                <a:ea typeface="楷体_GB2312" pitchFamily="49" charset="-122"/>
              </a:rPr>
              <a:t>（电源）</a:t>
            </a:r>
            <a:endParaRPr lang="zh-CN" altLang="en-US" b="1" i="1" dirty="0">
              <a:solidFill>
                <a:srgbClr val="0000CC"/>
              </a:solidFill>
              <a:latin typeface="Times New Roman" panose="02020603050405020304" pitchFamily="18" charset="0"/>
              <a:ea typeface="楷体_GB2312" pitchFamily="49" charset="-122"/>
            </a:endParaRPr>
          </a:p>
        </p:txBody>
      </p:sp>
      <p:sp>
        <p:nvSpPr>
          <p:cNvPr id="8" name="文本框 2"/>
          <p:cNvSpPr txBox="1"/>
          <p:nvPr/>
        </p:nvSpPr>
        <p:spPr>
          <a:xfrm>
            <a:off x="771525" y="6000750"/>
            <a:ext cx="2216150" cy="519113"/>
          </a:xfrm>
          <a:prstGeom prst="rect">
            <a:avLst/>
          </a:prstGeom>
          <a:noFill/>
          <a:ln w="9525">
            <a:noFill/>
          </a:ln>
        </p:spPr>
        <p:txBody>
          <a:bodyPr>
            <a:spAutoFit/>
          </a:bodyPr>
          <a:lstStyle/>
          <a:p>
            <a:pPr eaLnBrk="0" hangingPunct="0"/>
            <a:r>
              <a:rPr lang="zh-CN" altLang="en-US" b="1" dirty="0">
                <a:solidFill>
                  <a:schemeClr val="accent2"/>
                </a:solidFill>
                <a:latin typeface="Times New Roman" panose="02020603050405020304" pitchFamily="18" charset="0"/>
              </a:rPr>
              <a:t>手电筒电路</a:t>
            </a:r>
            <a:endParaRPr lang="zh-CN" altLang="en-US" b="1" dirty="0">
              <a:solidFill>
                <a:schemeClr val="accent2"/>
              </a:solidFill>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wd">
                                    <p:tmPct val="100000"/>
                                  </p:iterate>
                                  <p:childTnLst>
                                    <p:set>
                                      <p:cBhvr>
                                        <p:cTn id="6" dur="1" fill="hold">
                                          <p:stCondLst>
                                            <p:cond delay="0"/>
                                          </p:stCondLst>
                                        </p:cTn>
                                        <p:tgtEl>
                                          <p:spTgt spid="7170"/>
                                        </p:tgtEl>
                                        <p:attrNameLst>
                                          <p:attrName>style.visibility</p:attrName>
                                        </p:attrNameLst>
                                      </p:cBhvr>
                                      <p:to>
                                        <p:strVal val="visible"/>
                                      </p:to>
                                    </p:set>
                                    <p:animEffect transition="in" filter="wipe(left)">
                                      <p:cBhvr>
                                        <p:cTn id="7" dur="3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71"/>
                                        </p:tgtEl>
                                        <p:attrNameLst>
                                          <p:attrName>style.visibility</p:attrName>
                                        </p:attrNameLst>
                                      </p:cBhvr>
                                      <p:to>
                                        <p:strVal val="visible"/>
                                      </p:to>
                                    </p:set>
                                    <p:animEffect transition="in" filter="wipe(left)">
                                      <p:cBhvr>
                                        <p:cTn id="12" dur="500"/>
                                        <p:tgtEl>
                                          <p:spTgt spid="7171"/>
                                        </p:tgtEl>
                                      </p:cBhvr>
                                    </p:animEffect>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7192"/>
                                        </p:tgtEl>
                                        <p:attrNameLst>
                                          <p:attrName>style.visibility</p:attrName>
                                        </p:attrNameLst>
                                      </p:cBhvr>
                                      <p:to>
                                        <p:strVal val="visible"/>
                                      </p:to>
                                    </p:set>
                                    <p:anim calcmode="lin" valueType="num">
                                      <p:cBhvr additive="base">
                                        <p:cTn id="16" dur="500" fill="hold"/>
                                        <p:tgtEl>
                                          <p:spTgt spid="7192"/>
                                        </p:tgtEl>
                                        <p:attrNameLst>
                                          <p:attrName>ppt_x</p:attrName>
                                        </p:attrNameLst>
                                      </p:cBhvr>
                                      <p:tavLst>
                                        <p:tav tm="0">
                                          <p:val>
                                            <p:strVal val="0-#ppt_w/2"/>
                                          </p:val>
                                        </p:tav>
                                        <p:tav tm="100000">
                                          <p:val>
                                            <p:strVal val="#ppt_x"/>
                                          </p:val>
                                        </p:tav>
                                      </p:tavLst>
                                    </p:anim>
                                    <p:anim calcmode="lin" valueType="num">
                                      <p:cBhvr additive="base">
                                        <p:cTn id="17" dur="500" fill="hold"/>
                                        <p:tgtEl>
                                          <p:spTgt spid="7192"/>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12"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2" presetClass="entr" presetSubtype="8" fill="hold" grpId="0" nodeType="afterEffect">
                                  <p:stCondLst>
                                    <p:cond delay="0"/>
                                  </p:stCondLst>
                                  <p:childTnLst>
                                    <p:set>
                                      <p:cBhvr>
                                        <p:cTn id="26" dur="1" fill="hold">
                                          <p:stCondLst>
                                            <p:cond delay="0"/>
                                          </p:stCondLst>
                                        </p:cTn>
                                        <p:tgtEl>
                                          <p:spTgt spid="7193"/>
                                        </p:tgtEl>
                                        <p:attrNameLst>
                                          <p:attrName>style.visibility</p:attrName>
                                        </p:attrNameLst>
                                      </p:cBhvr>
                                      <p:to>
                                        <p:strVal val="visible"/>
                                      </p:to>
                                    </p:set>
                                    <p:anim calcmode="lin" valueType="num">
                                      <p:cBhvr additive="base">
                                        <p:cTn id="27" dur="500" fill="hold"/>
                                        <p:tgtEl>
                                          <p:spTgt spid="7193"/>
                                        </p:tgtEl>
                                        <p:attrNameLst>
                                          <p:attrName>ppt_x</p:attrName>
                                        </p:attrNameLst>
                                      </p:cBhvr>
                                      <p:tavLst>
                                        <p:tav tm="0">
                                          <p:val>
                                            <p:strVal val="0-#ppt_w/2"/>
                                          </p:val>
                                        </p:tav>
                                        <p:tav tm="100000">
                                          <p:val>
                                            <p:strVal val="#ppt_x"/>
                                          </p:val>
                                        </p:tav>
                                      </p:tavLst>
                                    </p:anim>
                                    <p:anim calcmode="lin" valueType="num">
                                      <p:cBhvr additive="base">
                                        <p:cTn id="28" dur="500" fill="hold"/>
                                        <p:tgtEl>
                                          <p:spTgt spid="7193"/>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12" fill="hold" nodeType="clickEffect">
                                  <p:stCondLst>
                                    <p:cond delay="0"/>
                                  </p:stCondLst>
                                  <p:childTnLst>
                                    <p:set>
                                      <p:cBhvr>
                                        <p:cTn id="32" dur="1" fill="hold">
                                          <p:stCondLst>
                                            <p:cond delay="0"/>
                                          </p:stCondLst>
                                        </p:cTn>
                                        <p:tgtEl>
                                          <p:spTgt spid="7173"/>
                                        </p:tgtEl>
                                        <p:attrNameLst>
                                          <p:attrName>style.visibility</p:attrName>
                                        </p:attrNameLst>
                                      </p:cBhvr>
                                      <p:to>
                                        <p:strVal val="visible"/>
                                      </p:to>
                                    </p:set>
                                    <p:anim calcmode="lin" valueType="num">
                                      <p:cBhvr additive="base">
                                        <p:cTn id="33" dur="500" fill="hold"/>
                                        <p:tgtEl>
                                          <p:spTgt spid="7173"/>
                                        </p:tgtEl>
                                        <p:attrNameLst>
                                          <p:attrName>ppt_x</p:attrName>
                                        </p:attrNameLst>
                                      </p:cBhvr>
                                      <p:tavLst>
                                        <p:tav tm="0">
                                          <p:val>
                                            <p:strVal val="0-#ppt_w/2"/>
                                          </p:val>
                                        </p:tav>
                                        <p:tav tm="100000">
                                          <p:val>
                                            <p:strVal val="#ppt_x"/>
                                          </p:val>
                                        </p:tav>
                                      </p:tavLst>
                                    </p:anim>
                                    <p:anim calcmode="lin" valueType="num">
                                      <p:cBhvr additive="base">
                                        <p:cTn id="34" dur="500" fill="hold"/>
                                        <p:tgtEl>
                                          <p:spTgt spid="7173"/>
                                        </p:tgtEl>
                                        <p:attrNameLst>
                                          <p:attrName>ppt_y</p:attrName>
                                        </p:attrNameLst>
                                      </p:cBhvr>
                                      <p:tavLst>
                                        <p:tav tm="0">
                                          <p:val>
                                            <p:strVal val="1+#ppt_h/2"/>
                                          </p:val>
                                        </p:tav>
                                        <p:tav tm="100000">
                                          <p:val>
                                            <p:strVal val="#ppt_y"/>
                                          </p:val>
                                        </p:tav>
                                      </p:tavLst>
                                    </p:anim>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499"/>
                                          </p:stCondLst>
                                        </p:cTn>
                                        <p:tgtEl>
                                          <p:spTgt spid="7194"/>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499"/>
                                          </p:stCondLst>
                                        </p:cTn>
                                        <p:tgtEl>
                                          <p:spTgt spid="7180"/>
                                        </p:tgtEl>
                                        <p:attrNameLst>
                                          <p:attrName>style.visibility</p:attrName>
                                        </p:attrNameLst>
                                      </p:cBhvr>
                                      <p:to>
                                        <p:strVal val="visible"/>
                                      </p:to>
                                    </p:set>
                                  </p:childTnLst>
                                </p:cTn>
                              </p:par>
                            </p:childTnLst>
                          </p:cTn>
                        </p:par>
                        <p:par>
                          <p:cTn id="42" fill="hold">
                            <p:stCondLst>
                              <p:cond delay="500"/>
                            </p:stCondLst>
                            <p:childTnLst>
                              <p:par>
                                <p:cTn id="43" presetID="1" presetClass="entr" presetSubtype="0" fill="hold" nodeType="afterEffect">
                                  <p:stCondLst>
                                    <p:cond delay="0"/>
                                  </p:stCondLst>
                                  <p:childTnLst>
                                    <p:set>
                                      <p:cBhvr>
                                        <p:cTn id="44" dur="1" fill="hold">
                                          <p:stCondLst>
                                            <p:cond delay="499"/>
                                          </p:stCondLst>
                                        </p:cTn>
                                        <p:tgtEl>
                                          <p:spTgt spid="7181"/>
                                        </p:tgtEl>
                                        <p:attrNameLst>
                                          <p:attrName>style.visibility</p:attrName>
                                        </p:attrNameLst>
                                      </p:cBhvr>
                                      <p:to>
                                        <p:strVal val="visible"/>
                                      </p:to>
                                    </p:set>
                                  </p:childTnLst>
                                </p:cTn>
                              </p:par>
                            </p:childTnLst>
                          </p:cTn>
                        </p:par>
                        <p:par>
                          <p:cTn id="45" fill="hold">
                            <p:stCondLst>
                              <p:cond delay="1000"/>
                            </p:stCondLst>
                            <p:childTnLst>
                              <p:par>
                                <p:cTn id="46" presetID="1" presetClass="entr" presetSubtype="0" fill="hold" nodeType="afterEffect">
                                  <p:stCondLst>
                                    <p:cond delay="0"/>
                                  </p:stCondLst>
                                  <p:childTnLst>
                                    <p:set>
                                      <p:cBhvr>
                                        <p:cTn id="47" dur="1" fill="hold">
                                          <p:stCondLst>
                                            <p:cond delay="499"/>
                                          </p:stCondLst>
                                        </p:cTn>
                                        <p:tgtEl>
                                          <p:spTgt spid="7182"/>
                                        </p:tgtEl>
                                        <p:attrNameLst>
                                          <p:attrName>style.visibility</p:attrName>
                                        </p:attrNameLst>
                                      </p:cBhvr>
                                      <p:to>
                                        <p:strVal val="visible"/>
                                      </p:to>
                                    </p:set>
                                  </p:childTnLst>
                                </p:cTn>
                              </p:par>
                            </p:childTnLst>
                          </p:cTn>
                        </p:par>
                        <p:par>
                          <p:cTn id="48" fill="hold">
                            <p:stCondLst>
                              <p:cond delay="1500"/>
                            </p:stCondLst>
                            <p:childTnLst>
                              <p:par>
                                <p:cTn id="49" presetID="2" presetClass="entr" presetSubtype="4" fill="hold" grpId="0" nodeType="afterEffect">
                                  <p:stCondLst>
                                    <p:cond delay="0"/>
                                  </p:stCondLst>
                                  <p:childTnLst>
                                    <p:set>
                                      <p:cBhvr>
                                        <p:cTn id="50" dur="1" fill="hold">
                                          <p:stCondLst>
                                            <p:cond delay="0"/>
                                          </p:stCondLst>
                                        </p:cTn>
                                        <p:tgtEl>
                                          <p:spTgt spid="7191"/>
                                        </p:tgtEl>
                                        <p:attrNameLst>
                                          <p:attrName>style.visibility</p:attrName>
                                        </p:attrNameLst>
                                      </p:cBhvr>
                                      <p:to>
                                        <p:strVal val="visible"/>
                                      </p:to>
                                    </p:set>
                                    <p:anim calcmode="lin" valueType="num">
                                      <p:cBhvr additive="base">
                                        <p:cTn id="51" dur="500" fill="hold"/>
                                        <p:tgtEl>
                                          <p:spTgt spid="7191"/>
                                        </p:tgtEl>
                                        <p:attrNameLst>
                                          <p:attrName>ppt_x</p:attrName>
                                        </p:attrNameLst>
                                      </p:cBhvr>
                                      <p:tavLst>
                                        <p:tav tm="0">
                                          <p:val>
                                            <p:strVal val="#ppt_x"/>
                                          </p:val>
                                        </p:tav>
                                        <p:tav tm="100000">
                                          <p:val>
                                            <p:strVal val="#ppt_x"/>
                                          </p:val>
                                        </p:tav>
                                      </p:tavLst>
                                    </p:anim>
                                    <p:anim calcmode="lin" valueType="num">
                                      <p:cBhvr additive="base">
                                        <p:cTn id="52" dur="500" fill="hold"/>
                                        <p:tgtEl>
                                          <p:spTgt spid="7191"/>
                                        </p:tgtEl>
                                        <p:attrNameLst>
                                          <p:attrName>ppt_y</p:attrName>
                                        </p:attrNameLst>
                                      </p:cBhvr>
                                      <p:tavLst>
                                        <p:tav tm="0">
                                          <p:val>
                                            <p:strVal val="1+#ppt_h/2"/>
                                          </p:val>
                                        </p:tav>
                                        <p:tav tm="100000">
                                          <p:val>
                                            <p:strVal val="#ppt_y"/>
                                          </p:val>
                                        </p:tav>
                                      </p:tavLst>
                                    </p:anim>
                                  </p:childTnLst>
                                </p:cTn>
                              </p:par>
                            </p:childTnLst>
                          </p:cTn>
                        </p:par>
                        <p:par>
                          <p:cTn id="53" fill="hold">
                            <p:stCondLst>
                              <p:cond delay="2000"/>
                            </p:stCondLst>
                            <p:childTnLst>
                              <p:par>
                                <p:cTn id="54" presetID="1" presetClass="entr" presetSubtype="0" fill="hold" nodeType="afterEffect">
                                  <p:stCondLst>
                                    <p:cond delay="1000"/>
                                  </p:stCondLst>
                                  <p:childTnLst>
                                    <p:set>
                                      <p:cBhvr>
                                        <p:cTn id="55" dur="1" fill="hold">
                                          <p:stCondLst>
                                            <p:cond delay="499"/>
                                          </p:stCondLst>
                                        </p:cTn>
                                        <p:tgtEl>
                                          <p:spTgt spid="5"/>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7"/>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2" presetClass="entr" presetSubtype="8" fill="hold" nodeType="click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p:cTn id="64" dur="500" fill="hold"/>
                                        <p:tgtEl>
                                          <p:spTgt spid="6"/>
                                        </p:tgtEl>
                                        <p:attrNameLst>
                                          <p:attrName>ppt_x</p:attrName>
                                        </p:attrNameLst>
                                      </p:cBhvr>
                                      <p:tavLst>
                                        <p:tav tm="0">
                                          <p:val>
                                            <p:strVal val="0-#ppt_w/2"/>
                                          </p:val>
                                        </p:tav>
                                        <p:tav tm="100000">
                                          <p:val>
                                            <p:strVal val="#ppt_x"/>
                                          </p:val>
                                        </p:tav>
                                      </p:tavLst>
                                    </p:anim>
                                    <p:anim calcmode="lin" valueType="num">
                                      <p:cBhvr>
                                        <p:cTn id="65"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8" fill="hold" grpId="0" nodeType="clickEffect">
                                  <p:stCondLst>
                                    <p:cond delay="0"/>
                                  </p:stCondLst>
                                  <p:childTnLst>
                                    <p:set>
                                      <p:cBhvr>
                                        <p:cTn id="69" dur="1" fill="hold">
                                          <p:stCondLst>
                                            <p:cond delay="0"/>
                                          </p:stCondLst>
                                        </p:cTn>
                                        <p:tgtEl>
                                          <p:spTgt spid="87073"/>
                                        </p:tgtEl>
                                        <p:attrNameLst>
                                          <p:attrName>style.visibility</p:attrName>
                                        </p:attrNameLst>
                                      </p:cBhvr>
                                      <p:to>
                                        <p:strVal val="visible"/>
                                      </p:to>
                                    </p:set>
                                    <p:anim calcmode="lin" valueType="num">
                                      <p:cBhvr>
                                        <p:cTn id="70" dur="500" fill="hold"/>
                                        <p:tgtEl>
                                          <p:spTgt spid="87073"/>
                                        </p:tgtEl>
                                        <p:attrNameLst>
                                          <p:attrName>ppt_x</p:attrName>
                                        </p:attrNameLst>
                                      </p:cBhvr>
                                      <p:tavLst>
                                        <p:tav tm="0">
                                          <p:val>
                                            <p:strVal val="0-#ppt_w/2"/>
                                          </p:val>
                                        </p:tav>
                                        <p:tav tm="100000">
                                          <p:val>
                                            <p:strVal val="#ppt_x"/>
                                          </p:val>
                                        </p:tav>
                                      </p:tavLst>
                                    </p:anim>
                                    <p:anim calcmode="lin" valueType="num">
                                      <p:cBhvr>
                                        <p:cTn id="71" dur="500" fill="hold"/>
                                        <p:tgtEl>
                                          <p:spTgt spid="87073"/>
                                        </p:tgtEl>
                                        <p:attrNameLst>
                                          <p:attrName>ppt_y</p:attrName>
                                        </p:attrNameLst>
                                      </p:cBhvr>
                                      <p:tavLst>
                                        <p:tav tm="0">
                                          <p:val>
                                            <p:strVal val="#ppt_y"/>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12" fill="hold" grpId="0" nodeType="clickEffect">
                                  <p:stCondLst>
                                    <p:cond delay="0"/>
                                  </p:stCondLst>
                                  <p:childTnLst>
                                    <p:set>
                                      <p:cBhvr>
                                        <p:cTn id="75" dur="1" fill="hold">
                                          <p:stCondLst>
                                            <p:cond delay="0"/>
                                          </p:stCondLst>
                                        </p:cTn>
                                        <p:tgtEl>
                                          <p:spTgt spid="87074"/>
                                        </p:tgtEl>
                                        <p:attrNameLst>
                                          <p:attrName>style.visibility</p:attrName>
                                        </p:attrNameLst>
                                      </p:cBhvr>
                                      <p:to>
                                        <p:strVal val="visible"/>
                                      </p:to>
                                    </p:set>
                                    <p:anim calcmode="lin" valueType="num">
                                      <p:cBhvr>
                                        <p:cTn id="76" dur="500" fill="hold"/>
                                        <p:tgtEl>
                                          <p:spTgt spid="87074"/>
                                        </p:tgtEl>
                                        <p:attrNameLst>
                                          <p:attrName>ppt_x</p:attrName>
                                        </p:attrNameLst>
                                      </p:cBhvr>
                                      <p:tavLst>
                                        <p:tav tm="0">
                                          <p:val>
                                            <p:strVal val="0-#ppt_w/2"/>
                                          </p:val>
                                        </p:tav>
                                        <p:tav tm="100000">
                                          <p:val>
                                            <p:strVal val="#ppt_x"/>
                                          </p:val>
                                        </p:tav>
                                      </p:tavLst>
                                    </p:anim>
                                    <p:anim calcmode="lin" valueType="num">
                                      <p:cBhvr>
                                        <p:cTn id="77" dur="500" fill="hold"/>
                                        <p:tgtEl>
                                          <p:spTgt spid="87074"/>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6" fill="hold" grpId="0" nodeType="clickEffect">
                                  <p:stCondLst>
                                    <p:cond delay="0"/>
                                  </p:stCondLst>
                                  <p:childTnLst>
                                    <p:set>
                                      <p:cBhvr>
                                        <p:cTn id="81" dur="1" fill="hold">
                                          <p:stCondLst>
                                            <p:cond delay="0"/>
                                          </p:stCondLst>
                                        </p:cTn>
                                        <p:tgtEl>
                                          <p:spTgt spid="87046"/>
                                        </p:tgtEl>
                                        <p:attrNameLst>
                                          <p:attrName>style.visibility</p:attrName>
                                        </p:attrNameLst>
                                      </p:cBhvr>
                                      <p:to>
                                        <p:strVal val="visible"/>
                                      </p:to>
                                    </p:set>
                                    <p:anim calcmode="lin" valueType="num">
                                      <p:cBhvr>
                                        <p:cTn id="82" dur="500" fill="hold"/>
                                        <p:tgtEl>
                                          <p:spTgt spid="87046"/>
                                        </p:tgtEl>
                                        <p:attrNameLst>
                                          <p:attrName>ppt_x</p:attrName>
                                        </p:attrNameLst>
                                      </p:cBhvr>
                                      <p:tavLst>
                                        <p:tav tm="0">
                                          <p:val>
                                            <p:strVal val="1+#ppt_w/2"/>
                                          </p:val>
                                        </p:tav>
                                        <p:tav tm="100000">
                                          <p:val>
                                            <p:strVal val="#ppt_x"/>
                                          </p:val>
                                        </p:tav>
                                      </p:tavLst>
                                    </p:anim>
                                    <p:anim calcmode="lin" valueType="num">
                                      <p:cBhvr>
                                        <p:cTn id="83" dur="500" fill="hold"/>
                                        <p:tgtEl>
                                          <p:spTgt spid="870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p:bldP spid="7191" grpId="0"/>
      <p:bldP spid="7192" grpId="0"/>
      <p:bldP spid="7193" grpId="0"/>
      <p:bldP spid="7194" grpId="0"/>
      <p:bldP spid="87046" grpId="0" bldLvl="0" animBg="1"/>
      <p:bldP spid="87073" grpId="0"/>
      <p:bldP spid="87074" grpId="0" bldLvl="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p:nvPr/>
        </p:nvSpPr>
        <p:spPr>
          <a:xfrm>
            <a:off x="-61912" y="609600"/>
            <a:ext cx="8931275" cy="519113"/>
          </a:xfrm>
          <a:prstGeom prst="rect">
            <a:avLst/>
          </a:prstGeom>
          <a:noFill/>
          <a:ln w="9525">
            <a:noFill/>
          </a:ln>
        </p:spPr>
        <p:txBody>
          <a:bodyPr anchor="ctr" anchorCtr="0">
            <a:spAutoFit/>
          </a:bodyPr>
          <a:lstStyle/>
          <a:p>
            <a:pPr eaLnBrk="0" hangingPunct="0">
              <a:spcBef>
                <a:spcPct val="50000"/>
              </a:spcBef>
            </a:pPr>
            <a:r>
              <a:rPr lang="zh-CN" altLang="en-US" b="1" dirty="0">
                <a:solidFill>
                  <a:srgbClr val="990000"/>
                </a:solidFill>
                <a:latin typeface="Times New Roman" panose="02020603050405020304" pitchFamily="18" charset="0"/>
              </a:rPr>
              <a:t>         </a:t>
            </a:r>
            <a:r>
              <a:rPr lang="zh-CN" altLang="en-US" b="1" u="sng" dirty="0">
                <a:solidFill>
                  <a:srgbClr val="990000"/>
                </a:solidFill>
                <a:latin typeface="Times New Roman" panose="02020603050405020304" pitchFamily="18" charset="0"/>
              </a:rPr>
              <a:t>电路</a:t>
            </a:r>
            <a:r>
              <a:rPr lang="zh-CN" altLang="en-US" b="1" dirty="0">
                <a:solidFill>
                  <a:srgbClr val="990000"/>
                </a:solidFill>
                <a:latin typeface="Times New Roman" panose="02020603050405020304" pitchFamily="18" charset="0"/>
              </a:rPr>
              <a:t>主要由电源、负载、连接导线及开关等构成。</a:t>
            </a:r>
            <a:endParaRPr lang="zh-CN" altLang="en-US" b="1" dirty="0">
              <a:solidFill>
                <a:srgbClr val="990000"/>
              </a:solidFill>
              <a:latin typeface="Times New Roman" panose="02020603050405020304" pitchFamily="18" charset="0"/>
            </a:endParaRPr>
          </a:p>
        </p:txBody>
      </p:sp>
      <p:sp>
        <p:nvSpPr>
          <p:cNvPr id="8195" name="Text Box 3"/>
          <p:cNvSpPr txBox="1"/>
          <p:nvPr/>
        </p:nvSpPr>
        <p:spPr>
          <a:xfrm>
            <a:off x="715963" y="1693863"/>
            <a:ext cx="7232650" cy="519112"/>
          </a:xfrm>
          <a:prstGeom prst="rect">
            <a:avLst/>
          </a:prstGeom>
          <a:noFill/>
          <a:ln w="9525">
            <a:noFill/>
          </a:ln>
        </p:spPr>
        <p:txBody>
          <a:bodyPr anchor="ctr" anchorCtr="0">
            <a:spAutoFit/>
          </a:bodyPr>
          <a:lstStyle/>
          <a:p>
            <a:pPr eaLnBrk="0" hangingPunct="0">
              <a:spcBef>
                <a:spcPct val="50000"/>
              </a:spcBef>
            </a:pPr>
            <a:r>
              <a:rPr lang="zh-CN" altLang="en-US" b="1" u="sng" dirty="0">
                <a:solidFill>
                  <a:srgbClr val="990000"/>
                </a:solidFill>
                <a:latin typeface="Times New Roman" panose="02020603050405020304" pitchFamily="18" charset="0"/>
              </a:rPr>
              <a:t>电源</a:t>
            </a:r>
            <a:r>
              <a:rPr lang="en-US" altLang="zh-CN" b="1" dirty="0">
                <a:solidFill>
                  <a:srgbClr val="990000"/>
                </a:solidFill>
                <a:latin typeface="Times New Roman" panose="02020603050405020304" pitchFamily="18" charset="0"/>
              </a:rPr>
              <a:t>(source)</a:t>
            </a:r>
            <a:r>
              <a:rPr lang="zh-CN" altLang="en-US" b="1" dirty="0">
                <a:solidFill>
                  <a:srgbClr val="990000"/>
                </a:solidFill>
                <a:latin typeface="Times New Roman" panose="02020603050405020304" pitchFamily="18" charset="0"/>
              </a:rPr>
              <a:t>：提供能量或信号。</a:t>
            </a:r>
            <a:endParaRPr lang="zh-CN" altLang="en-US" b="1" dirty="0">
              <a:solidFill>
                <a:srgbClr val="990000"/>
              </a:solidFill>
              <a:latin typeface="Times New Roman" panose="02020603050405020304" pitchFamily="18" charset="0"/>
            </a:endParaRPr>
          </a:p>
        </p:txBody>
      </p:sp>
      <p:sp>
        <p:nvSpPr>
          <p:cNvPr id="8196" name="Text Box 4"/>
          <p:cNvSpPr txBox="1"/>
          <p:nvPr/>
        </p:nvSpPr>
        <p:spPr>
          <a:xfrm>
            <a:off x="-61912" y="2754313"/>
            <a:ext cx="8931275" cy="1160462"/>
          </a:xfrm>
          <a:prstGeom prst="rect">
            <a:avLst/>
          </a:prstGeom>
          <a:noFill/>
          <a:ln w="9525">
            <a:noFill/>
          </a:ln>
        </p:spPr>
        <p:txBody>
          <a:bodyPr anchor="ctr" anchorCtr="0">
            <a:spAutoFit/>
          </a:bodyPr>
          <a:lstStyle/>
          <a:p>
            <a:pPr marL="1714500" indent="-1714500" eaLnBrk="0" hangingPunct="0">
              <a:spcBef>
                <a:spcPct val="50000"/>
              </a:spcBef>
            </a:pPr>
            <a:r>
              <a:rPr lang="zh-CN" altLang="en-US" b="1" dirty="0">
                <a:solidFill>
                  <a:srgbClr val="990000"/>
                </a:solidFill>
                <a:latin typeface="Times New Roman" panose="02020603050405020304" pitchFamily="18" charset="0"/>
              </a:rPr>
              <a:t>         </a:t>
            </a:r>
            <a:r>
              <a:rPr lang="zh-CN" altLang="en-US" b="1" u="sng" dirty="0">
                <a:solidFill>
                  <a:srgbClr val="990000"/>
                </a:solidFill>
                <a:latin typeface="Times New Roman" panose="02020603050405020304" pitchFamily="18" charset="0"/>
              </a:rPr>
              <a:t>负载</a:t>
            </a:r>
            <a:r>
              <a:rPr lang="en-US" altLang="zh-CN" b="1" dirty="0">
                <a:solidFill>
                  <a:srgbClr val="990000"/>
                </a:solidFill>
                <a:latin typeface="Times New Roman" panose="02020603050405020304" pitchFamily="18" charset="0"/>
              </a:rPr>
              <a:t>(load)</a:t>
            </a:r>
            <a:r>
              <a:rPr lang="zh-CN" altLang="en-US" b="1" dirty="0">
                <a:solidFill>
                  <a:srgbClr val="990000"/>
                </a:solidFill>
                <a:latin typeface="Times New Roman" panose="02020603050405020304" pitchFamily="18" charset="0"/>
              </a:rPr>
              <a:t>：将电能转化为其它形式的能量 或对信</a:t>
            </a:r>
            <a:endParaRPr lang="zh-CN" altLang="en-US" b="1" dirty="0">
              <a:solidFill>
                <a:srgbClr val="990000"/>
              </a:solidFill>
              <a:latin typeface="Times New Roman" panose="02020603050405020304" pitchFamily="18" charset="0"/>
            </a:endParaRPr>
          </a:p>
          <a:p>
            <a:pPr marL="1714500" indent="-1714500" eaLnBrk="0" hangingPunct="0">
              <a:spcBef>
                <a:spcPct val="50000"/>
              </a:spcBef>
            </a:pPr>
            <a:r>
              <a:rPr lang="zh-CN" altLang="en-US" b="1" dirty="0">
                <a:solidFill>
                  <a:srgbClr val="990000"/>
                </a:solidFill>
                <a:latin typeface="Times New Roman" panose="02020603050405020304" pitchFamily="18" charset="0"/>
              </a:rPr>
              <a:t>                               号进行处理</a:t>
            </a:r>
            <a:r>
              <a:rPr lang="en-US" altLang="zh-CN" b="1" dirty="0">
                <a:solidFill>
                  <a:srgbClr val="990000"/>
                </a:solidFill>
                <a:latin typeface="Times New Roman" panose="02020603050405020304" pitchFamily="18" charset="0"/>
              </a:rPr>
              <a:t>.</a:t>
            </a:r>
            <a:endParaRPr lang="en-US" altLang="zh-CN" b="1" dirty="0">
              <a:solidFill>
                <a:srgbClr val="990000"/>
              </a:solidFill>
              <a:latin typeface="Times New Roman" panose="02020603050405020304" pitchFamily="18" charset="0"/>
            </a:endParaRPr>
          </a:p>
        </p:txBody>
      </p:sp>
      <p:sp>
        <p:nvSpPr>
          <p:cNvPr id="8197" name="Text Box 5"/>
          <p:cNvSpPr txBox="1"/>
          <p:nvPr/>
        </p:nvSpPr>
        <p:spPr>
          <a:xfrm>
            <a:off x="-61912" y="4249738"/>
            <a:ext cx="8901112" cy="1160462"/>
          </a:xfrm>
          <a:prstGeom prst="rect">
            <a:avLst/>
          </a:prstGeom>
          <a:noFill/>
          <a:ln w="9525">
            <a:noFill/>
          </a:ln>
        </p:spPr>
        <p:txBody>
          <a:bodyPr anchor="ctr" anchorCtr="0">
            <a:spAutoFit/>
          </a:bodyPr>
          <a:lstStyle/>
          <a:p>
            <a:pPr eaLnBrk="0" hangingPunct="0">
              <a:spcBef>
                <a:spcPct val="50000"/>
              </a:spcBef>
            </a:pPr>
            <a:r>
              <a:rPr lang="zh-CN" altLang="en-US" b="1" dirty="0">
                <a:solidFill>
                  <a:srgbClr val="990000"/>
                </a:solidFill>
                <a:latin typeface="Times New Roman" panose="02020603050405020304" pitchFamily="18" charset="0"/>
              </a:rPr>
              <a:t>        </a:t>
            </a:r>
            <a:r>
              <a:rPr lang="zh-CN" altLang="en-US" b="1" u="sng" dirty="0">
                <a:solidFill>
                  <a:srgbClr val="990000"/>
                </a:solidFill>
                <a:latin typeface="Times New Roman" panose="02020603050405020304" pitchFamily="18" charset="0"/>
              </a:rPr>
              <a:t>导线</a:t>
            </a:r>
            <a:r>
              <a:rPr lang="en-US" altLang="zh-CN" b="1" dirty="0">
                <a:solidFill>
                  <a:srgbClr val="990000"/>
                </a:solidFill>
                <a:latin typeface="Times New Roman" panose="02020603050405020304" pitchFamily="18" charset="0"/>
              </a:rPr>
              <a:t>(line)</a:t>
            </a:r>
            <a:endParaRPr lang="en-US" altLang="zh-CN" b="1" dirty="0">
              <a:solidFill>
                <a:srgbClr val="990000"/>
              </a:solidFill>
              <a:latin typeface="Times New Roman" panose="02020603050405020304" pitchFamily="18" charset="0"/>
            </a:endParaRPr>
          </a:p>
          <a:p>
            <a:pPr eaLnBrk="0" hangingPunct="0">
              <a:spcBef>
                <a:spcPct val="50000"/>
              </a:spcBef>
            </a:pPr>
            <a:r>
              <a:rPr lang="en-US" altLang="zh-CN" b="1" dirty="0">
                <a:solidFill>
                  <a:srgbClr val="990000"/>
                </a:solidFill>
                <a:latin typeface="Times New Roman" panose="02020603050405020304" pitchFamily="18" charset="0"/>
              </a:rPr>
              <a:t>        </a:t>
            </a:r>
            <a:r>
              <a:rPr lang="zh-CN" altLang="en-US" b="1" u="sng" dirty="0">
                <a:solidFill>
                  <a:srgbClr val="990000"/>
                </a:solidFill>
                <a:latin typeface="Times New Roman" panose="02020603050405020304" pitchFamily="18" charset="0"/>
              </a:rPr>
              <a:t>开关</a:t>
            </a:r>
            <a:r>
              <a:rPr lang="zh-CN" altLang="en-US" b="1" dirty="0">
                <a:solidFill>
                  <a:srgbClr val="990000"/>
                </a:solidFill>
                <a:latin typeface="Times New Roman" panose="02020603050405020304" pitchFamily="18" charset="0"/>
              </a:rPr>
              <a:t>（</a:t>
            </a:r>
            <a:r>
              <a:rPr lang="en-US" altLang="zh-CN" b="1" dirty="0">
                <a:solidFill>
                  <a:srgbClr val="990000"/>
                </a:solidFill>
                <a:latin typeface="Times New Roman" panose="02020603050405020304" pitchFamily="18" charset="0"/>
              </a:rPr>
              <a:t>switch)</a:t>
            </a:r>
            <a:r>
              <a:rPr lang="zh-CN" altLang="en-US" b="1" dirty="0">
                <a:solidFill>
                  <a:srgbClr val="990000"/>
                </a:solidFill>
                <a:latin typeface="Times New Roman" panose="02020603050405020304" pitchFamily="18" charset="0"/>
              </a:rPr>
              <a:t>等：</a:t>
            </a:r>
            <a:endParaRPr lang="zh-CN" altLang="en-US" b="1" dirty="0">
              <a:solidFill>
                <a:srgbClr val="990000"/>
              </a:solidFill>
              <a:latin typeface="Times New Roman" panose="02020603050405020304" pitchFamily="18" charset="0"/>
            </a:endParaRPr>
          </a:p>
        </p:txBody>
      </p:sp>
      <p:grpSp>
        <p:nvGrpSpPr>
          <p:cNvPr id="2" name="Group 6"/>
          <p:cNvGrpSpPr/>
          <p:nvPr/>
        </p:nvGrpSpPr>
        <p:grpSpPr>
          <a:xfrm>
            <a:off x="3352800" y="4343400"/>
            <a:ext cx="4243388" cy="914400"/>
            <a:chOff x="0" y="0"/>
            <a:chExt cx="2592" cy="576"/>
          </a:xfrm>
        </p:grpSpPr>
        <p:sp>
          <p:nvSpPr>
            <p:cNvPr id="28679" name="Rectangle 7"/>
            <p:cNvSpPr/>
            <p:nvPr/>
          </p:nvSpPr>
          <p:spPr>
            <a:xfrm>
              <a:off x="226" y="96"/>
              <a:ext cx="2366" cy="327"/>
            </a:xfrm>
            <a:prstGeom prst="rect">
              <a:avLst/>
            </a:prstGeom>
            <a:noFill/>
            <a:ln w="9525">
              <a:noFill/>
            </a:ln>
          </p:spPr>
          <p:txBody>
            <a:bodyPr>
              <a:spAutoFit/>
            </a:bodyPr>
            <a:lstStyle/>
            <a:p>
              <a:pPr eaLnBrk="0" hangingPunct="0">
                <a:spcBef>
                  <a:spcPct val="50000"/>
                </a:spcBef>
              </a:pPr>
              <a:r>
                <a:rPr lang="zh-CN" altLang="en-US" b="1" dirty="0">
                  <a:solidFill>
                    <a:srgbClr val="990000"/>
                  </a:solidFill>
                  <a:latin typeface="Times New Roman" panose="02020603050405020304" pitchFamily="18" charset="0"/>
                </a:rPr>
                <a:t>将电源与负载接成通路</a:t>
              </a:r>
              <a:endParaRPr lang="zh-CN" altLang="en-US" b="1" dirty="0">
                <a:solidFill>
                  <a:srgbClr val="990000"/>
                </a:solidFill>
                <a:latin typeface="Times New Roman" panose="02020603050405020304" pitchFamily="18" charset="0"/>
              </a:endParaRPr>
            </a:p>
          </p:txBody>
        </p:sp>
        <p:sp>
          <p:nvSpPr>
            <p:cNvPr id="28680" name="AutoShape 8"/>
            <p:cNvSpPr/>
            <p:nvPr/>
          </p:nvSpPr>
          <p:spPr>
            <a:xfrm>
              <a:off x="0" y="0"/>
              <a:ext cx="192" cy="576"/>
            </a:xfrm>
            <a:prstGeom prst="rightBrace">
              <a:avLst>
                <a:gd name="adj1" fmla="val 25000"/>
                <a:gd name="adj2" fmla="val 50000"/>
              </a:avLst>
            </a:prstGeom>
            <a:noFill/>
            <a:ln w="25400" cap="flat" cmpd="sng">
              <a:solidFill>
                <a:srgbClr val="990000"/>
              </a:solidFill>
              <a:prstDash val="solid"/>
              <a:headEnd type="none" w="med" len="med"/>
              <a:tailEnd type="none" w="med" len="med"/>
            </a:ln>
          </p:spPr>
          <p:txBody>
            <a:bodyPr wrap="none" anchor="ctr" anchorCtr="0">
              <a:spAutoFit/>
            </a:bodyPr>
            <a:lstStyle/>
            <a:p>
              <a:pPr eaLnBrk="0" hangingPunct="0"/>
              <a:endParaRPr lang="zh-CN" altLang="en-US" dirty="0">
                <a:latin typeface="Times New Roman" panose="02020603050405020304" pitchFamily="18" charset="0"/>
              </a:endParaRP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ipe(left)">
                                      <p:cBhvr>
                                        <p:cTn id="7" dur="5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8195"/>
                                        </p:tgtEl>
                                        <p:attrNameLst>
                                          <p:attrName>style.visibility</p:attrName>
                                        </p:attrNameLst>
                                      </p:cBhvr>
                                      <p:to>
                                        <p:strVal val="visible"/>
                                      </p:to>
                                    </p:set>
                                    <p:anim calcmode="lin" valueType="num">
                                      <p:cBhvr additive="base">
                                        <p:cTn id="12" dur="500" fill="hold"/>
                                        <p:tgtEl>
                                          <p:spTgt spid="8195"/>
                                        </p:tgtEl>
                                        <p:attrNameLst>
                                          <p:attrName>ppt_x</p:attrName>
                                        </p:attrNameLst>
                                      </p:cBhvr>
                                      <p:tavLst>
                                        <p:tav tm="0">
                                          <p:val>
                                            <p:strVal val="0-#ppt_w/2"/>
                                          </p:val>
                                        </p:tav>
                                        <p:tav tm="100000">
                                          <p:val>
                                            <p:strVal val="#ppt_x"/>
                                          </p:val>
                                        </p:tav>
                                      </p:tavLst>
                                    </p:anim>
                                    <p:anim calcmode="lin" valueType="num">
                                      <p:cBhvr additive="base">
                                        <p:cTn id="13" dur="500" fill="hold"/>
                                        <p:tgtEl>
                                          <p:spTgt spid="819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8196"/>
                                        </p:tgtEl>
                                        <p:attrNameLst>
                                          <p:attrName>style.visibility</p:attrName>
                                        </p:attrNameLst>
                                      </p:cBhvr>
                                      <p:to>
                                        <p:strVal val="visible"/>
                                      </p:to>
                                    </p:set>
                                    <p:anim calcmode="lin" valueType="num">
                                      <p:cBhvr additive="base">
                                        <p:cTn id="18" dur="500" fill="hold"/>
                                        <p:tgtEl>
                                          <p:spTgt spid="8196"/>
                                        </p:tgtEl>
                                        <p:attrNameLst>
                                          <p:attrName>ppt_x</p:attrName>
                                        </p:attrNameLst>
                                      </p:cBhvr>
                                      <p:tavLst>
                                        <p:tav tm="0">
                                          <p:val>
                                            <p:strVal val="0-#ppt_w/2"/>
                                          </p:val>
                                        </p:tav>
                                        <p:tav tm="100000">
                                          <p:val>
                                            <p:strVal val="#ppt_x"/>
                                          </p:val>
                                        </p:tav>
                                      </p:tavLst>
                                    </p:anim>
                                    <p:anim calcmode="lin" valueType="num">
                                      <p:cBhvr additive="base">
                                        <p:cTn id="19" dur="500" fill="hold"/>
                                        <p:tgtEl>
                                          <p:spTgt spid="8196"/>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8197"/>
                                        </p:tgtEl>
                                        <p:attrNameLst>
                                          <p:attrName>style.visibility</p:attrName>
                                        </p:attrNameLst>
                                      </p:cBhvr>
                                      <p:to>
                                        <p:strVal val="visible"/>
                                      </p:to>
                                    </p:set>
                                    <p:anim calcmode="lin" valueType="num">
                                      <p:cBhvr additive="base">
                                        <p:cTn id="24" dur="500" fill="hold"/>
                                        <p:tgtEl>
                                          <p:spTgt spid="8197"/>
                                        </p:tgtEl>
                                        <p:attrNameLst>
                                          <p:attrName>ppt_x</p:attrName>
                                        </p:attrNameLst>
                                      </p:cBhvr>
                                      <p:tavLst>
                                        <p:tav tm="0">
                                          <p:val>
                                            <p:strVal val="0-#ppt_w/2"/>
                                          </p:val>
                                        </p:tav>
                                        <p:tav tm="100000">
                                          <p:val>
                                            <p:strVal val="#ppt_x"/>
                                          </p:val>
                                        </p:tav>
                                      </p:tavLst>
                                    </p:anim>
                                    <p:anim calcmode="lin" valueType="num">
                                      <p:cBhvr additive="base">
                                        <p:cTn id="25" dur="500" fill="hold"/>
                                        <p:tgtEl>
                                          <p:spTgt spid="8197"/>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0-#ppt_w/2"/>
                                          </p:val>
                                        </p:tav>
                                        <p:tav tm="100000">
                                          <p:val>
                                            <p:strVal val="#ppt_x"/>
                                          </p:val>
                                        </p:tav>
                                      </p:tavLst>
                                    </p:anim>
                                    <p:anim calcmode="lin" valueType="num">
                                      <p:cBhvr additive="base">
                                        <p:cTn id="31"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p:bldP spid="8196" grpId="0"/>
      <p:bldP spid="819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descr="蓝色砂纸"/>
          <p:cNvSpPr/>
          <p:nvPr/>
        </p:nvSpPr>
        <p:spPr>
          <a:xfrm>
            <a:off x="741363" y="4351338"/>
            <a:ext cx="3136900" cy="519112"/>
          </a:xfrm>
          <a:prstGeom prst="rect">
            <a:avLst/>
          </a:prstGeom>
          <a:blipFill rotWithShape="0">
            <a:blip r:embed="rId1"/>
          </a:blipFill>
          <a:ln w="9525">
            <a:noFill/>
          </a:ln>
        </p:spPr>
        <p:txBody>
          <a:bodyPr anchor="ctr" anchorCtr="0">
            <a:spAutoFit/>
          </a:bodyPr>
          <a:lstStyle/>
          <a:p>
            <a:pPr eaLnBrk="0" hangingPunct="0"/>
            <a:r>
              <a:rPr lang="zh-CN" altLang="en-US" b="1" dirty="0">
                <a:solidFill>
                  <a:srgbClr val="990000"/>
                </a:solidFill>
                <a:latin typeface="Times New Roman" panose="02020603050405020304" pitchFamily="18" charset="0"/>
              </a:rPr>
              <a:t>        电路的作用：</a:t>
            </a:r>
            <a:endParaRPr lang="zh-CN" altLang="en-US" sz="2400" b="1" dirty="0">
              <a:solidFill>
                <a:srgbClr val="990000"/>
              </a:solidFill>
              <a:latin typeface="Times New Roman" panose="02020603050405020304" pitchFamily="18" charset="0"/>
            </a:endParaRPr>
          </a:p>
        </p:txBody>
      </p:sp>
      <p:sp>
        <p:nvSpPr>
          <p:cNvPr id="3" name="Rectangle 6"/>
          <p:cNvSpPr/>
          <p:nvPr/>
        </p:nvSpPr>
        <p:spPr>
          <a:xfrm>
            <a:off x="6380163" y="4275138"/>
            <a:ext cx="2347912" cy="519112"/>
          </a:xfrm>
          <a:prstGeom prst="rect">
            <a:avLst/>
          </a:prstGeom>
          <a:noFill/>
          <a:ln w="9525">
            <a:noFill/>
          </a:ln>
        </p:spPr>
        <p:txBody>
          <a:bodyPr anchor="ctr" anchorCtr="0">
            <a:spAutoFit/>
          </a:bodyPr>
          <a:lstStyle/>
          <a:p>
            <a:pPr algn="ctr" eaLnBrk="0" hangingPunct="0"/>
            <a:r>
              <a:rPr lang="en-US" altLang="zh-CN" b="1" dirty="0">
                <a:solidFill>
                  <a:srgbClr val="990000"/>
                </a:solidFill>
                <a:latin typeface="Times New Roman" panose="02020603050405020304" pitchFamily="18" charset="0"/>
              </a:rPr>
              <a:t>2.</a:t>
            </a:r>
            <a:r>
              <a:rPr lang="zh-CN" altLang="en-US" b="1" dirty="0">
                <a:solidFill>
                  <a:srgbClr val="990000"/>
                </a:solidFill>
                <a:latin typeface="Times New Roman" panose="02020603050405020304" pitchFamily="18" charset="0"/>
              </a:rPr>
              <a:t>信号的处理</a:t>
            </a:r>
            <a:endParaRPr lang="zh-CN" altLang="en-US" b="1" dirty="0">
              <a:solidFill>
                <a:srgbClr val="990000"/>
              </a:solidFill>
              <a:latin typeface="Times New Roman" panose="02020603050405020304" pitchFamily="18" charset="0"/>
            </a:endParaRPr>
          </a:p>
        </p:txBody>
      </p:sp>
      <p:sp>
        <p:nvSpPr>
          <p:cNvPr id="4" name="Rectangle 7"/>
          <p:cNvSpPr/>
          <p:nvPr/>
        </p:nvSpPr>
        <p:spPr>
          <a:xfrm>
            <a:off x="3560763" y="4351338"/>
            <a:ext cx="2347912" cy="519112"/>
          </a:xfrm>
          <a:prstGeom prst="rect">
            <a:avLst/>
          </a:prstGeom>
          <a:noFill/>
          <a:ln w="9525">
            <a:noFill/>
          </a:ln>
        </p:spPr>
        <p:txBody>
          <a:bodyPr anchor="ctr" anchorCtr="0">
            <a:spAutoFit/>
          </a:bodyPr>
          <a:lstStyle/>
          <a:p>
            <a:pPr algn="ctr" eaLnBrk="0" hangingPunct="0">
              <a:spcBef>
                <a:spcPct val="50000"/>
              </a:spcBef>
            </a:pPr>
            <a:r>
              <a:rPr lang="en-US" altLang="zh-CN" b="1" dirty="0">
                <a:solidFill>
                  <a:srgbClr val="990000"/>
                </a:solidFill>
                <a:latin typeface="Times New Roman" panose="02020603050405020304" pitchFamily="18" charset="0"/>
              </a:rPr>
              <a:t>1.</a:t>
            </a:r>
            <a:r>
              <a:rPr lang="zh-CN" altLang="en-US" b="1" dirty="0">
                <a:solidFill>
                  <a:srgbClr val="990000"/>
                </a:solidFill>
                <a:latin typeface="Times New Roman" panose="02020603050405020304" pitchFamily="18" charset="0"/>
              </a:rPr>
              <a:t>电能的传输</a:t>
            </a:r>
            <a:endParaRPr lang="zh-CN" altLang="en-US" b="1" dirty="0">
              <a:solidFill>
                <a:srgbClr val="990000"/>
              </a:solidFill>
              <a:latin typeface="Times New Roman" panose="02020603050405020304" pitchFamily="18" charset="0"/>
            </a:endParaRPr>
          </a:p>
        </p:txBody>
      </p:sp>
      <p:sp>
        <p:nvSpPr>
          <p:cNvPr id="5" name="Rectangle 8"/>
          <p:cNvSpPr/>
          <p:nvPr/>
        </p:nvSpPr>
        <p:spPr>
          <a:xfrm>
            <a:off x="3484563" y="5037138"/>
            <a:ext cx="4973637" cy="519112"/>
          </a:xfrm>
          <a:prstGeom prst="rect">
            <a:avLst/>
          </a:prstGeom>
          <a:noFill/>
          <a:ln w="9525">
            <a:noFill/>
          </a:ln>
        </p:spPr>
        <p:txBody>
          <a:bodyPr anchor="ctr" anchorCtr="0">
            <a:spAutoFit/>
          </a:bodyPr>
          <a:lstStyle/>
          <a:p>
            <a:pPr algn="ctr" eaLnBrk="0" hangingPunct="0">
              <a:spcBef>
                <a:spcPct val="50000"/>
              </a:spcBef>
            </a:pPr>
            <a:r>
              <a:rPr lang="en-US" altLang="zh-CN" b="1" dirty="0">
                <a:solidFill>
                  <a:srgbClr val="990000"/>
                </a:solidFill>
                <a:latin typeface="Times New Roman" panose="02020603050405020304" pitchFamily="18" charset="0"/>
              </a:rPr>
              <a:t>3.</a:t>
            </a:r>
            <a:r>
              <a:rPr lang="zh-CN" altLang="en-US" b="1" dirty="0">
                <a:solidFill>
                  <a:srgbClr val="990000"/>
                </a:solidFill>
                <a:latin typeface="Times New Roman" panose="02020603050405020304" pitchFamily="18" charset="0"/>
              </a:rPr>
              <a:t>电量的测量、控制计算等。</a:t>
            </a:r>
            <a:endParaRPr lang="zh-CN" altLang="en-US" b="1" dirty="0">
              <a:solidFill>
                <a:srgbClr val="990000"/>
              </a:solidFill>
              <a:latin typeface="Times New Roman" panose="02020603050405020304" pitchFamily="18" charset="0"/>
            </a:endParaRPr>
          </a:p>
        </p:txBody>
      </p:sp>
      <p:graphicFrame>
        <p:nvGraphicFramePr>
          <p:cNvPr id="6146" name="对象 6145" descr="蓝色砂纸"/>
          <p:cNvGraphicFramePr>
            <a:graphicFrameLocks noChangeAspect="1"/>
          </p:cNvGraphicFramePr>
          <p:nvPr>
            <p:custDataLst>
              <p:tags r:id="rId2"/>
            </p:custDataLst>
          </p:nvPr>
        </p:nvGraphicFramePr>
        <p:xfrm>
          <a:off x="2483485" y="1052830"/>
          <a:ext cx="3667125" cy="1720850"/>
        </p:xfrm>
        <a:graphic>
          <a:graphicData uri="http://schemas.openxmlformats.org/presentationml/2006/ole">
            <mc:AlternateContent xmlns:mc="http://schemas.openxmlformats.org/markup-compatibility/2006">
              <mc:Choice xmlns:v="urn:schemas-microsoft-com:vml" Requires="v">
                <p:oleObj spid="_x0000_s6" name="" r:id="rId3" imgW="1624330" imgH="762000" progId="Visio.Drawing.11">
                  <p:embed/>
                </p:oleObj>
              </mc:Choice>
              <mc:Fallback>
                <p:oleObj name="" r:id="rId3" imgW="1624330" imgH="762000" progId="Visio.Drawing.11">
                  <p:embed/>
                  <p:pic>
                    <p:nvPicPr>
                      <p:cNvPr id="0" name="图片 3075"/>
                      <p:cNvPicPr/>
                      <p:nvPr/>
                    </p:nvPicPr>
                    <p:blipFill>
                      <a:blip r:embed="rId4"/>
                      <a:stretch>
                        <a:fillRect/>
                      </a:stretch>
                    </p:blipFill>
                    <p:spPr>
                      <a:xfrm>
                        <a:off x="2483485" y="1052830"/>
                        <a:ext cx="3667125" cy="1720850"/>
                      </a:xfrm>
                      <a:prstGeom prst="rect">
                        <a:avLst/>
                      </a:prstGeom>
                      <a:blipFill rotWithShape="0">
                        <a:blip r:embed="rId1"/>
                      </a:blipFill>
                      <a:ln w="38100">
                        <a:noFill/>
                        <a:miter/>
                      </a:ln>
                    </p:spPr>
                  </p:pic>
                </p:oleObj>
              </mc:Fallback>
            </mc:AlternateContent>
          </a:graphicData>
        </a:graphic>
      </p:graphicFrame>
      <p:sp>
        <p:nvSpPr>
          <p:cNvPr id="6147" name="文本框 6146"/>
          <p:cNvSpPr txBox="1"/>
          <p:nvPr>
            <p:custDataLst>
              <p:tags r:id="rId5"/>
            </p:custDataLst>
          </p:nvPr>
        </p:nvSpPr>
        <p:spPr>
          <a:xfrm>
            <a:off x="6906260" y="911543"/>
            <a:ext cx="1255713" cy="1373187"/>
          </a:xfrm>
          <a:prstGeom prst="rect">
            <a:avLst/>
          </a:prstGeom>
          <a:noFill/>
          <a:ln w="9525">
            <a:noFill/>
          </a:ln>
        </p:spPr>
        <p:txBody>
          <a:bodyPr anchor="ctr" anchorCtr="0">
            <a:spAutoFit/>
          </a:bodyPr>
          <a:lstStyle/>
          <a:p>
            <a:pPr algn="ctr"/>
            <a:r>
              <a:rPr lang="zh-CN" altLang="en-US" sz="2800" b="1">
                <a:solidFill>
                  <a:srgbClr val="990000"/>
                </a:solidFill>
                <a:latin typeface="Times New Roman" panose="02020603050405020304" pitchFamily="18" charset="0"/>
                <a:sym typeface="Symbol" panose="05050102010706020507" pitchFamily="18" charset="2"/>
              </a:rPr>
              <a:t>机械能</a:t>
            </a:r>
            <a:endParaRPr lang="zh-CN" altLang="en-US" sz="2800" b="1">
              <a:solidFill>
                <a:srgbClr val="990000"/>
              </a:solidFill>
              <a:latin typeface="Times New Roman" panose="02020603050405020304" pitchFamily="18" charset="0"/>
              <a:sym typeface="Symbol" panose="05050102010706020507" pitchFamily="18" charset="2"/>
            </a:endParaRPr>
          </a:p>
          <a:p>
            <a:pPr algn="ctr"/>
            <a:r>
              <a:rPr lang="zh-CN" altLang="en-US" sz="2800" b="1">
                <a:solidFill>
                  <a:srgbClr val="990000"/>
                </a:solidFill>
                <a:latin typeface="Times New Roman" panose="02020603050405020304" pitchFamily="18" charset="0"/>
                <a:sym typeface="Symbol" panose="05050102010706020507" pitchFamily="18" charset="2"/>
              </a:rPr>
              <a:t>光能</a:t>
            </a:r>
            <a:endParaRPr lang="zh-CN" altLang="en-US" sz="2800" b="1">
              <a:solidFill>
                <a:srgbClr val="990000"/>
              </a:solidFill>
              <a:latin typeface="Times New Roman" panose="02020603050405020304" pitchFamily="18" charset="0"/>
              <a:sym typeface="Symbol" panose="05050102010706020507" pitchFamily="18" charset="2"/>
            </a:endParaRPr>
          </a:p>
          <a:p>
            <a:pPr algn="ctr"/>
            <a:r>
              <a:rPr lang="zh-CN" altLang="en-US" sz="2800" b="1">
                <a:solidFill>
                  <a:srgbClr val="990000"/>
                </a:solidFill>
                <a:latin typeface="Times New Roman" panose="02020603050405020304" pitchFamily="18" charset="0"/>
                <a:sym typeface="Symbol" panose="05050102010706020507" pitchFamily="18" charset="2"/>
              </a:rPr>
              <a:t>热能等</a:t>
            </a:r>
            <a:endParaRPr lang="zh-CN" altLang="en-US" sz="2800" b="1">
              <a:solidFill>
                <a:srgbClr val="990000"/>
              </a:solidFill>
              <a:latin typeface="Times New Roman" panose="02020603050405020304" pitchFamily="18" charset="0"/>
              <a:sym typeface="Symbol" panose="05050102010706020507" pitchFamily="18" charset="2"/>
            </a:endParaRPr>
          </a:p>
        </p:txBody>
      </p:sp>
      <p:sp>
        <p:nvSpPr>
          <p:cNvPr id="6148" name="文本框 6147"/>
          <p:cNvSpPr txBox="1"/>
          <p:nvPr>
            <p:custDataLst>
              <p:tags r:id="rId6"/>
            </p:custDataLst>
          </p:nvPr>
        </p:nvSpPr>
        <p:spPr>
          <a:xfrm>
            <a:off x="2354898" y="392430"/>
            <a:ext cx="1612900" cy="519113"/>
          </a:xfrm>
          <a:prstGeom prst="rect">
            <a:avLst/>
          </a:prstGeom>
          <a:noFill/>
          <a:ln w="9525">
            <a:noFill/>
          </a:ln>
        </p:spPr>
        <p:txBody>
          <a:bodyPr anchor="ctr" anchorCtr="0">
            <a:spAutoFit/>
          </a:bodyPr>
          <a:lstStyle/>
          <a:p>
            <a:pPr algn="ctr"/>
            <a:r>
              <a:rPr lang="zh-CN" altLang="en-US" sz="2800" b="1">
                <a:solidFill>
                  <a:srgbClr val="990000"/>
                </a:solidFill>
                <a:latin typeface="Times New Roman" panose="02020603050405020304" pitchFamily="18" charset="0"/>
                <a:sym typeface="Symbol" panose="05050102010706020507" pitchFamily="18" charset="2"/>
              </a:rPr>
              <a:t>供电设备</a:t>
            </a:r>
            <a:endParaRPr lang="zh-CN" altLang="en-US" sz="2800" b="1">
              <a:solidFill>
                <a:srgbClr val="990000"/>
              </a:solidFill>
              <a:latin typeface="Times New Roman" panose="02020603050405020304" pitchFamily="18" charset="0"/>
              <a:sym typeface="Symbol" panose="05050102010706020507" pitchFamily="18" charset="2"/>
            </a:endParaRPr>
          </a:p>
        </p:txBody>
      </p:sp>
      <p:sp>
        <p:nvSpPr>
          <p:cNvPr id="6149" name="文本框 6148"/>
          <p:cNvSpPr txBox="1"/>
          <p:nvPr>
            <p:custDataLst>
              <p:tags r:id="rId7"/>
            </p:custDataLst>
          </p:nvPr>
        </p:nvSpPr>
        <p:spPr>
          <a:xfrm>
            <a:off x="4612323" y="392430"/>
            <a:ext cx="1612900" cy="519113"/>
          </a:xfrm>
          <a:prstGeom prst="rect">
            <a:avLst/>
          </a:prstGeom>
          <a:noFill/>
          <a:ln w="9525">
            <a:noFill/>
          </a:ln>
        </p:spPr>
        <p:txBody>
          <a:bodyPr wrap="none" anchor="ctr" anchorCtr="0">
            <a:spAutoFit/>
          </a:bodyPr>
          <a:lstStyle/>
          <a:p>
            <a:pPr algn="ctr"/>
            <a:r>
              <a:rPr lang="zh-CN" altLang="en-US" sz="2800" b="1">
                <a:solidFill>
                  <a:srgbClr val="990000"/>
                </a:solidFill>
                <a:latin typeface="Times New Roman" panose="02020603050405020304" pitchFamily="18" charset="0"/>
                <a:sym typeface="Symbol" panose="05050102010706020507" pitchFamily="18" charset="2"/>
              </a:rPr>
              <a:t>用电设备</a:t>
            </a:r>
            <a:endParaRPr lang="zh-CN" altLang="en-US" sz="2800" b="1">
              <a:solidFill>
                <a:srgbClr val="990000"/>
              </a:solidFill>
              <a:latin typeface="Times New Roman" panose="02020603050405020304" pitchFamily="18" charset="0"/>
              <a:sym typeface="Symbol" panose="05050102010706020507" pitchFamily="18" charset="2"/>
            </a:endParaRPr>
          </a:p>
        </p:txBody>
      </p:sp>
      <p:sp>
        <p:nvSpPr>
          <p:cNvPr id="6153" name="右箭头 6152"/>
          <p:cNvSpPr/>
          <p:nvPr>
            <p:custDataLst>
              <p:tags r:id="rId8"/>
            </p:custDataLst>
          </p:nvPr>
        </p:nvSpPr>
        <p:spPr>
          <a:xfrm>
            <a:off x="6217285" y="1510030"/>
            <a:ext cx="685800" cy="304800"/>
          </a:xfrm>
          <a:prstGeom prst="rightArrow">
            <a:avLst>
              <a:gd name="adj1" fmla="val 50000"/>
              <a:gd name="adj2" fmla="val 56250"/>
            </a:avLst>
          </a:prstGeom>
          <a:solidFill>
            <a:schemeClr val="accent1"/>
          </a:solidFill>
          <a:ln w="9525" cap="flat" cmpd="sng">
            <a:solidFill>
              <a:schemeClr val="tx1"/>
            </a:solidFill>
            <a:prstDash val="solid"/>
            <a:miter/>
            <a:headEnd type="none" w="med" len="med"/>
            <a:tailEnd type="none" w="med" len="med"/>
          </a:ln>
        </p:spPr>
        <p:txBody>
          <a:bodyPr/>
          <a:lstStyle/>
          <a:p>
            <a:endParaRPr lang="zh-CN" altLang="en-US"/>
          </a:p>
        </p:txBody>
      </p:sp>
      <p:sp>
        <p:nvSpPr>
          <p:cNvPr id="6154" name="右箭头 6153"/>
          <p:cNvSpPr/>
          <p:nvPr>
            <p:custDataLst>
              <p:tags r:id="rId9"/>
            </p:custDataLst>
          </p:nvPr>
        </p:nvSpPr>
        <p:spPr>
          <a:xfrm>
            <a:off x="1569085" y="1586230"/>
            <a:ext cx="685800" cy="304800"/>
          </a:xfrm>
          <a:prstGeom prst="rightArrow">
            <a:avLst>
              <a:gd name="adj1" fmla="val 50000"/>
              <a:gd name="adj2" fmla="val 56250"/>
            </a:avLst>
          </a:prstGeom>
          <a:solidFill>
            <a:schemeClr val="accent1"/>
          </a:solidFill>
          <a:ln w="9525" cap="flat" cmpd="sng">
            <a:solidFill>
              <a:schemeClr val="tx1"/>
            </a:solidFill>
            <a:prstDash val="solid"/>
            <a:miter/>
            <a:headEnd type="none" w="med" len="med"/>
            <a:tailEnd type="none" w="med" len="med"/>
          </a:ln>
        </p:spPr>
        <p:txBody>
          <a:bodyPr/>
          <a:lstStyle/>
          <a:p>
            <a:endParaRPr lang="zh-CN" altLang="en-US"/>
          </a:p>
        </p:txBody>
      </p:sp>
      <p:sp>
        <p:nvSpPr>
          <p:cNvPr id="6155" name="矩形 6154"/>
          <p:cNvSpPr/>
          <p:nvPr>
            <p:custDataLst>
              <p:tags r:id="rId10"/>
            </p:custDataLst>
          </p:nvPr>
        </p:nvSpPr>
        <p:spPr>
          <a:xfrm>
            <a:off x="-41910" y="404495"/>
            <a:ext cx="1752600" cy="2736850"/>
          </a:xfrm>
          <a:prstGeom prst="rect">
            <a:avLst/>
          </a:prstGeom>
          <a:noFill/>
          <a:ln w="9525">
            <a:noFill/>
          </a:ln>
        </p:spPr>
        <p:txBody>
          <a:bodyPr anchor="b" anchorCtr="0"/>
          <a:lstStyle>
            <a:lvl1pPr marL="0" lvl="0" indent="0" algn="ctr" defTabSz="914400" eaLnBrk="1" fontAlgn="base" latinLnBrk="0" hangingPunct="1">
              <a:lnSpc>
                <a:spcPct val="100000"/>
              </a:lnSpc>
              <a:spcBef>
                <a:spcPct val="0"/>
              </a:spcBef>
              <a:spcAft>
                <a:spcPct val="0"/>
              </a:spcAft>
              <a:buNone/>
              <a:defRPr sz="4400" u="none" kern="1200" baseline="0">
                <a:solidFill>
                  <a:schemeClr val="tx2"/>
                </a:solidFill>
                <a:latin typeface="Times New Roman" panose="02020603050405020304" pitchFamily="18" charset="0"/>
                <a:ea typeface="宋体" panose="02010600030101010101" pitchFamily="2" charset="-122"/>
              </a:defRPr>
            </a:lvl1pPr>
          </a:lstStyle>
          <a:p>
            <a:pPr lvl="0"/>
            <a:r>
              <a:rPr lang="zh-CN" altLang="en-US" sz="3200" b="1">
                <a:solidFill>
                  <a:srgbClr val="990000"/>
                </a:solidFill>
              </a:rPr>
              <a:t>核能                                                       </a:t>
            </a:r>
            <a:br>
              <a:rPr lang="zh-CN" altLang="en-US" sz="3200" b="1">
                <a:solidFill>
                  <a:srgbClr val="990000"/>
                </a:solidFill>
              </a:rPr>
            </a:br>
            <a:r>
              <a:rPr lang="zh-CN" altLang="en-US" sz="3200" b="1">
                <a:solidFill>
                  <a:srgbClr val="990000"/>
                </a:solidFill>
              </a:rPr>
              <a:t>热能                                                         </a:t>
            </a:r>
            <a:br>
              <a:rPr lang="zh-CN" altLang="en-US" sz="3200" b="1">
                <a:solidFill>
                  <a:srgbClr val="990000"/>
                </a:solidFill>
              </a:rPr>
            </a:br>
            <a:r>
              <a:rPr lang="zh-CN" altLang="en-US" sz="3200" b="1">
                <a:solidFill>
                  <a:srgbClr val="990000"/>
                </a:solidFill>
              </a:rPr>
              <a:t>势能                                                           </a:t>
            </a:r>
            <a:br>
              <a:rPr lang="zh-CN" altLang="en-US" sz="3200" b="1">
                <a:solidFill>
                  <a:srgbClr val="990000"/>
                </a:solidFill>
              </a:rPr>
            </a:br>
            <a:r>
              <a:rPr lang="zh-CN" altLang="en-US" sz="3200" b="1">
                <a:solidFill>
                  <a:srgbClr val="990000"/>
                </a:solidFill>
              </a:rPr>
              <a:t>化学能                                                      </a:t>
            </a:r>
            <a:br>
              <a:rPr lang="zh-CN" altLang="en-US" sz="3200" b="1">
                <a:solidFill>
                  <a:srgbClr val="990000"/>
                </a:solidFill>
              </a:rPr>
            </a:br>
            <a:r>
              <a:rPr lang="zh-CN" altLang="en-US" sz="3200" b="1">
                <a:solidFill>
                  <a:srgbClr val="990000"/>
                </a:solidFill>
              </a:rPr>
              <a:t>风能</a:t>
            </a:r>
            <a:r>
              <a:rPr lang="zh-CN" altLang="en-US" sz="3200">
                <a:solidFill>
                  <a:srgbClr val="990000"/>
                </a:solidFill>
              </a:rPr>
              <a:t>                                                          </a:t>
            </a:r>
            <a:endParaRPr lang="zh-CN" altLang="en-US">
              <a:solidFill>
                <a:srgbClr val="990000"/>
              </a:solidFill>
            </a:endParaRPr>
          </a:p>
        </p:txBody>
      </p:sp>
      <p:sp>
        <p:nvSpPr>
          <p:cNvPr id="6150" name="文本框 6149"/>
          <p:cNvSpPr txBox="1"/>
          <p:nvPr>
            <p:custDataLst>
              <p:tags r:id="rId11"/>
            </p:custDataLst>
          </p:nvPr>
        </p:nvSpPr>
        <p:spPr>
          <a:xfrm>
            <a:off x="3484880" y="3213100"/>
            <a:ext cx="1816100" cy="579438"/>
          </a:xfrm>
          <a:prstGeom prst="rect">
            <a:avLst/>
          </a:prstGeom>
          <a:gradFill rotWithShape="0">
            <a:gsLst>
              <a:gs pos="0">
                <a:srgbClr val="CCFFCC"/>
              </a:gs>
              <a:gs pos="100000">
                <a:srgbClr val="FFFFFF"/>
              </a:gs>
            </a:gsLst>
            <a:lin ang="5400000" scaled="1"/>
            <a:tileRect/>
          </a:gradFill>
          <a:ln w="9525">
            <a:noFill/>
          </a:ln>
        </p:spPr>
        <p:txBody>
          <a:bodyPr wrap="none" anchor="ctr" anchorCtr="0">
            <a:spAutoFit/>
          </a:bodyPr>
          <a:lstStyle/>
          <a:p>
            <a:pPr algn="ctr"/>
            <a:r>
              <a:rPr lang="zh-CN" altLang="en-US" sz="3200" b="1">
                <a:solidFill>
                  <a:srgbClr val="990000"/>
                </a:solidFill>
                <a:latin typeface="Times New Roman" panose="02020603050405020304" pitchFamily="18" charset="0"/>
                <a:sym typeface="Symbol" panose="05050102010706020507" pitchFamily="18" charset="2"/>
              </a:rPr>
              <a:t>电力系统</a:t>
            </a:r>
            <a:endParaRPr lang="zh-CN" altLang="en-US" sz="2800" b="1">
              <a:solidFill>
                <a:srgbClr val="990000"/>
              </a:solidFill>
              <a:latin typeface="Times New Roman" panose="02020603050405020304" pitchFamily="18" charset="0"/>
              <a:sym typeface="Symbol" panose="05050102010706020507" pitchFamily="18" charset="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154"/>
                                        </p:tgtEl>
                                        <p:attrNameLst>
                                          <p:attrName>style.visibility</p:attrName>
                                        </p:attrNameLst>
                                      </p:cBhvr>
                                      <p:to>
                                        <p:strVal val="visible"/>
                                      </p:to>
                                    </p:set>
                                    <p:anim calcmode="lin" valueType="num">
                                      <p:cBhvr additive="base">
                                        <p:cTn id="7" dur="500" fill="hold"/>
                                        <p:tgtEl>
                                          <p:spTgt spid="6154"/>
                                        </p:tgtEl>
                                        <p:attrNameLst>
                                          <p:attrName>ppt_x</p:attrName>
                                        </p:attrNameLst>
                                      </p:cBhvr>
                                      <p:tavLst>
                                        <p:tav tm="0">
                                          <p:val>
                                            <p:strVal val="0-#ppt_w/2"/>
                                          </p:val>
                                        </p:tav>
                                        <p:tav tm="100000">
                                          <p:val>
                                            <p:strVal val="#ppt_x"/>
                                          </p:val>
                                        </p:tav>
                                      </p:tavLst>
                                    </p:anim>
                                    <p:anim calcmode="lin" valueType="num">
                                      <p:cBhvr additive="base">
                                        <p:cTn id="8" dur="500" fill="hold"/>
                                        <p:tgtEl>
                                          <p:spTgt spid="615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6146"/>
                                        </p:tgtEl>
                                        <p:attrNameLst>
                                          <p:attrName>style.visibility</p:attrName>
                                        </p:attrNameLst>
                                      </p:cBhvr>
                                      <p:to>
                                        <p:strVal val="visible"/>
                                      </p:to>
                                    </p:set>
                                    <p:anim calcmode="lin" valueType="num">
                                      <p:cBhvr additive="base">
                                        <p:cTn id="13" dur="500" fill="hold"/>
                                        <p:tgtEl>
                                          <p:spTgt spid="6146"/>
                                        </p:tgtEl>
                                        <p:attrNameLst>
                                          <p:attrName>ppt_x</p:attrName>
                                        </p:attrNameLst>
                                      </p:cBhvr>
                                      <p:tavLst>
                                        <p:tav tm="0">
                                          <p:val>
                                            <p:strVal val="0-#ppt_w/2"/>
                                          </p:val>
                                        </p:tav>
                                        <p:tav tm="100000">
                                          <p:val>
                                            <p:strVal val="#ppt_x"/>
                                          </p:val>
                                        </p:tav>
                                      </p:tavLst>
                                    </p:anim>
                                    <p:anim calcmode="lin" valueType="num">
                                      <p:cBhvr additive="base">
                                        <p:cTn id="14" dur="500" fill="hold"/>
                                        <p:tgtEl>
                                          <p:spTgt spid="614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148"/>
                                        </p:tgtEl>
                                        <p:attrNameLst>
                                          <p:attrName>style.visibility</p:attrName>
                                        </p:attrNameLst>
                                      </p:cBhvr>
                                      <p:to>
                                        <p:strVal val="visible"/>
                                      </p:to>
                                    </p:set>
                                    <p:anim calcmode="lin" valueType="num">
                                      <p:cBhvr additive="base">
                                        <p:cTn id="19" dur="500" fill="hold"/>
                                        <p:tgtEl>
                                          <p:spTgt spid="6148"/>
                                        </p:tgtEl>
                                        <p:attrNameLst>
                                          <p:attrName>ppt_x</p:attrName>
                                        </p:attrNameLst>
                                      </p:cBhvr>
                                      <p:tavLst>
                                        <p:tav tm="0">
                                          <p:val>
                                            <p:strVal val="0-#ppt_w/2"/>
                                          </p:val>
                                        </p:tav>
                                        <p:tav tm="100000">
                                          <p:val>
                                            <p:strVal val="#ppt_x"/>
                                          </p:val>
                                        </p:tav>
                                      </p:tavLst>
                                    </p:anim>
                                    <p:anim calcmode="lin" valueType="num">
                                      <p:cBhvr additive="base">
                                        <p:cTn id="20" dur="500" fill="hold"/>
                                        <p:tgtEl>
                                          <p:spTgt spid="614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149"/>
                                        </p:tgtEl>
                                        <p:attrNameLst>
                                          <p:attrName>style.visibility</p:attrName>
                                        </p:attrNameLst>
                                      </p:cBhvr>
                                      <p:to>
                                        <p:strVal val="visible"/>
                                      </p:to>
                                    </p:set>
                                    <p:anim calcmode="lin" valueType="num">
                                      <p:cBhvr additive="base">
                                        <p:cTn id="25" dur="500" fill="hold"/>
                                        <p:tgtEl>
                                          <p:spTgt spid="6149"/>
                                        </p:tgtEl>
                                        <p:attrNameLst>
                                          <p:attrName>ppt_x</p:attrName>
                                        </p:attrNameLst>
                                      </p:cBhvr>
                                      <p:tavLst>
                                        <p:tav tm="0">
                                          <p:val>
                                            <p:strVal val="0-#ppt_w/2"/>
                                          </p:val>
                                        </p:tav>
                                        <p:tav tm="100000">
                                          <p:val>
                                            <p:strVal val="#ppt_x"/>
                                          </p:val>
                                        </p:tav>
                                      </p:tavLst>
                                    </p:anim>
                                    <p:anim calcmode="lin" valueType="num">
                                      <p:cBhvr additive="base">
                                        <p:cTn id="26" dur="500" fill="hold"/>
                                        <p:tgtEl>
                                          <p:spTgt spid="614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6153"/>
                                        </p:tgtEl>
                                        <p:attrNameLst>
                                          <p:attrName>style.visibility</p:attrName>
                                        </p:attrNameLst>
                                      </p:cBhvr>
                                      <p:to>
                                        <p:strVal val="visible"/>
                                      </p:to>
                                    </p:set>
                                    <p:anim calcmode="lin" valueType="num">
                                      <p:cBhvr additive="base">
                                        <p:cTn id="31" dur="500" fill="hold"/>
                                        <p:tgtEl>
                                          <p:spTgt spid="6153"/>
                                        </p:tgtEl>
                                        <p:attrNameLst>
                                          <p:attrName>ppt_x</p:attrName>
                                        </p:attrNameLst>
                                      </p:cBhvr>
                                      <p:tavLst>
                                        <p:tav tm="0">
                                          <p:val>
                                            <p:strVal val="0-#ppt_w/2"/>
                                          </p:val>
                                        </p:tav>
                                        <p:tav tm="100000">
                                          <p:val>
                                            <p:strVal val="#ppt_x"/>
                                          </p:val>
                                        </p:tav>
                                      </p:tavLst>
                                    </p:anim>
                                    <p:anim calcmode="lin" valueType="num">
                                      <p:cBhvr additive="base">
                                        <p:cTn id="32" dur="500" fill="hold"/>
                                        <p:tgtEl>
                                          <p:spTgt spid="6153"/>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147"/>
                                        </p:tgtEl>
                                        <p:attrNameLst>
                                          <p:attrName>style.visibility</p:attrName>
                                        </p:attrNameLst>
                                      </p:cBhvr>
                                      <p:to>
                                        <p:strVal val="visible"/>
                                      </p:to>
                                    </p:set>
                                    <p:anim calcmode="lin" valueType="num">
                                      <p:cBhvr additive="base">
                                        <p:cTn id="37" dur="500" fill="hold"/>
                                        <p:tgtEl>
                                          <p:spTgt spid="6147"/>
                                        </p:tgtEl>
                                        <p:attrNameLst>
                                          <p:attrName>ppt_x</p:attrName>
                                        </p:attrNameLst>
                                      </p:cBhvr>
                                      <p:tavLst>
                                        <p:tav tm="0">
                                          <p:val>
                                            <p:strVal val="0-#ppt_w/2"/>
                                          </p:val>
                                        </p:tav>
                                        <p:tav tm="100000">
                                          <p:val>
                                            <p:strVal val="#ppt_x"/>
                                          </p:val>
                                        </p:tav>
                                      </p:tavLst>
                                    </p:anim>
                                    <p:anim calcmode="lin" valueType="num">
                                      <p:cBhvr additive="base">
                                        <p:cTn id="38" dur="500" fill="hold"/>
                                        <p:tgtEl>
                                          <p:spTgt spid="614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6155"/>
                                        </p:tgtEl>
                                        <p:attrNameLst>
                                          <p:attrName>style.visibility</p:attrName>
                                        </p:attrNameLst>
                                      </p:cBhvr>
                                      <p:to>
                                        <p:strVal val="visible"/>
                                      </p:to>
                                    </p:set>
                                    <p:anim calcmode="lin" valueType="num">
                                      <p:cBhvr additive="base">
                                        <p:cTn id="43" dur="500" fill="hold"/>
                                        <p:tgtEl>
                                          <p:spTgt spid="6155"/>
                                        </p:tgtEl>
                                        <p:attrNameLst>
                                          <p:attrName>ppt_x</p:attrName>
                                        </p:attrNameLst>
                                      </p:cBhvr>
                                      <p:tavLst>
                                        <p:tav tm="0">
                                          <p:val>
                                            <p:strVal val="0-#ppt_w/2"/>
                                          </p:val>
                                        </p:tav>
                                        <p:tav tm="100000">
                                          <p:val>
                                            <p:strVal val="#ppt_x"/>
                                          </p:val>
                                        </p:tav>
                                      </p:tavLst>
                                    </p:anim>
                                    <p:anim calcmode="lin" valueType="num">
                                      <p:cBhvr additive="base">
                                        <p:cTn id="44" dur="500" fill="hold"/>
                                        <p:tgtEl>
                                          <p:spTgt spid="6155"/>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6150"/>
                                        </p:tgtEl>
                                        <p:attrNameLst>
                                          <p:attrName>style.visibility</p:attrName>
                                        </p:attrNameLst>
                                      </p:cBhvr>
                                      <p:to>
                                        <p:strVal val="visible"/>
                                      </p:to>
                                    </p:set>
                                    <p:anim calcmode="lin" valueType="num">
                                      <p:cBhvr additive="base">
                                        <p:cTn id="49" dur="500" fill="hold"/>
                                        <p:tgtEl>
                                          <p:spTgt spid="6150"/>
                                        </p:tgtEl>
                                        <p:attrNameLst>
                                          <p:attrName>ppt_x</p:attrName>
                                        </p:attrNameLst>
                                      </p:cBhvr>
                                      <p:tavLst>
                                        <p:tav tm="0">
                                          <p:val>
                                            <p:strVal val="0-#ppt_w/2"/>
                                          </p:val>
                                        </p:tav>
                                        <p:tav tm="100000">
                                          <p:val>
                                            <p:strVal val="#ppt_x"/>
                                          </p:val>
                                        </p:tav>
                                      </p:tavLst>
                                    </p:anim>
                                    <p:anim calcmode="lin" valueType="num">
                                      <p:cBhvr additive="base">
                                        <p:cTn id="50" dur="500" fill="hold"/>
                                        <p:tgtEl>
                                          <p:spTgt spid="6150"/>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3" grpId="1"/>
      <p:bldP spid="4" grpId="0"/>
      <p:bldP spid="4" grpId="1"/>
      <p:bldP spid="5" grpId="0"/>
      <p:bldP spid="5" grpId="1"/>
      <p:bldP spid="6147" grpId="0"/>
      <p:bldP spid="6148" grpId="0"/>
      <p:bldP spid="6149" grpId="0"/>
      <p:bldP spid="6155" grpId="0"/>
      <p:bldP spid="6150"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Text Box 2"/>
          <p:cNvSpPr txBox="1"/>
          <p:nvPr/>
        </p:nvSpPr>
        <p:spPr>
          <a:xfrm>
            <a:off x="971550" y="3773488"/>
            <a:ext cx="7162800" cy="1555750"/>
          </a:xfrm>
          <a:prstGeom prst="rect">
            <a:avLst/>
          </a:prstGeom>
          <a:noFill/>
          <a:ln w="9525">
            <a:noFill/>
          </a:ln>
        </p:spPr>
        <p:txBody>
          <a:bodyPr anchor="ctr" anchorCtr="0">
            <a:spAutoFit/>
          </a:bodyPr>
          <a:lstStyle/>
          <a:p>
            <a:pPr eaLnBrk="0" hangingPunct="0"/>
            <a:r>
              <a:rPr lang="zh-CN" altLang="en-US" sz="3200" b="1" dirty="0">
                <a:solidFill>
                  <a:srgbClr val="990000"/>
                </a:solidFill>
                <a:latin typeface="Times New Roman" panose="02020603050405020304" pitchFamily="18" charset="0"/>
              </a:rPr>
              <a:t>      </a:t>
            </a:r>
            <a:r>
              <a:rPr lang="zh-CN" altLang="en-US" sz="3200" b="1" u="sng" dirty="0">
                <a:solidFill>
                  <a:srgbClr val="990000"/>
                </a:solidFill>
                <a:latin typeface="Times New Roman" panose="02020603050405020304" pitchFamily="18" charset="0"/>
              </a:rPr>
              <a:t>研究的目标</a:t>
            </a:r>
            <a:r>
              <a:rPr lang="zh-CN" altLang="en-US" sz="3200" b="1" dirty="0">
                <a:solidFill>
                  <a:srgbClr val="990000"/>
                </a:solidFill>
                <a:latin typeface="Times New Roman" panose="02020603050405020304" pitchFamily="18" charset="0"/>
              </a:rPr>
              <a:t>：计算电路中各器件的</a:t>
            </a:r>
            <a:r>
              <a:rPr lang="zh-CN" altLang="en-US" sz="3200" b="1" dirty="0">
                <a:solidFill>
                  <a:schemeClr val="tx1"/>
                </a:solidFill>
                <a:latin typeface="Times New Roman" panose="02020603050405020304" pitchFamily="18" charset="0"/>
              </a:rPr>
              <a:t>端电压</a:t>
            </a:r>
            <a:r>
              <a:rPr lang="zh-CN" altLang="en-US" sz="3200" b="1" dirty="0">
                <a:solidFill>
                  <a:srgbClr val="990000"/>
                </a:solidFill>
                <a:latin typeface="Times New Roman" panose="02020603050405020304" pitchFamily="18" charset="0"/>
              </a:rPr>
              <a:t>和流过器件的</a:t>
            </a:r>
            <a:r>
              <a:rPr lang="zh-CN" altLang="en-US" sz="3200" b="1" dirty="0">
                <a:solidFill>
                  <a:schemeClr val="tx1"/>
                </a:solidFill>
                <a:latin typeface="Times New Roman" panose="02020603050405020304" pitchFamily="18" charset="0"/>
              </a:rPr>
              <a:t>电流</a:t>
            </a:r>
            <a:r>
              <a:rPr lang="zh-CN" altLang="en-US" sz="3200" b="1" dirty="0">
                <a:solidFill>
                  <a:srgbClr val="990000"/>
                </a:solidFill>
                <a:latin typeface="Times New Roman" panose="02020603050405020304" pitchFamily="18" charset="0"/>
              </a:rPr>
              <a:t>，而不涉及器件内部发生的物理过程。</a:t>
            </a:r>
            <a:endParaRPr lang="zh-CN" altLang="en-US" sz="3200" b="1" dirty="0">
              <a:solidFill>
                <a:srgbClr val="990000"/>
              </a:solidFill>
              <a:latin typeface="Times New Roman" panose="02020603050405020304" pitchFamily="18" charset="0"/>
            </a:endParaRPr>
          </a:p>
        </p:txBody>
      </p:sp>
      <p:sp>
        <p:nvSpPr>
          <p:cNvPr id="9219" name="Text Box 3"/>
          <p:cNvSpPr txBox="1"/>
          <p:nvPr/>
        </p:nvSpPr>
        <p:spPr>
          <a:xfrm>
            <a:off x="590550" y="400050"/>
            <a:ext cx="8250238" cy="701675"/>
          </a:xfrm>
          <a:prstGeom prst="rect">
            <a:avLst/>
          </a:prstGeom>
          <a:noFill/>
          <a:ln w="9525">
            <a:noFill/>
          </a:ln>
        </p:spPr>
        <p:txBody>
          <a:bodyPr anchor="ctr" anchorCtr="0">
            <a:spAutoFit/>
          </a:bodyPr>
          <a:lstStyle/>
          <a:p>
            <a:pPr eaLnBrk="0" hangingPunct="0"/>
            <a:r>
              <a:rPr lang="zh-CN" altLang="en-US" sz="4000" b="1" dirty="0">
                <a:solidFill>
                  <a:srgbClr val="990000"/>
                </a:solidFill>
                <a:latin typeface="Times New Roman" panose="02020603050405020304" pitchFamily="18" charset="0"/>
              </a:rPr>
              <a:t>二、电路理论研究的内容</a:t>
            </a:r>
            <a:endParaRPr lang="zh-CN" altLang="en-US" sz="4000" b="1" dirty="0">
              <a:solidFill>
                <a:srgbClr val="990000"/>
              </a:solidFill>
              <a:latin typeface="Times New Roman" panose="02020603050405020304" pitchFamily="18" charset="0"/>
            </a:endParaRPr>
          </a:p>
        </p:txBody>
      </p:sp>
      <p:sp>
        <p:nvSpPr>
          <p:cNvPr id="9220" name="Rectangle 4"/>
          <p:cNvSpPr/>
          <p:nvPr/>
        </p:nvSpPr>
        <p:spPr>
          <a:xfrm>
            <a:off x="971550" y="1398777"/>
            <a:ext cx="7391400" cy="1569660"/>
          </a:xfrm>
          <a:prstGeom prst="rect">
            <a:avLst/>
          </a:prstGeom>
          <a:noFill/>
          <a:ln w="9525">
            <a:noFill/>
          </a:ln>
        </p:spPr>
        <p:txBody>
          <a:bodyPr anchor="ctr" anchorCtr="0">
            <a:spAutoFit/>
          </a:bodyPr>
          <a:lstStyle/>
          <a:p>
            <a:pPr eaLnBrk="0" hangingPunct="0"/>
            <a:r>
              <a:rPr lang="zh-CN" altLang="en-US" sz="3200" b="1" dirty="0">
                <a:solidFill>
                  <a:srgbClr val="990000"/>
                </a:solidFill>
                <a:latin typeface="Times New Roman" panose="02020603050405020304" pitchFamily="18" charset="0"/>
              </a:rPr>
              <a:t>        </a:t>
            </a:r>
            <a:r>
              <a:rPr lang="zh-CN" altLang="en-US" sz="3200" b="1" u="sng" dirty="0">
                <a:solidFill>
                  <a:srgbClr val="990000"/>
                </a:solidFill>
                <a:latin typeface="Times New Roman" panose="02020603050405020304" pitchFamily="18" charset="0"/>
              </a:rPr>
              <a:t>研究内容</a:t>
            </a:r>
            <a:r>
              <a:rPr lang="zh-CN" altLang="en-US" sz="3200" b="1" dirty="0">
                <a:solidFill>
                  <a:srgbClr val="990000"/>
                </a:solidFill>
                <a:latin typeface="Times New Roman" panose="02020603050405020304" pitchFamily="18" charset="0"/>
              </a:rPr>
              <a:t>：研究电路中发生的电磁现象，并用</a:t>
            </a:r>
            <a:r>
              <a:rPr lang="zh-CN" altLang="en-US" sz="3200" b="1" dirty="0">
                <a:solidFill>
                  <a:schemeClr val="accent1"/>
                </a:solidFill>
                <a:latin typeface="Times New Roman" panose="02020603050405020304" pitchFamily="18" charset="0"/>
              </a:rPr>
              <a:t>电流或电荷、电压或磁通</a:t>
            </a:r>
            <a:r>
              <a:rPr lang="zh-CN" altLang="en-US" sz="3200" b="1" dirty="0">
                <a:solidFill>
                  <a:srgbClr val="990000"/>
                </a:solidFill>
                <a:latin typeface="Times New Roman" panose="02020603050405020304" pitchFamily="18" charset="0"/>
              </a:rPr>
              <a:t>等物理量来描述其中的过程。</a:t>
            </a:r>
            <a:endParaRPr lang="zh-CN" altLang="en-US" sz="3200" b="1" dirty="0">
              <a:solidFill>
                <a:srgbClr val="990000"/>
              </a:solidFill>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219"/>
                                        </p:tgtEl>
                                        <p:attrNameLst>
                                          <p:attrName>style.visibility</p:attrName>
                                        </p:attrNameLst>
                                      </p:cBhvr>
                                      <p:to>
                                        <p:strVal val="visible"/>
                                      </p:to>
                                    </p:set>
                                    <p:anim calcmode="lin" valueType="num">
                                      <p:cBhvr additive="base">
                                        <p:cTn id="7" dur="500" fill="hold"/>
                                        <p:tgtEl>
                                          <p:spTgt spid="9219"/>
                                        </p:tgtEl>
                                        <p:attrNameLst>
                                          <p:attrName>ppt_x</p:attrName>
                                        </p:attrNameLst>
                                      </p:cBhvr>
                                      <p:tavLst>
                                        <p:tav tm="0">
                                          <p:val>
                                            <p:strVal val="0-#ppt_w/2"/>
                                          </p:val>
                                        </p:tav>
                                        <p:tav tm="100000">
                                          <p:val>
                                            <p:strVal val="#ppt_x"/>
                                          </p:val>
                                        </p:tav>
                                      </p:tavLst>
                                    </p:anim>
                                    <p:anim calcmode="lin" valueType="num">
                                      <p:cBhvr additive="base">
                                        <p:cTn id="8" dur="500" fill="hold"/>
                                        <p:tgtEl>
                                          <p:spTgt spid="921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220"/>
                                        </p:tgtEl>
                                        <p:attrNameLst>
                                          <p:attrName>style.visibility</p:attrName>
                                        </p:attrNameLst>
                                      </p:cBhvr>
                                      <p:to>
                                        <p:strVal val="visible"/>
                                      </p:to>
                                    </p:set>
                                    <p:anim calcmode="lin" valueType="num">
                                      <p:cBhvr additive="base">
                                        <p:cTn id="13" dur="500" fill="hold"/>
                                        <p:tgtEl>
                                          <p:spTgt spid="9220"/>
                                        </p:tgtEl>
                                        <p:attrNameLst>
                                          <p:attrName>ppt_x</p:attrName>
                                        </p:attrNameLst>
                                      </p:cBhvr>
                                      <p:tavLst>
                                        <p:tav tm="0">
                                          <p:val>
                                            <p:strVal val="0-#ppt_w/2"/>
                                          </p:val>
                                        </p:tav>
                                        <p:tav tm="100000">
                                          <p:val>
                                            <p:strVal val="#ppt_x"/>
                                          </p:val>
                                        </p:tav>
                                      </p:tavLst>
                                    </p:anim>
                                    <p:anim calcmode="lin" valueType="num">
                                      <p:cBhvr additive="base">
                                        <p:cTn id="14" dur="500" fill="hold"/>
                                        <p:tgtEl>
                                          <p:spTgt spid="922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218"/>
                                        </p:tgtEl>
                                        <p:attrNameLst>
                                          <p:attrName>style.visibility</p:attrName>
                                        </p:attrNameLst>
                                      </p:cBhvr>
                                      <p:to>
                                        <p:strVal val="visible"/>
                                      </p:to>
                                    </p:set>
                                    <p:anim calcmode="lin" valueType="num">
                                      <p:cBhvr additive="base">
                                        <p:cTn id="19" dur="500" fill="hold"/>
                                        <p:tgtEl>
                                          <p:spTgt spid="9218"/>
                                        </p:tgtEl>
                                        <p:attrNameLst>
                                          <p:attrName>ppt_x</p:attrName>
                                        </p:attrNameLst>
                                      </p:cBhvr>
                                      <p:tavLst>
                                        <p:tav tm="0">
                                          <p:val>
                                            <p:strVal val="0-#ppt_w/2"/>
                                          </p:val>
                                        </p:tav>
                                        <p:tav tm="100000">
                                          <p:val>
                                            <p:strVal val="#ppt_x"/>
                                          </p:val>
                                        </p:tav>
                                      </p:tavLst>
                                    </p:anim>
                                    <p:anim calcmode="lin" valueType="num">
                                      <p:cBhvr additive="base">
                                        <p:cTn id="20" dur="500" fill="hold"/>
                                        <p:tgtEl>
                                          <p:spTgt spid="92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p:bldP spid="92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灯片编号占位符 1"/>
          <p:cNvSpPr txBox="1">
            <a:spLocks noGrp="1"/>
          </p:cNvSpPr>
          <p:nvPr>
            <p:ph type="sldNum" sz="quarter"/>
          </p:nvPr>
        </p:nvSpPr>
        <p:spPr>
          <a:xfrm>
            <a:off x="6553200" y="6245225"/>
            <a:ext cx="2133600" cy="47625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sym typeface="Symbol" panose="05050102010706020507" pitchFamily="18" charset="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5pPr>
          </a:lstStyle>
          <a:p>
            <a:pPr lvl="0" algn="r" eaLnBrk="1" hangingPunct="1"/>
            <a:fld id="{9A0DB2DC-4C9A-4742-B13C-FB6460FD3503}" type="slidenum">
              <a:rPr lang="en-US" altLang="zh-CN" sz="1400" dirty="0">
                <a:latin typeface="Times New Roman" panose="02020603050405020304" pitchFamily="18" charset="0"/>
              </a:rPr>
            </a:fld>
            <a:endParaRPr lang="en-US" altLang="zh-CN" sz="1400" dirty="0">
              <a:latin typeface="Times New Roman" panose="02020603050405020304" pitchFamily="18" charset="0"/>
            </a:endParaRPr>
          </a:p>
        </p:txBody>
      </p:sp>
      <p:sp>
        <p:nvSpPr>
          <p:cNvPr id="31747" name="Text Box 2"/>
          <p:cNvSpPr txBox="1"/>
          <p:nvPr/>
        </p:nvSpPr>
        <p:spPr>
          <a:xfrm>
            <a:off x="466725" y="188913"/>
            <a:ext cx="3730625" cy="639762"/>
          </a:xfrm>
          <a:prstGeom prst="rect">
            <a:avLst/>
          </a:prstGeom>
          <a:noFill/>
          <a:ln w="9525">
            <a:noFill/>
          </a:ln>
        </p:spPr>
        <p:txBody>
          <a:bodyPr anchor="ctr" anchorCtr="0">
            <a:spAutoFit/>
          </a:bodyPr>
          <a:lstStyle/>
          <a:p>
            <a:pPr eaLnBrk="0" hangingPunct="0">
              <a:spcBef>
                <a:spcPct val="50000"/>
              </a:spcBef>
            </a:pPr>
            <a:r>
              <a:rPr lang="zh-CN" altLang="en-US" sz="3600" b="1" i="1" dirty="0">
                <a:solidFill>
                  <a:srgbClr val="FF0000"/>
                </a:solidFill>
                <a:latin typeface="Times New Roman" panose="02020603050405020304" pitchFamily="18" charset="0"/>
              </a:rPr>
              <a:t>三、</a:t>
            </a:r>
            <a:r>
              <a:rPr lang="en-US" altLang="zh-CN" sz="3600" b="1" i="1" dirty="0">
                <a:solidFill>
                  <a:srgbClr val="FF0000"/>
                </a:solidFill>
                <a:latin typeface="Times New Roman" panose="02020603050405020304" pitchFamily="18" charset="0"/>
              </a:rPr>
              <a:t> </a:t>
            </a:r>
            <a:r>
              <a:rPr lang="zh-CN" altLang="en-US" sz="3600" b="1" dirty="0">
                <a:solidFill>
                  <a:srgbClr val="FF0000"/>
                </a:solidFill>
                <a:latin typeface="Times New Roman" panose="02020603050405020304" pitchFamily="18" charset="0"/>
              </a:rPr>
              <a:t>电路模型</a:t>
            </a:r>
            <a:endParaRPr lang="zh-CN" altLang="en-US" sz="3600" b="1" dirty="0">
              <a:solidFill>
                <a:srgbClr val="FF0000"/>
              </a:solidFill>
              <a:latin typeface="Times New Roman" panose="02020603050405020304" pitchFamily="18" charset="0"/>
            </a:endParaRPr>
          </a:p>
        </p:txBody>
      </p:sp>
      <p:sp>
        <p:nvSpPr>
          <p:cNvPr id="12291" name="文本框 99"/>
          <p:cNvSpPr txBox="1"/>
          <p:nvPr/>
        </p:nvSpPr>
        <p:spPr>
          <a:xfrm>
            <a:off x="612775" y="1123950"/>
            <a:ext cx="3954463" cy="2041525"/>
          </a:xfrm>
          <a:prstGeom prst="rect">
            <a:avLst/>
          </a:prstGeom>
          <a:noFill/>
          <a:ln w="9525">
            <a:noFill/>
          </a:ln>
        </p:spPr>
        <p:txBody>
          <a:bodyPr>
            <a:spAutoFit/>
          </a:bodyPr>
          <a:lstStyle/>
          <a:p>
            <a:pPr eaLnBrk="0" hangingPunct="0"/>
            <a:r>
              <a:rPr lang="en-US" altLang="zh-CN" sz="3200" b="1" dirty="0">
                <a:latin typeface="Times New Roman" panose="02020603050405020304" pitchFamily="18" charset="0"/>
                <a:cs typeface="Times New Roman" panose="02020603050405020304" pitchFamily="18" charset="0"/>
              </a:rPr>
              <a:t>      </a:t>
            </a:r>
            <a:r>
              <a:rPr lang="zh-CN" altLang="en-US" sz="3200" b="1" dirty="0">
                <a:latin typeface="Times New Roman" panose="02020603050405020304" pitchFamily="18" charset="0"/>
                <a:cs typeface="Times New Roman" panose="02020603050405020304" pitchFamily="18" charset="0"/>
              </a:rPr>
              <a:t>构成电路的</a:t>
            </a:r>
            <a:r>
              <a:rPr lang="zh-CN" altLang="en-US" sz="3200" b="1" dirty="0">
                <a:latin typeface="宋体" panose="02010600030101010101" pitchFamily="2" charset="-122"/>
              </a:rPr>
              <a:t>元</a:t>
            </a:r>
            <a:r>
              <a:rPr lang="zh-CN" altLang="en-US" sz="3200" b="1" dirty="0">
                <a:latin typeface="Times New Roman" panose="02020603050405020304" pitchFamily="18" charset="0"/>
                <a:cs typeface="Times New Roman" panose="02020603050405020304" pitchFamily="18" charset="0"/>
              </a:rPr>
              <a:t>器件如电阻器、电容器、变压器及电源等统称为</a:t>
            </a:r>
            <a:r>
              <a:rPr lang="zh-CN" altLang="en-US" sz="3200" b="1" dirty="0">
                <a:solidFill>
                  <a:srgbClr val="FF0000"/>
                </a:solidFill>
                <a:latin typeface="Times New Roman" panose="02020603050405020304" pitchFamily="18" charset="0"/>
                <a:cs typeface="Times New Roman" panose="02020603050405020304" pitchFamily="18" charset="0"/>
              </a:rPr>
              <a:t>实际器件</a:t>
            </a:r>
            <a:r>
              <a:rPr lang="zh-CN" altLang="en-US" sz="3200" b="1" dirty="0">
                <a:latin typeface="Times New Roman" panose="02020603050405020304" pitchFamily="18" charset="0"/>
                <a:cs typeface="Times New Roman" panose="02020603050405020304" pitchFamily="18" charset="0"/>
              </a:rPr>
              <a:t>。</a:t>
            </a:r>
            <a:endParaRPr lang="zh-CN" altLang="en-US" sz="3200" b="1" dirty="0">
              <a:latin typeface="Times New Roman" panose="02020603050405020304" pitchFamily="18" charset="0"/>
            </a:endParaRPr>
          </a:p>
        </p:txBody>
      </p:sp>
      <p:grpSp>
        <p:nvGrpSpPr>
          <p:cNvPr id="31749" name="Group 5"/>
          <p:cNvGrpSpPr/>
          <p:nvPr/>
        </p:nvGrpSpPr>
        <p:grpSpPr>
          <a:xfrm>
            <a:off x="5111750" y="1171575"/>
            <a:ext cx="2906713" cy="1752600"/>
            <a:chOff x="405" y="1200"/>
            <a:chExt cx="2188" cy="1296"/>
          </a:xfrm>
        </p:grpSpPr>
        <p:grpSp>
          <p:nvGrpSpPr>
            <p:cNvPr id="31751" name="Group 6"/>
            <p:cNvGrpSpPr/>
            <p:nvPr/>
          </p:nvGrpSpPr>
          <p:grpSpPr>
            <a:xfrm>
              <a:off x="889" y="1200"/>
              <a:ext cx="1282" cy="1296"/>
              <a:chOff x="1872" y="720"/>
              <a:chExt cx="960" cy="960"/>
            </a:xfrm>
          </p:grpSpPr>
          <p:sp>
            <p:nvSpPr>
              <p:cNvPr id="31754" name="AutoShape 7"/>
              <p:cNvSpPr/>
              <p:nvPr/>
            </p:nvSpPr>
            <p:spPr>
              <a:xfrm>
                <a:off x="1872" y="864"/>
                <a:ext cx="384" cy="720"/>
              </a:xfrm>
              <a:prstGeom prst="can">
                <a:avLst>
                  <a:gd name="adj" fmla="val 46875"/>
                </a:avLst>
              </a:prstGeom>
              <a:solidFill>
                <a:schemeClr val="bg1"/>
              </a:solidFill>
              <a:ln w="38100" cap="flat" cmpd="sng">
                <a:solidFill>
                  <a:srgbClr val="0000CC"/>
                </a:solidFill>
                <a:prstDash val="solid"/>
                <a:headEnd type="none" w="sm" len="sm"/>
                <a:tailEnd type="none" w="sm" len="sm"/>
              </a:ln>
            </p:spPr>
            <p:txBody>
              <a:bodyPr wrap="none" anchor="ctr" anchorCtr="0"/>
              <a:lstStyle/>
              <a:p>
                <a:endParaRPr lang="zh-CN" altLang="en-US" dirty="0">
                  <a:latin typeface="Arial" panose="020B0604020202020204" pitchFamily="34" charset="0"/>
                </a:endParaRPr>
              </a:p>
            </p:txBody>
          </p:sp>
          <p:sp>
            <p:nvSpPr>
              <p:cNvPr id="31755" name="AutoShape 8"/>
              <p:cNvSpPr/>
              <p:nvPr/>
            </p:nvSpPr>
            <p:spPr>
              <a:xfrm>
                <a:off x="2016" y="864"/>
                <a:ext cx="96" cy="96"/>
              </a:xfrm>
              <a:prstGeom prst="can">
                <a:avLst>
                  <a:gd name="adj" fmla="val 25000"/>
                </a:avLst>
              </a:prstGeom>
              <a:solidFill>
                <a:schemeClr val="bg1"/>
              </a:solidFill>
              <a:ln w="38100" cap="flat" cmpd="sng">
                <a:solidFill>
                  <a:srgbClr val="0000CC"/>
                </a:solidFill>
                <a:prstDash val="solid"/>
                <a:headEnd type="none" w="sm" len="sm"/>
                <a:tailEnd type="none" w="sm" len="sm"/>
              </a:ln>
            </p:spPr>
            <p:txBody>
              <a:bodyPr wrap="none" anchor="ctr" anchorCtr="0"/>
              <a:lstStyle/>
              <a:p>
                <a:endParaRPr lang="zh-CN" altLang="en-US" dirty="0">
                  <a:latin typeface="Arial" panose="020B0604020202020204" pitchFamily="34" charset="0"/>
                </a:endParaRPr>
              </a:p>
            </p:txBody>
          </p:sp>
          <p:grpSp>
            <p:nvGrpSpPr>
              <p:cNvPr id="31756" name="Group 9"/>
              <p:cNvGrpSpPr/>
              <p:nvPr/>
            </p:nvGrpSpPr>
            <p:grpSpPr>
              <a:xfrm>
                <a:off x="2544" y="1104"/>
                <a:ext cx="288" cy="192"/>
                <a:chOff x="2592" y="1104"/>
                <a:chExt cx="288" cy="192"/>
              </a:xfrm>
            </p:grpSpPr>
            <p:sp>
              <p:nvSpPr>
                <p:cNvPr id="31763" name="Oval 10"/>
                <p:cNvSpPr/>
                <p:nvPr/>
              </p:nvSpPr>
              <p:spPr>
                <a:xfrm>
                  <a:off x="2688" y="1104"/>
                  <a:ext cx="192" cy="192"/>
                </a:xfrm>
                <a:prstGeom prst="ellipse">
                  <a:avLst/>
                </a:prstGeom>
                <a:solidFill>
                  <a:schemeClr val="bg1"/>
                </a:solidFill>
                <a:ln w="38100" cap="flat" cmpd="sng">
                  <a:solidFill>
                    <a:srgbClr val="0000CC"/>
                  </a:solidFill>
                  <a:prstDash val="solid"/>
                  <a:headEnd type="none" w="sm" len="sm"/>
                  <a:tailEnd type="none" w="sm" len="sm"/>
                </a:ln>
              </p:spPr>
              <p:txBody>
                <a:bodyPr wrap="none" anchor="ctr" anchorCtr="0"/>
                <a:lstStyle/>
                <a:p>
                  <a:endParaRPr lang="zh-CN" altLang="en-US" dirty="0">
                    <a:latin typeface="Arial" panose="020B0604020202020204" pitchFamily="34" charset="0"/>
                  </a:endParaRPr>
                </a:p>
              </p:txBody>
            </p:sp>
            <p:sp>
              <p:nvSpPr>
                <p:cNvPr id="31764" name="Freeform 11"/>
                <p:cNvSpPr/>
                <p:nvPr/>
              </p:nvSpPr>
              <p:spPr>
                <a:xfrm>
                  <a:off x="2592" y="1152"/>
                  <a:ext cx="240" cy="104"/>
                </a:xfrm>
                <a:custGeom>
                  <a:avLst/>
                  <a:gdLst>
                    <a:gd name="txL" fmla="*/ 0 w 864"/>
                    <a:gd name="txT" fmla="*/ 0 h 640"/>
                    <a:gd name="txR" fmla="*/ 864 w 864"/>
                    <a:gd name="txB" fmla="*/ 640 h 640"/>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864" h="640">
                      <a:moveTo>
                        <a:pt x="0" y="8"/>
                      </a:moveTo>
                      <a:cubicBezTo>
                        <a:pt x="156" y="4"/>
                        <a:pt x="312" y="0"/>
                        <a:pt x="432" y="8"/>
                      </a:cubicBezTo>
                      <a:cubicBezTo>
                        <a:pt x="552" y="16"/>
                        <a:pt x="656" y="16"/>
                        <a:pt x="720" y="56"/>
                      </a:cubicBezTo>
                      <a:cubicBezTo>
                        <a:pt x="784" y="96"/>
                        <a:pt x="856" y="192"/>
                        <a:pt x="816" y="248"/>
                      </a:cubicBezTo>
                      <a:cubicBezTo>
                        <a:pt x="776" y="304"/>
                        <a:pt x="544" y="392"/>
                        <a:pt x="480" y="392"/>
                      </a:cubicBezTo>
                      <a:cubicBezTo>
                        <a:pt x="416" y="392"/>
                        <a:pt x="376" y="248"/>
                        <a:pt x="432" y="248"/>
                      </a:cubicBezTo>
                      <a:cubicBezTo>
                        <a:pt x="488" y="248"/>
                        <a:pt x="768" y="336"/>
                        <a:pt x="816" y="392"/>
                      </a:cubicBezTo>
                      <a:cubicBezTo>
                        <a:pt x="864" y="448"/>
                        <a:pt x="784" y="544"/>
                        <a:pt x="720" y="584"/>
                      </a:cubicBezTo>
                      <a:cubicBezTo>
                        <a:pt x="656" y="624"/>
                        <a:pt x="552" y="624"/>
                        <a:pt x="432" y="632"/>
                      </a:cubicBezTo>
                      <a:cubicBezTo>
                        <a:pt x="312" y="640"/>
                        <a:pt x="72" y="632"/>
                        <a:pt x="0" y="632"/>
                      </a:cubicBezTo>
                    </a:path>
                  </a:pathLst>
                </a:custGeom>
                <a:noFill/>
                <a:ln w="38100" cap="flat" cmpd="sng">
                  <a:solidFill>
                    <a:srgbClr val="0000CC">
                      <a:alpha val="100000"/>
                    </a:srgbClr>
                  </a:solidFill>
                  <a:prstDash val="solid"/>
                  <a:round/>
                  <a:headEnd type="none" w="sm" len="sm"/>
                  <a:tailEnd type="none" w="sm" len="sm"/>
                </a:ln>
              </p:spPr>
              <p:txBody>
                <a:bodyPr/>
                <a:lstStyle/>
                <a:p>
                  <a:endParaRPr lang="zh-CN" altLang="en-US"/>
                </a:p>
              </p:txBody>
            </p:sp>
          </p:grpSp>
          <p:sp>
            <p:nvSpPr>
              <p:cNvPr id="31757" name="Line 12"/>
              <p:cNvSpPr/>
              <p:nvPr/>
            </p:nvSpPr>
            <p:spPr>
              <a:xfrm flipV="1">
                <a:off x="2064" y="720"/>
                <a:ext cx="0" cy="144"/>
              </a:xfrm>
              <a:prstGeom prst="line">
                <a:avLst/>
              </a:prstGeom>
              <a:ln w="38100" cap="flat" cmpd="sng">
                <a:solidFill>
                  <a:srgbClr val="0000CC"/>
                </a:solidFill>
                <a:prstDash val="solid"/>
                <a:headEnd type="none" w="sm" len="sm"/>
                <a:tailEnd type="none" w="sm" len="sm"/>
              </a:ln>
            </p:spPr>
            <p:txBody>
              <a:bodyPr/>
              <a:lstStyle/>
              <a:p>
                <a:endParaRPr lang="zh-CN" altLang="en-US"/>
              </a:p>
            </p:txBody>
          </p:sp>
          <p:sp>
            <p:nvSpPr>
              <p:cNvPr id="31758" name="Line 13"/>
              <p:cNvSpPr/>
              <p:nvPr/>
            </p:nvSpPr>
            <p:spPr>
              <a:xfrm>
                <a:off x="2064" y="720"/>
                <a:ext cx="480" cy="0"/>
              </a:xfrm>
              <a:prstGeom prst="line">
                <a:avLst/>
              </a:prstGeom>
              <a:ln w="38100" cap="flat" cmpd="sng">
                <a:solidFill>
                  <a:srgbClr val="0000CC"/>
                </a:solidFill>
                <a:prstDash val="solid"/>
                <a:headEnd type="none" w="sm" len="sm"/>
                <a:tailEnd type="none" w="sm" len="sm"/>
              </a:ln>
            </p:spPr>
            <p:txBody>
              <a:bodyPr/>
              <a:lstStyle/>
              <a:p>
                <a:endParaRPr lang="zh-CN" altLang="en-US"/>
              </a:p>
            </p:txBody>
          </p:sp>
          <p:sp>
            <p:nvSpPr>
              <p:cNvPr id="31759" name="Line 14"/>
              <p:cNvSpPr/>
              <p:nvPr/>
            </p:nvSpPr>
            <p:spPr>
              <a:xfrm>
                <a:off x="2544" y="720"/>
                <a:ext cx="0" cy="432"/>
              </a:xfrm>
              <a:prstGeom prst="line">
                <a:avLst/>
              </a:prstGeom>
              <a:ln w="38100" cap="flat" cmpd="sng">
                <a:solidFill>
                  <a:srgbClr val="0000CC"/>
                </a:solidFill>
                <a:prstDash val="solid"/>
                <a:headEnd type="none" w="sm" len="sm"/>
                <a:tailEnd type="none" w="sm" len="sm"/>
              </a:ln>
            </p:spPr>
            <p:txBody>
              <a:bodyPr/>
              <a:lstStyle/>
              <a:p>
                <a:endParaRPr lang="zh-CN" altLang="en-US"/>
              </a:p>
            </p:txBody>
          </p:sp>
          <p:sp>
            <p:nvSpPr>
              <p:cNvPr id="31760" name="Line 15"/>
              <p:cNvSpPr/>
              <p:nvPr/>
            </p:nvSpPr>
            <p:spPr>
              <a:xfrm>
                <a:off x="2544" y="1248"/>
                <a:ext cx="0" cy="432"/>
              </a:xfrm>
              <a:prstGeom prst="line">
                <a:avLst/>
              </a:prstGeom>
              <a:ln w="38100" cap="flat" cmpd="sng">
                <a:solidFill>
                  <a:srgbClr val="0000CC"/>
                </a:solidFill>
                <a:prstDash val="solid"/>
                <a:headEnd type="none" w="sm" len="sm"/>
                <a:tailEnd type="none" w="sm" len="sm"/>
              </a:ln>
            </p:spPr>
            <p:txBody>
              <a:bodyPr/>
              <a:lstStyle/>
              <a:p>
                <a:endParaRPr lang="zh-CN" altLang="en-US"/>
              </a:p>
            </p:txBody>
          </p:sp>
          <p:sp>
            <p:nvSpPr>
              <p:cNvPr id="31761" name="Line 16"/>
              <p:cNvSpPr/>
              <p:nvPr/>
            </p:nvSpPr>
            <p:spPr>
              <a:xfrm>
                <a:off x="2064" y="1584"/>
                <a:ext cx="0" cy="96"/>
              </a:xfrm>
              <a:prstGeom prst="line">
                <a:avLst/>
              </a:prstGeom>
              <a:ln w="38100" cap="flat" cmpd="sng">
                <a:solidFill>
                  <a:srgbClr val="0000CC"/>
                </a:solidFill>
                <a:prstDash val="solid"/>
                <a:headEnd type="none" w="sm" len="sm"/>
                <a:tailEnd type="none" w="sm" len="sm"/>
              </a:ln>
            </p:spPr>
            <p:txBody>
              <a:bodyPr/>
              <a:lstStyle/>
              <a:p>
                <a:endParaRPr lang="zh-CN" altLang="en-US"/>
              </a:p>
            </p:txBody>
          </p:sp>
          <p:sp>
            <p:nvSpPr>
              <p:cNvPr id="31762" name="Line 17"/>
              <p:cNvSpPr/>
              <p:nvPr/>
            </p:nvSpPr>
            <p:spPr>
              <a:xfrm>
                <a:off x="2064" y="1680"/>
                <a:ext cx="480" cy="0"/>
              </a:xfrm>
              <a:prstGeom prst="line">
                <a:avLst/>
              </a:prstGeom>
              <a:ln w="38100" cap="flat" cmpd="sng">
                <a:solidFill>
                  <a:srgbClr val="0000CC"/>
                </a:solidFill>
                <a:prstDash val="solid"/>
                <a:headEnd type="none" w="sm" len="sm"/>
                <a:tailEnd type="none" w="sm" len="sm"/>
              </a:ln>
            </p:spPr>
            <p:txBody>
              <a:bodyPr/>
              <a:lstStyle/>
              <a:p>
                <a:endParaRPr lang="zh-CN" altLang="en-US"/>
              </a:p>
            </p:txBody>
          </p:sp>
        </p:grpSp>
        <p:sp>
          <p:nvSpPr>
            <p:cNvPr id="31752" name="Text Box 18"/>
            <p:cNvSpPr txBox="1"/>
            <p:nvPr/>
          </p:nvSpPr>
          <p:spPr>
            <a:xfrm>
              <a:off x="405" y="1680"/>
              <a:ext cx="460" cy="585"/>
            </a:xfrm>
            <a:prstGeom prst="rect">
              <a:avLst/>
            </a:prstGeom>
            <a:noFill/>
            <a:ln w="12700">
              <a:noFill/>
            </a:ln>
          </p:spPr>
          <p:txBody>
            <a:bodyPr vert="eaVert" wrap="none">
              <a:spAutoFit/>
            </a:bodyPr>
            <a:lstStyle/>
            <a:p>
              <a:pPr eaLnBrk="0" hangingPunct="0"/>
              <a:r>
                <a:rPr lang="zh-CN" altLang="en-US" b="1" dirty="0">
                  <a:latin typeface="Times New Roman" panose="02020603050405020304" pitchFamily="18" charset="0"/>
                </a:rPr>
                <a:t>电池</a:t>
              </a:r>
              <a:endParaRPr lang="zh-CN" altLang="en-US" b="1" dirty="0">
                <a:latin typeface="Times New Roman" panose="02020603050405020304" pitchFamily="18" charset="0"/>
              </a:endParaRPr>
            </a:p>
          </p:txBody>
        </p:sp>
        <p:sp>
          <p:nvSpPr>
            <p:cNvPr id="31753" name="Text Box 19"/>
            <p:cNvSpPr txBox="1"/>
            <p:nvPr/>
          </p:nvSpPr>
          <p:spPr>
            <a:xfrm>
              <a:off x="2133" y="1584"/>
              <a:ext cx="460" cy="584"/>
            </a:xfrm>
            <a:prstGeom prst="rect">
              <a:avLst/>
            </a:prstGeom>
            <a:noFill/>
            <a:ln w="12700">
              <a:noFill/>
            </a:ln>
          </p:spPr>
          <p:txBody>
            <a:bodyPr vert="eaVert" wrap="none">
              <a:spAutoFit/>
            </a:bodyPr>
            <a:lstStyle/>
            <a:p>
              <a:pPr eaLnBrk="0" hangingPunct="0"/>
              <a:r>
                <a:rPr lang="zh-CN" altLang="en-US" b="1" dirty="0">
                  <a:latin typeface="Times New Roman" panose="02020603050405020304" pitchFamily="18" charset="0"/>
                </a:rPr>
                <a:t>灯泡</a:t>
              </a:r>
              <a:endParaRPr lang="zh-CN" altLang="en-US" b="1" dirty="0">
                <a:latin typeface="Times New Roman" panose="02020603050405020304" pitchFamily="18" charset="0"/>
              </a:endParaRPr>
            </a:p>
          </p:txBody>
        </p:sp>
      </p:grpSp>
      <p:sp>
        <p:nvSpPr>
          <p:cNvPr id="12307" name="文本框 3"/>
          <p:cNvSpPr txBox="1"/>
          <p:nvPr/>
        </p:nvSpPr>
        <p:spPr>
          <a:xfrm>
            <a:off x="736600" y="3646488"/>
            <a:ext cx="7578725" cy="2528887"/>
          </a:xfrm>
          <a:prstGeom prst="rect">
            <a:avLst/>
          </a:prstGeom>
          <a:noFill/>
          <a:ln w="9525">
            <a:noFill/>
          </a:ln>
        </p:spPr>
        <p:txBody>
          <a:bodyPr>
            <a:spAutoFit/>
          </a:bodyPr>
          <a:lstStyle/>
          <a:p>
            <a:pPr eaLnBrk="0" hangingPunct="0"/>
            <a:r>
              <a:rPr lang="en-US" altLang="zh-CN" sz="3200" b="1" dirty="0">
                <a:latin typeface="Times New Roman" panose="02020603050405020304" pitchFamily="18" charset="0"/>
                <a:cs typeface="Times New Roman" panose="02020603050405020304" pitchFamily="18" charset="0"/>
              </a:rPr>
              <a:t>         </a:t>
            </a:r>
            <a:r>
              <a:rPr lang="zh-CN" altLang="en-US" sz="3200" b="1" dirty="0">
                <a:latin typeface="Times New Roman" panose="02020603050405020304" pitchFamily="18" charset="0"/>
                <a:cs typeface="Times New Roman" panose="02020603050405020304" pitchFamily="18" charset="0"/>
              </a:rPr>
              <a:t>当</a:t>
            </a:r>
            <a:r>
              <a:rPr lang="zh-CN" altLang="en-US" sz="3200" b="1" dirty="0">
                <a:latin typeface="宋体" panose="02010600030101010101" pitchFamily="2" charset="-122"/>
              </a:rPr>
              <a:t>元</a:t>
            </a:r>
            <a:r>
              <a:rPr lang="zh-CN" altLang="en-US" sz="3200" b="1" dirty="0">
                <a:latin typeface="Times New Roman" panose="02020603050405020304" pitchFamily="18" charset="0"/>
                <a:cs typeface="Times New Roman" panose="02020603050405020304" pitchFamily="18" charset="0"/>
              </a:rPr>
              <a:t>器件有电流时，其两端产生电压</a:t>
            </a:r>
            <a:r>
              <a:rPr lang="zh-CN" altLang="en-US" sz="3200" b="1" dirty="0">
                <a:latin typeface="宋体" panose="02010600030101010101" pitchFamily="2" charset="-122"/>
              </a:rPr>
              <a:t>。</a:t>
            </a:r>
            <a:r>
              <a:rPr lang="zh-CN" altLang="en-US" sz="3200" b="1" dirty="0">
                <a:latin typeface="Times New Roman" panose="02020603050405020304" pitchFamily="18" charset="0"/>
                <a:cs typeface="Times New Roman" panose="02020603050405020304" pitchFamily="18" charset="0"/>
              </a:rPr>
              <a:t>根据物理学知识，有电流就有磁场存在，有电压就有电场存在，而电压、电流作用下</a:t>
            </a:r>
            <a:r>
              <a:rPr lang="zh-CN" altLang="en-US" sz="3200" b="1" dirty="0">
                <a:latin typeface="宋体" panose="02010600030101010101" pitchFamily="2" charset="-122"/>
              </a:rPr>
              <a:t>具有</a:t>
            </a:r>
            <a:r>
              <a:rPr lang="zh-CN" altLang="en-US" sz="3200" b="1" dirty="0">
                <a:solidFill>
                  <a:srgbClr val="FF0000"/>
                </a:solidFill>
                <a:latin typeface="Times New Roman" panose="02020603050405020304" pitchFamily="18" charset="0"/>
                <a:cs typeface="Times New Roman" panose="02020603050405020304" pitchFamily="18" charset="0"/>
              </a:rPr>
              <a:t>电场效应、磁场效应和能量损耗</a:t>
            </a:r>
            <a:r>
              <a:rPr lang="zh-CN" altLang="en-US" sz="3200" b="1" dirty="0">
                <a:latin typeface="Times New Roman" panose="02020603050405020304" pitchFamily="18" charset="0"/>
                <a:cs typeface="Times New Roman" panose="02020603050405020304" pitchFamily="18" charset="0"/>
              </a:rPr>
              <a:t>是</a:t>
            </a:r>
            <a:r>
              <a:rPr lang="zh-CN" altLang="en-US" sz="3200" b="1" dirty="0">
                <a:latin typeface="宋体" panose="02010600030101010101" pitchFamily="2" charset="-122"/>
              </a:rPr>
              <a:t>元</a:t>
            </a:r>
            <a:r>
              <a:rPr lang="zh-CN" altLang="en-US" sz="3200" b="1" dirty="0">
                <a:latin typeface="Times New Roman" panose="02020603050405020304" pitchFamily="18" charset="0"/>
                <a:cs typeface="Times New Roman" panose="02020603050405020304" pitchFamily="18" charset="0"/>
              </a:rPr>
              <a:t>器件的三个基本效应。</a:t>
            </a:r>
            <a:endParaRPr lang="zh-CN" altLang="en-US" sz="3200" b="1"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3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p:bldP spid="1230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灯片编号占位符 1"/>
          <p:cNvSpPr txBox="1">
            <a:spLocks noGrp="1"/>
          </p:cNvSpPr>
          <p:nvPr>
            <p:ph type="sldNum" sz="quarter"/>
          </p:nvPr>
        </p:nvSpPr>
        <p:spPr>
          <a:xfrm>
            <a:off x="6553200" y="6245225"/>
            <a:ext cx="2133600" cy="47625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sym typeface="Symbol" panose="05050102010706020507" pitchFamily="18" charset="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5pPr>
          </a:lstStyle>
          <a:p>
            <a:pPr lvl="0" algn="r" eaLnBrk="1" hangingPunct="1"/>
            <a:fld id="{9A0DB2DC-4C9A-4742-B13C-FB6460FD3503}" type="slidenum">
              <a:rPr lang="en-US" altLang="zh-CN" sz="1400" dirty="0">
                <a:latin typeface="Times New Roman" panose="02020603050405020304" pitchFamily="18" charset="0"/>
              </a:rPr>
            </a:fld>
            <a:endParaRPr lang="en-US" altLang="zh-CN" sz="1400" dirty="0">
              <a:latin typeface="Times New Roman" panose="02020603050405020304" pitchFamily="18" charset="0"/>
            </a:endParaRPr>
          </a:p>
        </p:txBody>
      </p:sp>
      <p:sp>
        <p:nvSpPr>
          <p:cNvPr id="13314" name="文本框 99"/>
          <p:cNvSpPr txBox="1"/>
          <p:nvPr/>
        </p:nvSpPr>
        <p:spPr>
          <a:xfrm>
            <a:off x="827088" y="620713"/>
            <a:ext cx="7459662" cy="1554162"/>
          </a:xfrm>
          <a:prstGeom prst="rect">
            <a:avLst/>
          </a:prstGeom>
          <a:noFill/>
          <a:ln w="9525">
            <a:noFill/>
          </a:ln>
        </p:spPr>
        <p:txBody>
          <a:bodyPr>
            <a:spAutoFit/>
          </a:bodyPr>
          <a:lstStyle/>
          <a:p>
            <a:pPr eaLnBrk="0" hangingPunct="0"/>
            <a:r>
              <a:rPr lang="zh-CN" altLang="en-US" sz="3200" b="1" dirty="0">
                <a:latin typeface="Times New Roman" panose="02020603050405020304" pitchFamily="18" charset="0"/>
                <a:cs typeface="Times New Roman" panose="02020603050405020304" pitchFamily="18" charset="0"/>
              </a:rPr>
              <a:t>实际元</a:t>
            </a:r>
            <a:r>
              <a:rPr lang="zh-CN" altLang="en-US" sz="3200" b="1" dirty="0">
                <a:latin typeface="宋体" panose="02010600030101010101" pitchFamily="2" charset="-122"/>
              </a:rPr>
              <a:t>器</a:t>
            </a:r>
            <a:r>
              <a:rPr lang="zh-CN" altLang="en-US" sz="3200" b="1" dirty="0">
                <a:latin typeface="Times New Roman" panose="02020603050405020304" pitchFamily="18" charset="0"/>
                <a:cs typeface="Times New Roman" panose="02020603050405020304" pitchFamily="18" charset="0"/>
              </a:rPr>
              <a:t>件用能够代表其</a:t>
            </a:r>
            <a:r>
              <a:rPr lang="zh-CN" altLang="en-US" sz="3200" b="1" dirty="0">
                <a:solidFill>
                  <a:srgbClr val="FF0000"/>
                </a:solidFill>
                <a:latin typeface="Times New Roman" panose="02020603050405020304" pitchFamily="18" charset="0"/>
                <a:cs typeface="Times New Roman" panose="02020603050405020304" pitchFamily="18" charset="0"/>
              </a:rPr>
              <a:t>主要电磁特性</a:t>
            </a:r>
            <a:r>
              <a:rPr lang="zh-CN" altLang="en-US" sz="3200" b="1" dirty="0">
                <a:latin typeface="Times New Roman" panose="02020603050405020304" pitchFamily="18" charset="0"/>
                <a:cs typeface="Times New Roman" panose="02020603050405020304" pitchFamily="18" charset="0"/>
              </a:rPr>
              <a:t>的理想元件或它们的组合来表示，称为</a:t>
            </a:r>
            <a:r>
              <a:rPr lang="zh-CN" altLang="en-US" sz="3200" b="1" dirty="0">
                <a:solidFill>
                  <a:srgbClr val="FF0000"/>
                </a:solidFill>
                <a:latin typeface="Times New Roman" panose="02020603050405020304" pitchFamily="18" charset="0"/>
                <a:cs typeface="Times New Roman" panose="02020603050405020304" pitchFamily="18" charset="0"/>
              </a:rPr>
              <a:t>实际电路的电路模型</a:t>
            </a:r>
            <a:r>
              <a:rPr lang="zh-CN" altLang="en-US" sz="3200" b="1" dirty="0">
                <a:latin typeface="Times New Roman" panose="02020603050405020304" pitchFamily="18" charset="0"/>
                <a:cs typeface="Times New Roman" panose="02020603050405020304" pitchFamily="18" charset="0"/>
              </a:rPr>
              <a:t>。</a:t>
            </a:r>
            <a:endParaRPr lang="zh-CN" altLang="en-US" sz="3200" b="1" dirty="0">
              <a:latin typeface="Times New Roman" panose="02020603050405020304" pitchFamily="18" charset="0"/>
            </a:endParaRPr>
          </a:p>
        </p:txBody>
      </p:sp>
      <p:sp>
        <p:nvSpPr>
          <p:cNvPr id="13315" name="文本框 3"/>
          <p:cNvSpPr txBox="1"/>
          <p:nvPr/>
        </p:nvSpPr>
        <p:spPr>
          <a:xfrm>
            <a:off x="719138" y="5300663"/>
            <a:ext cx="7780337" cy="1066800"/>
          </a:xfrm>
          <a:prstGeom prst="rect">
            <a:avLst/>
          </a:prstGeom>
          <a:noFill/>
          <a:ln w="9525">
            <a:noFill/>
          </a:ln>
        </p:spPr>
        <p:txBody>
          <a:bodyPr>
            <a:spAutoFit/>
          </a:bodyPr>
          <a:lstStyle/>
          <a:p>
            <a:pPr eaLnBrk="0" hangingPunct="0"/>
            <a:r>
              <a:rPr lang="zh-CN" altLang="en-US" sz="3200" b="1" dirty="0">
                <a:latin typeface="Times New Roman" panose="02020603050405020304" pitchFamily="18" charset="0"/>
                <a:cs typeface="Times New Roman" panose="02020603050405020304" pitchFamily="18" charset="0"/>
              </a:rPr>
              <a:t>反映具有单一电磁性质的实际器件的模型称为</a:t>
            </a:r>
            <a:r>
              <a:rPr lang="zh-CN" altLang="en-US" sz="3200" b="1" dirty="0">
                <a:solidFill>
                  <a:srgbClr val="FF0000"/>
                </a:solidFill>
                <a:latin typeface="Times New Roman" panose="02020603050405020304" pitchFamily="18" charset="0"/>
                <a:cs typeface="Times New Roman" panose="02020603050405020304" pitchFamily="18" charset="0"/>
              </a:rPr>
              <a:t>理想元件</a:t>
            </a:r>
            <a:r>
              <a:rPr lang="zh-CN" altLang="en-US" sz="3200" b="1" dirty="0">
                <a:latin typeface="Times New Roman" panose="02020603050405020304" pitchFamily="18" charset="0"/>
                <a:cs typeface="Times New Roman" panose="02020603050405020304" pitchFamily="18" charset="0"/>
              </a:rPr>
              <a:t>。</a:t>
            </a:r>
            <a:endParaRPr lang="zh-CN" altLang="en-US" sz="3200" b="1" dirty="0">
              <a:latin typeface="Times New Roman" panose="02020603050405020304" pitchFamily="18" charset="0"/>
              <a:ea typeface="Times New Roman" panose="02020603050405020304" pitchFamily="18" charset="0"/>
            </a:endParaRPr>
          </a:p>
        </p:txBody>
      </p:sp>
      <p:graphicFrame>
        <p:nvGraphicFramePr>
          <p:cNvPr id="32773" name="Object 4"/>
          <p:cNvGraphicFramePr>
            <a:graphicFrameLocks noChangeAspect="1"/>
          </p:cNvGraphicFramePr>
          <p:nvPr/>
        </p:nvGraphicFramePr>
        <p:xfrm>
          <a:off x="3683000" y="3694113"/>
          <a:ext cx="350838" cy="631825"/>
        </p:xfrm>
        <a:graphic>
          <a:graphicData uri="http://schemas.openxmlformats.org/presentationml/2006/ole">
            <mc:AlternateContent xmlns:mc="http://schemas.openxmlformats.org/markup-compatibility/2006">
              <mc:Choice xmlns:v="urn:schemas-microsoft-com:vml" Requires="v">
                <p:oleObj spid="_x0000_s2" name="" r:id="rId1" imgW="2478405" imgH="4460875" progId="">
                  <p:embed/>
                </p:oleObj>
              </mc:Choice>
              <mc:Fallback>
                <p:oleObj name="" r:id="rId1" imgW="2478405" imgH="4460875" progId="">
                  <p:embed/>
                  <p:pic>
                    <p:nvPicPr>
                      <p:cNvPr id="0" name="图片 3080"/>
                      <p:cNvPicPr/>
                      <p:nvPr/>
                    </p:nvPicPr>
                    <p:blipFill>
                      <a:blip r:embed="rId2"/>
                      <a:stretch>
                        <a:fillRect/>
                      </a:stretch>
                    </p:blipFill>
                    <p:spPr>
                      <a:xfrm>
                        <a:off x="3683000" y="3694113"/>
                        <a:ext cx="350838" cy="631825"/>
                      </a:xfrm>
                      <a:prstGeom prst="rect">
                        <a:avLst/>
                      </a:prstGeom>
                      <a:noFill/>
                      <a:ln w="38100">
                        <a:noFill/>
                        <a:miter/>
                      </a:ln>
                    </p:spPr>
                  </p:pic>
                </p:oleObj>
              </mc:Fallback>
            </mc:AlternateContent>
          </a:graphicData>
        </a:graphic>
      </p:graphicFrame>
      <p:grpSp>
        <p:nvGrpSpPr>
          <p:cNvPr id="32774" name="Group 5"/>
          <p:cNvGrpSpPr/>
          <p:nvPr/>
        </p:nvGrpSpPr>
        <p:grpSpPr>
          <a:xfrm>
            <a:off x="2463800" y="3027363"/>
            <a:ext cx="533400" cy="379412"/>
            <a:chOff x="0" y="0"/>
            <a:chExt cx="336" cy="239"/>
          </a:xfrm>
        </p:grpSpPr>
        <p:graphicFrame>
          <p:nvGraphicFramePr>
            <p:cNvPr id="32819" name="Object 6"/>
            <p:cNvGraphicFramePr>
              <a:graphicFrameLocks noChangeAspect="1"/>
            </p:cNvGraphicFramePr>
            <p:nvPr/>
          </p:nvGraphicFramePr>
          <p:xfrm>
            <a:off x="0" y="0"/>
            <a:ext cx="336" cy="239"/>
          </p:xfrm>
          <a:graphic>
            <a:graphicData uri="http://schemas.openxmlformats.org/presentationml/2006/ole">
              <mc:AlternateContent xmlns:mc="http://schemas.openxmlformats.org/markup-compatibility/2006">
                <mc:Choice xmlns:v="urn:schemas-microsoft-com:vml" Requires="v">
                  <p:oleObj spid="_x0000_s3" name="" r:id="rId3" imgW="6126480" imgH="4434840" progId="Visio.Drawing.11">
                    <p:embed/>
                  </p:oleObj>
                </mc:Choice>
                <mc:Fallback>
                  <p:oleObj name="" r:id="rId3" imgW="6126480" imgH="4434840" progId="Visio.Drawing.11">
                    <p:embed/>
                    <p:pic>
                      <p:nvPicPr>
                        <p:cNvPr id="0" name="图片 3079"/>
                        <p:cNvPicPr/>
                        <p:nvPr/>
                      </p:nvPicPr>
                      <p:blipFill>
                        <a:blip r:embed="rId4"/>
                        <a:stretch>
                          <a:fillRect/>
                        </a:stretch>
                      </p:blipFill>
                      <p:spPr>
                        <a:xfrm>
                          <a:off x="0" y="0"/>
                          <a:ext cx="336" cy="239"/>
                        </a:xfrm>
                        <a:prstGeom prst="rect">
                          <a:avLst/>
                        </a:prstGeom>
                        <a:noFill/>
                        <a:ln w="38100">
                          <a:noFill/>
                          <a:miter/>
                        </a:ln>
                      </p:spPr>
                    </p:pic>
                  </p:oleObj>
                </mc:Fallback>
              </mc:AlternateContent>
            </a:graphicData>
          </a:graphic>
        </p:graphicFrame>
        <p:sp>
          <p:nvSpPr>
            <p:cNvPr id="32820" name="Line 7"/>
            <p:cNvSpPr/>
            <p:nvPr/>
          </p:nvSpPr>
          <p:spPr>
            <a:xfrm flipV="1">
              <a:off x="96" y="132"/>
              <a:ext cx="144" cy="0"/>
            </a:xfrm>
            <a:prstGeom prst="line">
              <a:avLst/>
            </a:prstGeom>
            <a:ln w="38100" cap="flat" cmpd="sng">
              <a:solidFill>
                <a:srgbClr val="000000"/>
              </a:solidFill>
              <a:prstDash val="solid"/>
              <a:headEnd type="none" w="med" len="med"/>
              <a:tailEnd type="none" w="med" len="med"/>
            </a:ln>
          </p:spPr>
          <p:txBody>
            <a:bodyPr/>
            <a:lstStyle/>
            <a:p>
              <a:endParaRPr lang="zh-CN" altLang="en-US"/>
            </a:p>
          </p:txBody>
        </p:sp>
      </p:grpSp>
      <p:grpSp>
        <p:nvGrpSpPr>
          <p:cNvPr id="32775" name="Group 8"/>
          <p:cNvGrpSpPr/>
          <p:nvPr/>
        </p:nvGrpSpPr>
        <p:grpSpPr>
          <a:xfrm>
            <a:off x="1625600" y="3635375"/>
            <a:ext cx="457200" cy="762000"/>
            <a:chOff x="0" y="0"/>
            <a:chExt cx="288" cy="480"/>
          </a:xfrm>
        </p:grpSpPr>
        <p:sp>
          <p:nvSpPr>
            <p:cNvPr id="32817" name="AutoShape 9"/>
            <p:cNvSpPr/>
            <p:nvPr/>
          </p:nvSpPr>
          <p:spPr>
            <a:xfrm>
              <a:off x="0" y="0"/>
              <a:ext cx="288" cy="480"/>
            </a:xfrm>
            <a:prstGeom prst="can">
              <a:avLst>
                <a:gd name="adj" fmla="val 41667"/>
              </a:avLst>
            </a:prstGeom>
            <a:solidFill>
              <a:srgbClr val="CCFF33"/>
            </a:solidFill>
            <a:ln w="12700" cap="flat" cmpd="sng">
              <a:solidFill>
                <a:srgbClr val="000000"/>
              </a:solidFill>
              <a:prstDash val="solid"/>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sp>
          <p:nvSpPr>
            <p:cNvPr id="32818" name="AutoShape 10"/>
            <p:cNvSpPr/>
            <p:nvPr/>
          </p:nvSpPr>
          <p:spPr>
            <a:xfrm>
              <a:off x="96" y="0"/>
              <a:ext cx="96" cy="85"/>
            </a:xfrm>
            <a:prstGeom prst="can">
              <a:avLst>
                <a:gd name="adj" fmla="val 45690"/>
              </a:avLst>
            </a:prstGeom>
            <a:solidFill>
              <a:srgbClr val="CCFF33"/>
            </a:solidFill>
            <a:ln w="12700" cap="flat" cmpd="sng">
              <a:solidFill>
                <a:srgbClr val="000000"/>
              </a:solidFill>
              <a:prstDash val="solid"/>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grpSp>
      <p:sp>
        <p:nvSpPr>
          <p:cNvPr id="32776" name="未知"/>
          <p:cNvSpPr/>
          <p:nvPr/>
        </p:nvSpPr>
        <p:spPr>
          <a:xfrm>
            <a:off x="1854200" y="3236913"/>
            <a:ext cx="685800" cy="381000"/>
          </a:xfrm>
          <a:custGeom>
            <a:avLst/>
            <a:gdLst>
              <a:gd name="txL" fmla="*/ 0 w 432"/>
              <a:gd name="txT" fmla="*/ 0 h 240"/>
              <a:gd name="txR" fmla="*/ 432 w 432"/>
              <a:gd name="txB" fmla="*/ 240 h 240"/>
            </a:gdLst>
            <a:ahLst/>
            <a:cxnLst>
              <a:cxn ang="0">
                <a:pos x="0" y="2147483647"/>
              </a:cxn>
              <a:cxn ang="0">
                <a:pos x="0" y="0"/>
              </a:cxn>
              <a:cxn ang="0">
                <a:pos x="2147483647" y="0"/>
              </a:cxn>
            </a:cxnLst>
            <a:rect l="txL" t="txT" r="txR" b="txB"/>
            <a:pathLst>
              <a:path w="432" h="240">
                <a:moveTo>
                  <a:pt x="0" y="240"/>
                </a:moveTo>
                <a:lnTo>
                  <a:pt x="0" y="0"/>
                </a:lnTo>
                <a:lnTo>
                  <a:pt x="432" y="0"/>
                </a:lnTo>
              </a:path>
            </a:pathLst>
          </a:custGeom>
          <a:noFill/>
          <a:ln w="12700" cap="flat" cmpd="sng">
            <a:solidFill>
              <a:schemeClr val="tx2">
                <a:alpha val="100000"/>
              </a:schemeClr>
            </a:solidFill>
            <a:prstDash val="solid"/>
            <a:round/>
            <a:headEnd type="none" w="med" len="med"/>
            <a:tailEnd type="none" w="med" len="med"/>
          </a:ln>
        </p:spPr>
        <p:txBody>
          <a:bodyPr/>
          <a:lstStyle/>
          <a:p>
            <a:endParaRPr lang="zh-CN" altLang="en-US"/>
          </a:p>
        </p:txBody>
      </p:sp>
      <p:sp>
        <p:nvSpPr>
          <p:cNvPr id="32777" name="未知"/>
          <p:cNvSpPr/>
          <p:nvPr/>
        </p:nvSpPr>
        <p:spPr>
          <a:xfrm>
            <a:off x="2921000" y="3236913"/>
            <a:ext cx="914400" cy="990600"/>
          </a:xfrm>
          <a:custGeom>
            <a:avLst/>
            <a:gdLst>
              <a:gd name="txL" fmla="*/ 0 w 528"/>
              <a:gd name="txT" fmla="*/ 0 h 624"/>
              <a:gd name="txR" fmla="*/ 528 w 528"/>
              <a:gd name="txB" fmla="*/ 624 h 624"/>
            </a:gdLst>
            <a:ahLst/>
            <a:cxnLst>
              <a:cxn ang="0">
                <a:pos x="0" y="0"/>
              </a:cxn>
              <a:cxn ang="0">
                <a:pos x="2147483647" y="0"/>
              </a:cxn>
              <a:cxn ang="0">
                <a:pos x="2147483647" y="2147483647"/>
              </a:cxn>
              <a:cxn ang="0">
                <a:pos x="2147483647" y="2147483647"/>
              </a:cxn>
            </a:cxnLst>
            <a:rect l="txL" t="txT" r="txR" b="txB"/>
            <a:pathLst>
              <a:path w="528" h="624">
                <a:moveTo>
                  <a:pt x="0" y="0"/>
                </a:moveTo>
                <a:lnTo>
                  <a:pt x="192" y="0"/>
                </a:lnTo>
                <a:lnTo>
                  <a:pt x="192" y="624"/>
                </a:lnTo>
                <a:lnTo>
                  <a:pt x="528" y="624"/>
                </a:lnTo>
              </a:path>
            </a:pathLst>
          </a:custGeom>
          <a:noFill/>
          <a:ln w="12700" cap="flat" cmpd="sng">
            <a:solidFill>
              <a:schemeClr val="tx2">
                <a:alpha val="100000"/>
              </a:schemeClr>
            </a:solidFill>
            <a:prstDash val="solid"/>
            <a:round/>
            <a:headEnd type="none" w="med" len="med"/>
            <a:tailEnd type="none" w="med" len="med"/>
          </a:ln>
        </p:spPr>
        <p:txBody>
          <a:bodyPr/>
          <a:lstStyle/>
          <a:p>
            <a:endParaRPr lang="zh-CN" altLang="en-US"/>
          </a:p>
        </p:txBody>
      </p:sp>
      <p:sp>
        <p:nvSpPr>
          <p:cNvPr id="32778" name="未知"/>
          <p:cNvSpPr/>
          <p:nvPr/>
        </p:nvSpPr>
        <p:spPr>
          <a:xfrm>
            <a:off x="1854200" y="4303713"/>
            <a:ext cx="1981200" cy="381000"/>
          </a:xfrm>
          <a:custGeom>
            <a:avLst/>
            <a:gdLst>
              <a:gd name="txL" fmla="*/ 0 w 1248"/>
              <a:gd name="txT" fmla="*/ 0 h 240"/>
              <a:gd name="txR" fmla="*/ 1248 w 1248"/>
              <a:gd name="txB" fmla="*/ 240 h 240"/>
            </a:gdLst>
            <a:ahLst/>
            <a:cxnLst>
              <a:cxn ang="0">
                <a:pos x="2147483647" y="0"/>
              </a:cxn>
              <a:cxn ang="0">
                <a:pos x="2147483647" y="2147483647"/>
              </a:cxn>
              <a:cxn ang="0">
                <a:pos x="0" y="2147483647"/>
              </a:cxn>
              <a:cxn ang="0">
                <a:pos x="0" y="2147483647"/>
              </a:cxn>
            </a:cxnLst>
            <a:rect l="txL" t="txT" r="txR" b="txB"/>
            <a:pathLst>
              <a:path w="1248" h="240">
                <a:moveTo>
                  <a:pt x="1248" y="0"/>
                </a:moveTo>
                <a:lnTo>
                  <a:pt x="1248" y="240"/>
                </a:lnTo>
                <a:lnTo>
                  <a:pt x="0" y="240"/>
                </a:lnTo>
                <a:lnTo>
                  <a:pt x="0" y="48"/>
                </a:lnTo>
              </a:path>
            </a:pathLst>
          </a:custGeom>
          <a:noFill/>
          <a:ln w="12700" cap="flat" cmpd="sng">
            <a:solidFill>
              <a:schemeClr val="tx2">
                <a:alpha val="100000"/>
              </a:schemeClr>
            </a:solidFill>
            <a:prstDash val="solid"/>
            <a:round/>
            <a:headEnd type="none" w="med" len="med"/>
            <a:tailEnd type="none" w="med" len="med"/>
          </a:ln>
        </p:spPr>
        <p:txBody>
          <a:bodyPr/>
          <a:lstStyle/>
          <a:p>
            <a:endParaRPr lang="zh-CN" altLang="en-US"/>
          </a:p>
        </p:txBody>
      </p:sp>
      <p:sp>
        <p:nvSpPr>
          <p:cNvPr id="32779" name="AutoShape 14"/>
          <p:cNvSpPr/>
          <p:nvPr/>
        </p:nvSpPr>
        <p:spPr>
          <a:xfrm>
            <a:off x="4368800" y="3770313"/>
            <a:ext cx="533400" cy="228600"/>
          </a:xfrm>
          <a:prstGeom prst="rightArrow">
            <a:avLst>
              <a:gd name="adj1" fmla="val 50000"/>
              <a:gd name="adj2" fmla="val 58290"/>
            </a:avLst>
          </a:prstGeom>
          <a:solidFill>
            <a:schemeClr val="accent1"/>
          </a:solidFill>
          <a:ln w="12700" cap="flat" cmpd="sng">
            <a:solidFill>
              <a:srgbClr val="000000"/>
            </a:solidFill>
            <a:prstDash val="solid"/>
            <a:miter/>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grpSp>
        <p:nvGrpSpPr>
          <p:cNvPr id="32780" name="Group 15"/>
          <p:cNvGrpSpPr/>
          <p:nvPr/>
        </p:nvGrpSpPr>
        <p:grpSpPr>
          <a:xfrm>
            <a:off x="3478213" y="3492500"/>
            <a:ext cx="747712" cy="406400"/>
            <a:chOff x="0" y="0"/>
            <a:chExt cx="471" cy="256"/>
          </a:xfrm>
        </p:grpSpPr>
        <p:sp>
          <p:nvSpPr>
            <p:cNvPr id="32810" name="未知"/>
            <p:cNvSpPr/>
            <p:nvPr/>
          </p:nvSpPr>
          <p:spPr>
            <a:xfrm>
              <a:off x="0" y="243"/>
              <a:ext cx="86" cy="9"/>
            </a:xfrm>
            <a:custGeom>
              <a:avLst/>
              <a:gdLst>
                <a:gd name="txL" fmla="*/ 0 w 86"/>
                <a:gd name="txT" fmla="*/ 0 h 9"/>
                <a:gd name="txR" fmla="*/ 86 w 86"/>
                <a:gd name="txB" fmla="*/ 9 h 9"/>
              </a:gdLst>
              <a:ahLst/>
              <a:cxnLst>
                <a:cxn ang="0">
                  <a:pos x="86" y="9"/>
                </a:cxn>
                <a:cxn ang="0">
                  <a:pos x="0" y="0"/>
                </a:cxn>
              </a:cxnLst>
              <a:rect l="txL" t="txT" r="txR" b="txB"/>
              <a:pathLst>
                <a:path w="86" h="9">
                  <a:moveTo>
                    <a:pt x="86" y="9"/>
                  </a:moveTo>
                  <a:lnTo>
                    <a:pt x="0" y="0"/>
                  </a:lnTo>
                </a:path>
              </a:pathLst>
            </a:custGeom>
            <a:noFill/>
            <a:ln w="12700" cap="flat" cmpd="sng">
              <a:solidFill>
                <a:srgbClr val="FF0000">
                  <a:alpha val="100000"/>
                </a:srgbClr>
              </a:solidFill>
              <a:prstDash val="solid"/>
              <a:round/>
              <a:headEnd type="none" w="med" len="med"/>
              <a:tailEnd type="none" w="med" len="med"/>
            </a:ln>
          </p:spPr>
          <p:txBody>
            <a:bodyPr/>
            <a:lstStyle/>
            <a:p>
              <a:endParaRPr lang="zh-CN" altLang="en-US"/>
            </a:p>
          </p:txBody>
        </p:sp>
        <p:sp>
          <p:nvSpPr>
            <p:cNvPr id="32811" name="未知"/>
            <p:cNvSpPr/>
            <p:nvPr/>
          </p:nvSpPr>
          <p:spPr>
            <a:xfrm>
              <a:off x="227" y="0"/>
              <a:ext cx="1" cy="66"/>
            </a:xfrm>
            <a:custGeom>
              <a:avLst/>
              <a:gdLst>
                <a:gd name="txL" fmla="*/ 0 w 1"/>
                <a:gd name="txT" fmla="*/ 0 h 66"/>
                <a:gd name="txR" fmla="*/ 1 w 1"/>
                <a:gd name="txB" fmla="*/ 66 h 66"/>
              </a:gdLst>
              <a:ahLst/>
              <a:cxnLst>
                <a:cxn ang="0">
                  <a:pos x="0" y="0"/>
                </a:cxn>
                <a:cxn ang="0">
                  <a:pos x="0" y="66"/>
                </a:cxn>
              </a:cxnLst>
              <a:rect l="txL" t="txT" r="txR" b="txB"/>
              <a:pathLst>
                <a:path w="1" h="66">
                  <a:moveTo>
                    <a:pt x="0" y="0"/>
                  </a:moveTo>
                  <a:lnTo>
                    <a:pt x="0" y="66"/>
                  </a:lnTo>
                </a:path>
              </a:pathLst>
            </a:custGeom>
            <a:noFill/>
            <a:ln w="12700" cap="flat" cmpd="sng">
              <a:solidFill>
                <a:srgbClr val="FF0000">
                  <a:alpha val="100000"/>
                </a:srgbClr>
              </a:solidFill>
              <a:prstDash val="solid"/>
              <a:round/>
              <a:headEnd type="none" w="med" len="med"/>
              <a:tailEnd type="none" w="med" len="med"/>
            </a:ln>
          </p:spPr>
          <p:txBody>
            <a:bodyPr/>
            <a:lstStyle/>
            <a:p>
              <a:endParaRPr lang="zh-CN" altLang="en-US"/>
            </a:p>
          </p:txBody>
        </p:sp>
        <p:sp>
          <p:nvSpPr>
            <p:cNvPr id="32812" name="Line 18"/>
            <p:cNvSpPr/>
            <p:nvPr/>
          </p:nvSpPr>
          <p:spPr>
            <a:xfrm rot="-68745">
              <a:off x="81" y="31"/>
              <a:ext cx="48" cy="59"/>
            </a:xfrm>
            <a:prstGeom prst="line">
              <a:avLst/>
            </a:prstGeom>
            <a:ln w="12700" cap="flat" cmpd="sng">
              <a:solidFill>
                <a:srgbClr val="FF0000"/>
              </a:solidFill>
              <a:prstDash val="solid"/>
              <a:headEnd type="none" w="med" len="med"/>
              <a:tailEnd type="none" w="med" len="med"/>
            </a:ln>
          </p:spPr>
          <p:txBody>
            <a:bodyPr/>
            <a:lstStyle/>
            <a:p>
              <a:endParaRPr lang="zh-CN" altLang="en-US"/>
            </a:p>
          </p:txBody>
        </p:sp>
        <p:sp>
          <p:nvSpPr>
            <p:cNvPr id="32813" name="Line 19"/>
            <p:cNvSpPr/>
            <p:nvPr/>
          </p:nvSpPr>
          <p:spPr>
            <a:xfrm rot="-708146">
              <a:off x="33" y="127"/>
              <a:ext cx="48" cy="37"/>
            </a:xfrm>
            <a:prstGeom prst="line">
              <a:avLst/>
            </a:prstGeom>
            <a:ln w="12700" cap="flat" cmpd="sng">
              <a:solidFill>
                <a:srgbClr val="FF0000"/>
              </a:solidFill>
              <a:prstDash val="solid"/>
              <a:headEnd type="none" w="med" len="med"/>
              <a:tailEnd type="none" w="med" len="med"/>
            </a:ln>
          </p:spPr>
          <p:txBody>
            <a:bodyPr/>
            <a:lstStyle/>
            <a:p>
              <a:endParaRPr lang="zh-CN" altLang="en-US"/>
            </a:p>
          </p:txBody>
        </p:sp>
        <p:sp>
          <p:nvSpPr>
            <p:cNvPr id="32814" name="Line 20"/>
            <p:cNvSpPr/>
            <p:nvPr/>
          </p:nvSpPr>
          <p:spPr>
            <a:xfrm flipH="1">
              <a:off x="321" y="31"/>
              <a:ext cx="29" cy="48"/>
            </a:xfrm>
            <a:prstGeom prst="line">
              <a:avLst/>
            </a:prstGeom>
            <a:ln w="12700" cap="flat" cmpd="sng">
              <a:solidFill>
                <a:srgbClr val="FF0000"/>
              </a:solidFill>
              <a:prstDash val="solid"/>
              <a:headEnd type="none" w="med" len="med"/>
              <a:tailEnd type="none" w="med" len="med"/>
            </a:ln>
          </p:spPr>
          <p:txBody>
            <a:bodyPr/>
            <a:lstStyle/>
            <a:p>
              <a:endParaRPr lang="zh-CN" altLang="en-US"/>
            </a:p>
          </p:txBody>
        </p:sp>
        <p:sp>
          <p:nvSpPr>
            <p:cNvPr id="32815" name="Line 21"/>
            <p:cNvSpPr/>
            <p:nvPr/>
          </p:nvSpPr>
          <p:spPr>
            <a:xfrm rot="823121" flipH="1">
              <a:off x="369" y="116"/>
              <a:ext cx="48" cy="48"/>
            </a:xfrm>
            <a:prstGeom prst="line">
              <a:avLst/>
            </a:prstGeom>
            <a:ln w="12700" cap="flat" cmpd="sng">
              <a:solidFill>
                <a:srgbClr val="FF0000"/>
              </a:solidFill>
              <a:prstDash val="solid"/>
              <a:headEnd type="none" w="med" len="med"/>
              <a:tailEnd type="none" w="med" len="med"/>
            </a:ln>
          </p:spPr>
          <p:txBody>
            <a:bodyPr/>
            <a:lstStyle/>
            <a:p>
              <a:endParaRPr lang="zh-CN" altLang="en-US"/>
            </a:p>
          </p:txBody>
        </p:sp>
        <p:sp>
          <p:nvSpPr>
            <p:cNvPr id="32816" name="未知"/>
            <p:cNvSpPr/>
            <p:nvPr/>
          </p:nvSpPr>
          <p:spPr>
            <a:xfrm>
              <a:off x="408" y="238"/>
              <a:ext cx="63" cy="18"/>
            </a:xfrm>
            <a:custGeom>
              <a:avLst/>
              <a:gdLst>
                <a:gd name="txL" fmla="*/ 0 w 63"/>
                <a:gd name="txT" fmla="*/ 0 h 18"/>
                <a:gd name="txR" fmla="*/ 63 w 63"/>
                <a:gd name="txB" fmla="*/ 18 h 18"/>
              </a:gdLst>
              <a:ahLst/>
              <a:cxnLst>
                <a:cxn ang="0">
                  <a:pos x="63" y="0"/>
                </a:cxn>
                <a:cxn ang="0">
                  <a:pos x="0" y="18"/>
                </a:cxn>
              </a:cxnLst>
              <a:rect l="txL" t="txT" r="txR" b="txB"/>
              <a:pathLst>
                <a:path w="63" h="18">
                  <a:moveTo>
                    <a:pt x="63" y="0"/>
                  </a:moveTo>
                  <a:lnTo>
                    <a:pt x="0" y="18"/>
                  </a:lnTo>
                </a:path>
              </a:pathLst>
            </a:custGeom>
            <a:noFill/>
            <a:ln w="12700" cap="flat" cmpd="sng">
              <a:solidFill>
                <a:srgbClr val="FF0000">
                  <a:alpha val="100000"/>
                </a:srgbClr>
              </a:solidFill>
              <a:prstDash val="solid"/>
              <a:round/>
              <a:headEnd type="none" w="med" len="med"/>
              <a:tailEnd type="none" w="med" len="med"/>
            </a:ln>
          </p:spPr>
          <p:txBody>
            <a:bodyPr/>
            <a:lstStyle/>
            <a:p>
              <a:endParaRPr lang="zh-CN" altLang="en-US"/>
            </a:p>
          </p:txBody>
        </p:sp>
      </p:grpSp>
      <p:sp>
        <p:nvSpPr>
          <p:cNvPr id="32781" name="Text Box 23"/>
          <p:cNvSpPr txBox="1"/>
          <p:nvPr/>
        </p:nvSpPr>
        <p:spPr>
          <a:xfrm>
            <a:off x="2463800" y="4654550"/>
            <a:ext cx="1014413" cy="519113"/>
          </a:xfrm>
          <a:prstGeom prst="rect">
            <a:avLst/>
          </a:prstGeom>
          <a:noFill/>
          <a:ln w="9525">
            <a:noFill/>
          </a:ln>
        </p:spPr>
        <p:txBody>
          <a:bodyPr anchor="ctr" anchorCtr="0">
            <a:spAutoFit/>
          </a:bodyPr>
          <a:lstStyle/>
          <a:p>
            <a:pPr algn="ctr" eaLnBrk="0" hangingPunct="0">
              <a:spcBef>
                <a:spcPct val="50000"/>
              </a:spcBef>
            </a:pPr>
            <a:r>
              <a:rPr lang="zh-CN" altLang="en-US" b="1" dirty="0">
                <a:latin typeface="Times New Roman" panose="02020603050405020304" pitchFamily="18" charset="0"/>
              </a:rPr>
              <a:t>导线</a:t>
            </a:r>
            <a:endParaRPr lang="zh-CN" altLang="en-US" sz="2400" b="1" dirty="0">
              <a:latin typeface="Times New Roman" panose="02020603050405020304" pitchFamily="18" charset="0"/>
            </a:endParaRPr>
          </a:p>
        </p:txBody>
      </p:sp>
      <p:sp>
        <p:nvSpPr>
          <p:cNvPr id="32782" name="Text Box 24"/>
          <p:cNvSpPr txBox="1"/>
          <p:nvPr/>
        </p:nvSpPr>
        <p:spPr>
          <a:xfrm>
            <a:off x="1044575" y="3597275"/>
            <a:ext cx="611188" cy="1008063"/>
          </a:xfrm>
          <a:prstGeom prst="rect">
            <a:avLst/>
          </a:prstGeom>
          <a:noFill/>
          <a:ln w="9525">
            <a:noFill/>
          </a:ln>
        </p:spPr>
        <p:txBody>
          <a:bodyPr vert="eaVert" anchor="ctr" anchorCtr="0">
            <a:spAutoFit/>
          </a:bodyPr>
          <a:lstStyle/>
          <a:p>
            <a:pPr algn="ctr" eaLnBrk="0" hangingPunct="0">
              <a:spcBef>
                <a:spcPct val="50000"/>
              </a:spcBef>
            </a:pPr>
            <a:r>
              <a:rPr lang="zh-CN" altLang="en-US" b="1" dirty="0">
                <a:latin typeface="Times New Roman" panose="02020603050405020304" pitchFamily="18" charset="0"/>
              </a:rPr>
              <a:t>电池</a:t>
            </a:r>
            <a:endParaRPr lang="zh-CN" altLang="en-US" sz="2400" b="1" dirty="0">
              <a:latin typeface="Times New Roman" panose="02020603050405020304" pitchFamily="18" charset="0"/>
            </a:endParaRPr>
          </a:p>
        </p:txBody>
      </p:sp>
      <p:sp>
        <p:nvSpPr>
          <p:cNvPr id="32783" name="Text Box 25"/>
          <p:cNvSpPr txBox="1"/>
          <p:nvPr/>
        </p:nvSpPr>
        <p:spPr>
          <a:xfrm>
            <a:off x="2082800" y="2540000"/>
            <a:ext cx="1143000" cy="519113"/>
          </a:xfrm>
          <a:prstGeom prst="rect">
            <a:avLst/>
          </a:prstGeom>
          <a:noFill/>
          <a:ln w="9525">
            <a:noFill/>
          </a:ln>
        </p:spPr>
        <p:txBody>
          <a:bodyPr anchor="ctr" anchorCtr="0">
            <a:spAutoFit/>
          </a:bodyPr>
          <a:lstStyle/>
          <a:p>
            <a:pPr algn="ctr" eaLnBrk="0" hangingPunct="0">
              <a:spcBef>
                <a:spcPct val="50000"/>
              </a:spcBef>
            </a:pPr>
            <a:r>
              <a:rPr lang="zh-CN" altLang="en-US" b="1" dirty="0">
                <a:latin typeface="Times New Roman" panose="02020603050405020304" pitchFamily="18" charset="0"/>
              </a:rPr>
              <a:t>开关</a:t>
            </a:r>
            <a:endParaRPr lang="zh-CN" altLang="en-US" b="1" dirty="0">
              <a:latin typeface="Times New Roman" panose="02020603050405020304" pitchFamily="18" charset="0"/>
            </a:endParaRPr>
          </a:p>
        </p:txBody>
      </p:sp>
      <p:sp>
        <p:nvSpPr>
          <p:cNvPr id="32784" name="Text Box 26"/>
          <p:cNvSpPr txBox="1"/>
          <p:nvPr/>
        </p:nvSpPr>
        <p:spPr>
          <a:xfrm>
            <a:off x="3249613" y="3005138"/>
            <a:ext cx="1119187" cy="519112"/>
          </a:xfrm>
          <a:prstGeom prst="rect">
            <a:avLst/>
          </a:prstGeom>
          <a:noFill/>
          <a:ln w="9525">
            <a:noFill/>
          </a:ln>
        </p:spPr>
        <p:txBody>
          <a:bodyPr anchor="ctr" anchorCtr="0">
            <a:spAutoFit/>
          </a:bodyPr>
          <a:lstStyle/>
          <a:p>
            <a:pPr algn="ctr" eaLnBrk="0" hangingPunct="0">
              <a:spcBef>
                <a:spcPct val="50000"/>
              </a:spcBef>
            </a:pPr>
            <a:r>
              <a:rPr lang="zh-CN" altLang="en-US" b="1" dirty="0">
                <a:latin typeface="Times New Roman" panose="02020603050405020304" pitchFamily="18" charset="0"/>
              </a:rPr>
              <a:t>灯泡</a:t>
            </a:r>
            <a:endParaRPr lang="zh-CN" altLang="en-US" sz="2400" b="1" dirty="0">
              <a:latin typeface="Times New Roman" panose="02020603050405020304" pitchFamily="18" charset="0"/>
            </a:endParaRPr>
          </a:p>
        </p:txBody>
      </p:sp>
      <p:sp>
        <p:nvSpPr>
          <p:cNvPr id="32785" name="Text Box 27"/>
          <p:cNvSpPr txBox="1"/>
          <p:nvPr/>
        </p:nvSpPr>
        <p:spPr>
          <a:xfrm>
            <a:off x="430213" y="2052638"/>
            <a:ext cx="1006475" cy="577850"/>
          </a:xfrm>
          <a:prstGeom prst="rect">
            <a:avLst/>
          </a:prstGeom>
          <a:noFill/>
          <a:ln w="9525">
            <a:noFill/>
          </a:ln>
        </p:spPr>
        <p:txBody>
          <a:bodyPr anchor="ctr" anchorCtr="0">
            <a:spAutoFit/>
          </a:bodyPr>
          <a:lstStyle/>
          <a:p>
            <a:pPr algn="ctr" eaLnBrk="0" hangingPunct="0">
              <a:spcBef>
                <a:spcPct val="50000"/>
              </a:spcBef>
            </a:pPr>
            <a:r>
              <a:rPr lang="zh-CN" altLang="en-US" sz="3200" b="1" dirty="0">
                <a:solidFill>
                  <a:srgbClr val="0000E4"/>
                </a:solidFill>
                <a:latin typeface="Times New Roman" panose="02020603050405020304" pitchFamily="18" charset="0"/>
              </a:rPr>
              <a:t>例</a:t>
            </a:r>
            <a:r>
              <a:rPr lang="zh-CN" altLang="en-US" sz="3200" b="1" i="1" dirty="0">
                <a:solidFill>
                  <a:srgbClr val="0000E4"/>
                </a:solidFill>
                <a:latin typeface="Times New Roman" panose="02020603050405020304" pitchFamily="18" charset="0"/>
              </a:rPr>
              <a:t> </a:t>
            </a:r>
            <a:r>
              <a:rPr lang="en-US" altLang="zh-CN" sz="3200" b="1" i="1" dirty="0">
                <a:solidFill>
                  <a:srgbClr val="0000E4"/>
                </a:solidFill>
                <a:latin typeface="Times New Roman" panose="02020603050405020304" pitchFamily="18" charset="0"/>
              </a:rPr>
              <a:t>.</a:t>
            </a:r>
            <a:endParaRPr lang="en-US" altLang="zh-CN" sz="3200" b="1" dirty="0">
              <a:latin typeface="Times New Roman" panose="02020603050405020304" pitchFamily="18" charset="0"/>
            </a:endParaRPr>
          </a:p>
        </p:txBody>
      </p:sp>
      <p:sp>
        <p:nvSpPr>
          <p:cNvPr id="32786" name="Line 28"/>
          <p:cNvSpPr/>
          <p:nvPr/>
        </p:nvSpPr>
        <p:spPr>
          <a:xfrm>
            <a:off x="5283200" y="4532313"/>
            <a:ext cx="1752600" cy="0"/>
          </a:xfrm>
          <a:prstGeom prst="line">
            <a:avLst/>
          </a:prstGeom>
          <a:ln w="12700" cap="flat" cmpd="sng">
            <a:solidFill>
              <a:schemeClr val="tx2"/>
            </a:solidFill>
            <a:prstDash val="solid"/>
            <a:headEnd type="none" w="med" len="med"/>
            <a:tailEnd type="none" w="med" len="med"/>
          </a:ln>
        </p:spPr>
        <p:txBody>
          <a:bodyPr/>
          <a:lstStyle/>
          <a:p>
            <a:endParaRPr lang="zh-CN" altLang="en-US"/>
          </a:p>
        </p:txBody>
      </p:sp>
      <p:grpSp>
        <p:nvGrpSpPr>
          <p:cNvPr id="32787" name="Group 29"/>
          <p:cNvGrpSpPr/>
          <p:nvPr/>
        </p:nvGrpSpPr>
        <p:grpSpPr>
          <a:xfrm>
            <a:off x="5283200" y="3024188"/>
            <a:ext cx="1752600" cy="160337"/>
            <a:chOff x="0" y="0"/>
            <a:chExt cx="1104" cy="101"/>
          </a:xfrm>
        </p:grpSpPr>
        <p:sp>
          <p:nvSpPr>
            <p:cNvPr id="32806" name="Line 30"/>
            <p:cNvSpPr/>
            <p:nvPr/>
          </p:nvSpPr>
          <p:spPr>
            <a:xfrm rot="2379713">
              <a:off x="437" y="0"/>
              <a:ext cx="197" cy="1"/>
            </a:xfrm>
            <a:prstGeom prst="line">
              <a:avLst/>
            </a:prstGeom>
            <a:ln w="28575" cap="flat" cmpd="sng">
              <a:solidFill>
                <a:schemeClr val="tx1"/>
              </a:solidFill>
              <a:prstDash val="solid"/>
              <a:headEnd type="none" w="med" len="med"/>
              <a:tailEnd type="none" w="med" len="med"/>
            </a:ln>
          </p:spPr>
          <p:txBody>
            <a:bodyPr/>
            <a:lstStyle/>
            <a:p>
              <a:endParaRPr lang="zh-CN" altLang="en-US"/>
            </a:p>
          </p:txBody>
        </p:sp>
        <p:sp>
          <p:nvSpPr>
            <p:cNvPr id="32807" name="Oval 31"/>
            <p:cNvSpPr/>
            <p:nvPr/>
          </p:nvSpPr>
          <p:spPr>
            <a:xfrm>
              <a:off x="576" y="33"/>
              <a:ext cx="68" cy="68"/>
            </a:xfrm>
            <a:prstGeom prst="ellipse">
              <a:avLst/>
            </a:prstGeom>
            <a:noFill/>
            <a:ln w="12700" cap="flat" cmpd="sng">
              <a:solidFill>
                <a:schemeClr val="tx1"/>
              </a:solidFill>
              <a:prstDash val="solid"/>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sp>
          <p:nvSpPr>
            <p:cNvPr id="32808" name="Line 32"/>
            <p:cNvSpPr/>
            <p:nvPr/>
          </p:nvSpPr>
          <p:spPr>
            <a:xfrm>
              <a:off x="0" y="70"/>
              <a:ext cx="437" cy="0"/>
            </a:xfrm>
            <a:prstGeom prst="line">
              <a:avLst/>
            </a:prstGeom>
            <a:ln w="12700" cap="flat" cmpd="sng">
              <a:solidFill>
                <a:schemeClr val="tx2"/>
              </a:solidFill>
              <a:prstDash val="solid"/>
              <a:headEnd type="none" w="med" len="med"/>
              <a:tailEnd type="none" w="med" len="med"/>
            </a:ln>
          </p:spPr>
          <p:txBody>
            <a:bodyPr/>
            <a:lstStyle/>
            <a:p>
              <a:endParaRPr lang="zh-CN" altLang="en-US"/>
            </a:p>
          </p:txBody>
        </p:sp>
        <p:sp>
          <p:nvSpPr>
            <p:cNvPr id="32809" name="Line 33"/>
            <p:cNvSpPr/>
            <p:nvPr/>
          </p:nvSpPr>
          <p:spPr>
            <a:xfrm>
              <a:off x="644" y="70"/>
              <a:ext cx="460" cy="0"/>
            </a:xfrm>
            <a:prstGeom prst="line">
              <a:avLst/>
            </a:prstGeom>
            <a:ln w="12700" cap="flat" cmpd="sng">
              <a:solidFill>
                <a:schemeClr val="tx2"/>
              </a:solidFill>
              <a:prstDash val="solid"/>
              <a:headEnd type="none" w="med" len="med"/>
              <a:tailEnd type="none" w="med" len="med"/>
            </a:ln>
          </p:spPr>
          <p:txBody>
            <a:bodyPr/>
            <a:lstStyle/>
            <a:p>
              <a:endParaRPr lang="zh-CN" altLang="en-US"/>
            </a:p>
          </p:txBody>
        </p:sp>
      </p:grpSp>
      <p:grpSp>
        <p:nvGrpSpPr>
          <p:cNvPr id="32788" name="Group 34"/>
          <p:cNvGrpSpPr/>
          <p:nvPr/>
        </p:nvGrpSpPr>
        <p:grpSpPr>
          <a:xfrm>
            <a:off x="6959600" y="3135313"/>
            <a:ext cx="152400" cy="1397000"/>
            <a:chOff x="0" y="0"/>
            <a:chExt cx="96" cy="880"/>
          </a:xfrm>
        </p:grpSpPr>
        <p:sp>
          <p:nvSpPr>
            <p:cNvPr id="32803" name="Rectangle 35"/>
            <p:cNvSpPr/>
            <p:nvPr/>
          </p:nvSpPr>
          <p:spPr>
            <a:xfrm>
              <a:off x="0" y="315"/>
              <a:ext cx="96" cy="229"/>
            </a:xfrm>
            <a:prstGeom prst="rect">
              <a:avLst/>
            </a:prstGeom>
            <a:solidFill>
              <a:srgbClr val="00FFCC"/>
            </a:solidFill>
            <a:ln w="28575" cap="flat" cmpd="sng">
              <a:solidFill>
                <a:srgbClr val="000000"/>
              </a:solidFill>
              <a:prstDash val="solid"/>
              <a:miter/>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sp>
          <p:nvSpPr>
            <p:cNvPr id="32804" name="Line 36"/>
            <p:cNvSpPr/>
            <p:nvPr/>
          </p:nvSpPr>
          <p:spPr>
            <a:xfrm>
              <a:off x="48" y="0"/>
              <a:ext cx="0" cy="315"/>
            </a:xfrm>
            <a:prstGeom prst="line">
              <a:avLst/>
            </a:prstGeom>
            <a:ln w="12700" cap="flat" cmpd="sng">
              <a:solidFill>
                <a:schemeClr val="tx2"/>
              </a:solidFill>
              <a:prstDash val="solid"/>
              <a:headEnd type="none" w="med" len="med"/>
              <a:tailEnd type="none" w="med" len="med"/>
            </a:ln>
          </p:spPr>
          <p:txBody>
            <a:bodyPr/>
            <a:lstStyle/>
            <a:p>
              <a:endParaRPr lang="zh-CN" altLang="en-US"/>
            </a:p>
          </p:txBody>
        </p:sp>
        <p:sp>
          <p:nvSpPr>
            <p:cNvPr id="32805" name="Line 37"/>
            <p:cNvSpPr/>
            <p:nvPr/>
          </p:nvSpPr>
          <p:spPr>
            <a:xfrm>
              <a:off x="48" y="544"/>
              <a:ext cx="0" cy="336"/>
            </a:xfrm>
            <a:prstGeom prst="line">
              <a:avLst/>
            </a:prstGeom>
            <a:ln w="12700" cap="flat" cmpd="sng">
              <a:solidFill>
                <a:schemeClr val="tx2"/>
              </a:solidFill>
              <a:prstDash val="solid"/>
              <a:headEnd type="none" w="med" len="med"/>
              <a:tailEnd type="none" w="med" len="med"/>
            </a:ln>
          </p:spPr>
          <p:txBody>
            <a:bodyPr/>
            <a:lstStyle/>
            <a:p>
              <a:endParaRPr lang="zh-CN" altLang="en-US"/>
            </a:p>
          </p:txBody>
        </p:sp>
      </p:grpSp>
      <p:sp>
        <p:nvSpPr>
          <p:cNvPr id="32789" name="Text Box 38"/>
          <p:cNvSpPr txBox="1"/>
          <p:nvPr/>
        </p:nvSpPr>
        <p:spPr>
          <a:xfrm>
            <a:off x="7288213" y="3567113"/>
            <a:ext cx="1098550" cy="519112"/>
          </a:xfrm>
          <a:prstGeom prst="rect">
            <a:avLst/>
          </a:prstGeom>
          <a:noFill/>
          <a:ln w="9525">
            <a:noFill/>
          </a:ln>
        </p:spPr>
        <p:txBody>
          <a:bodyPr anchor="ctr" anchorCtr="0">
            <a:spAutoFit/>
          </a:bodyPr>
          <a:lstStyle/>
          <a:p>
            <a:pPr algn="ctr" eaLnBrk="0" hangingPunct="0"/>
            <a:r>
              <a:rPr lang="zh-CN" altLang="en-US" b="1" dirty="0">
                <a:latin typeface="Times New Roman" panose="02020603050405020304" pitchFamily="18" charset="0"/>
              </a:rPr>
              <a:t>负载</a:t>
            </a:r>
            <a:endParaRPr lang="zh-CN" altLang="en-US" b="1" dirty="0">
              <a:latin typeface="Times New Roman" panose="02020603050405020304" pitchFamily="18" charset="0"/>
            </a:endParaRPr>
          </a:p>
        </p:txBody>
      </p:sp>
      <p:sp>
        <p:nvSpPr>
          <p:cNvPr id="32790" name="Text Box 39"/>
          <p:cNvSpPr txBox="1"/>
          <p:nvPr/>
        </p:nvSpPr>
        <p:spPr>
          <a:xfrm>
            <a:off x="5578475" y="3362325"/>
            <a:ext cx="1131888" cy="519113"/>
          </a:xfrm>
          <a:prstGeom prst="rect">
            <a:avLst/>
          </a:prstGeom>
          <a:noFill/>
          <a:ln w="9525">
            <a:noFill/>
          </a:ln>
        </p:spPr>
        <p:txBody>
          <a:bodyPr anchor="ctr" anchorCtr="0">
            <a:spAutoFit/>
          </a:bodyPr>
          <a:lstStyle/>
          <a:p>
            <a:pPr algn="ctr" eaLnBrk="0" hangingPunct="0"/>
            <a:r>
              <a:rPr lang="zh-CN" altLang="en-US" b="1" dirty="0">
                <a:latin typeface="Times New Roman" panose="02020603050405020304" pitchFamily="18" charset="0"/>
              </a:rPr>
              <a:t>电源</a:t>
            </a:r>
            <a:endParaRPr lang="zh-CN" altLang="en-US" sz="2400" dirty="0">
              <a:latin typeface="Times New Roman" panose="02020603050405020304" pitchFamily="18" charset="0"/>
            </a:endParaRPr>
          </a:p>
        </p:txBody>
      </p:sp>
      <p:sp>
        <p:nvSpPr>
          <p:cNvPr id="32791" name="Text Box 40"/>
          <p:cNvSpPr txBox="1"/>
          <p:nvPr/>
        </p:nvSpPr>
        <p:spPr>
          <a:xfrm>
            <a:off x="5383213" y="4508500"/>
            <a:ext cx="1924050" cy="519113"/>
          </a:xfrm>
          <a:prstGeom prst="rect">
            <a:avLst/>
          </a:prstGeom>
          <a:noFill/>
          <a:ln w="9525">
            <a:noFill/>
          </a:ln>
        </p:spPr>
        <p:txBody>
          <a:bodyPr anchor="ctr" anchorCtr="0">
            <a:spAutoFit/>
          </a:bodyPr>
          <a:lstStyle/>
          <a:p>
            <a:pPr algn="ctr" eaLnBrk="0" hangingPunct="0"/>
            <a:r>
              <a:rPr lang="zh-CN" altLang="en-US" b="1" dirty="0">
                <a:latin typeface="Times New Roman" panose="02020603050405020304" pitchFamily="18" charset="0"/>
              </a:rPr>
              <a:t>理想导线</a:t>
            </a:r>
            <a:endParaRPr lang="zh-CN" altLang="en-US" b="1" dirty="0">
              <a:latin typeface="Times New Roman" panose="02020603050405020304" pitchFamily="18" charset="0"/>
            </a:endParaRPr>
          </a:p>
        </p:txBody>
      </p:sp>
      <p:sp>
        <p:nvSpPr>
          <p:cNvPr id="32792" name="Text Box 42"/>
          <p:cNvSpPr txBox="1"/>
          <p:nvPr/>
        </p:nvSpPr>
        <p:spPr>
          <a:xfrm>
            <a:off x="5764213" y="2451100"/>
            <a:ext cx="1143000" cy="519113"/>
          </a:xfrm>
          <a:prstGeom prst="rect">
            <a:avLst/>
          </a:prstGeom>
          <a:noFill/>
          <a:ln w="9525">
            <a:noFill/>
          </a:ln>
        </p:spPr>
        <p:txBody>
          <a:bodyPr anchor="ctr" anchorCtr="0">
            <a:spAutoFit/>
          </a:bodyPr>
          <a:lstStyle/>
          <a:p>
            <a:pPr algn="ctr" eaLnBrk="0" hangingPunct="0">
              <a:spcBef>
                <a:spcPct val="50000"/>
              </a:spcBef>
            </a:pPr>
            <a:r>
              <a:rPr lang="zh-CN" altLang="en-US" b="1" dirty="0">
                <a:latin typeface="Times New Roman" panose="02020603050405020304" pitchFamily="18" charset="0"/>
              </a:rPr>
              <a:t>开关</a:t>
            </a:r>
            <a:endParaRPr lang="zh-CN" altLang="en-US" b="1" dirty="0">
              <a:latin typeface="Times New Roman" panose="02020603050405020304" pitchFamily="18" charset="0"/>
            </a:endParaRPr>
          </a:p>
        </p:txBody>
      </p:sp>
      <p:grpSp>
        <p:nvGrpSpPr>
          <p:cNvPr id="32793" name="Group 43"/>
          <p:cNvGrpSpPr/>
          <p:nvPr/>
        </p:nvGrpSpPr>
        <p:grpSpPr>
          <a:xfrm>
            <a:off x="5002213" y="3146425"/>
            <a:ext cx="1150937" cy="1477963"/>
            <a:chOff x="0" y="0"/>
            <a:chExt cx="725" cy="931"/>
          </a:xfrm>
        </p:grpSpPr>
        <p:sp>
          <p:nvSpPr>
            <p:cNvPr id="32794" name="Rectangle 44"/>
            <p:cNvSpPr/>
            <p:nvPr/>
          </p:nvSpPr>
          <p:spPr>
            <a:xfrm>
              <a:off x="138" y="252"/>
              <a:ext cx="96" cy="229"/>
            </a:xfrm>
            <a:prstGeom prst="rect">
              <a:avLst/>
            </a:prstGeom>
            <a:solidFill>
              <a:srgbClr val="00FFCC"/>
            </a:solidFill>
            <a:ln w="25400" cap="flat" cmpd="sng">
              <a:solidFill>
                <a:srgbClr val="000000"/>
              </a:solidFill>
              <a:prstDash val="solid"/>
              <a:miter/>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sp>
          <p:nvSpPr>
            <p:cNvPr id="32795" name="Line 45"/>
            <p:cNvSpPr/>
            <p:nvPr/>
          </p:nvSpPr>
          <p:spPr>
            <a:xfrm>
              <a:off x="186" y="0"/>
              <a:ext cx="0" cy="256"/>
            </a:xfrm>
            <a:prstGeom prst="line">
              <a:avLst/>
            </a:prstGeom>
            <a:ln w="12700" cap="flat" cmpd="sng">
              <a:solidFill>
                <a:schemeClr val="tx2"/>
              </a:solidFill>
              <a:prstDash val="solid"/>
              <a:headEnd type="none" w="med" len="med"/>
              <a:tailEnd type="none" w="med" len="med"/>
            </a:ln>
          </p:spPr>
          <p:txBody>
            <a:bodyPr/>
            <a:lstStyle/>
            <a:p>
              <a:endParaRPr lang="zh-CN" altLang="en-US"/>
            </a:p>
          </p:txBody>
        </p:sp>
        <p:sp>
          <p:nvSpPr>
            <p:cNvPr id="32796" name="Line 46"/>
            <p:cNvSpPr/>
            <p:nvPr/>
          </p:nvSpPr>
          <p:spPr>
            <a:xfrm>
              <a:off x="186" y="477"/>
              <a:ext cx="0" cy="115"/>
            </a:xfrm>
            <a:prstGeom prst="line">
              <a:avLst/>
            </a:prstGeom>
            <a:ln w="12700" cap="flat" cmpd="sng">
              <a:solidFill>
                <a:schemeClr val="tx2"/>
              </a:solidFill>
              <a:prstDash val="solid"/>
              <a:headEnd type="none" w="med" len="med"/>
              <a:tailEnd type="none" w="med" len="med"/>
            </a:ln>
          </p:spPr>
          <p:txBody>
            <a:bodyPr/>
            <a:lstStyle/>
            <a:p>
              <a:endParaRPr lang="zh-CN" altLang="en-US"/>
            </a:p>
          </p:txBody>
        </p:sp>
        <p:sp>
          <p:nvSpPr>
            <p:cNvPr id="32797" name="Line 47"/>
            <p:cNvSpPr/>
            <p:nvPr/>
          </p:nvSpPr>
          <p:spPr>
            <a:xfrm>
              <a:off x="186" y="545"/>
              <a:ext cx="0" cy="335"/>
            </a:xfrm>
            <a:prstGeom prst="line">
              <a:avLst/>
            </a:prstGeom>
            <a:ln w="12700" cap="flat" cmpd="sng">
              <a:solidFill>
                <a:schemeClr val="tx2"/>
              </a:solidFill>
              <a:prstDash val="solid"/>
              <a:headEnd type="none" w="med" len="med"/>
              <a:tailEnd type="none" w="med" len="med"/>
            </a:ln>
          </p:spPr>
          <p:txBody>
            <a:bodyPr/>
            <a:lstStyle/>
            <a:p>
              <a:endParaRPr lang="zh-CN" altLang="en-US"/>
            </a:p>
          </p:txBody>
        </p:sp>
        <p:sp>
          <p:nvSpPr>
            <p:cNvPr id="32798" name="Rectangle 48"/>
            <p:cNvSpPr/>
            <p:nvPr/>
          </p:nvSpPr>
          <p:spPr>
            <a:xfrm>
              <a:off x="0" y="171"/>
              <a:ext cx="362" cy="646"/>
            </a:xfrm>
            <a:prstGeom prst="rect">
              <a:avLst/>
            </a:prstGeom>
            <a:noFill/>
            <a:ln w="12700" cap="flat" cmpd="sng">
              <a:solidFill>
                <a:schemeClr val="tx2"/>
              </a:solidFill>
              <a:prstDash val="dash"/>
              <a:miter/>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sp>
          <p:nvSpPr>
            <p:cNvPr id="32799" name="Oval 49"/>
            <p:cNvSpPr/>
            <p:nvPr/>
          </p:nvSpPr>
          <p:spPr>
            <a:xfrm>
              <a:off x="74" y="545"/>
              <a:ext cx="227" cy="227"/>
            </a:xfrm>
            <a:prstGeom prst="ellipse">
              <a:avLst/>
            </a:prstGeom>
            <a:noFill/>
            <a:ln w="25400" cap="flat" cmpd="sng">
              <a:solidFill>
                <a:schemeClr val="tx1"/>
              </a:solidFill>
              <a:prstDash val="solid"/>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sp>
          <p:nvSpPr>
            <p:cNvPr id="32800" name="Text Box 50"/>
            <p:cNvSpPr txBox="1"/>
            <p:nvPr/>
          </p:nvSpPr>
          <p:spPr>
            <a:xfrm>
              <a:off x="408" y="545"/>
              <a:ext cx="317" cy="250"/>
            </a:xfrm>
            <a:prstGeom prst="rect">
              <a:avLst/>
            </a:prstGeom>
            <a:noFill/>
            <a:ln w="9525">
              <a:noFill/>
            </a:ln>
          </p:spPr>
          <p:txBody>
            <a:bodyPr>
              <a:spAutoFit/>
            </a:bodyPr>
            <a:lstStyle/>
            <a:p>
              <a:pPr>
                <a:spcBef>
                  <a:spcPct val="50000"/>
                </a:spcBef>
              </a:pPr>
              <a:r>
                <a:rPr lang="en-US" altLang="zh-CN" sz="2000" dirty="0">
                  <a:solidFill>
                    <a:schemeClr val="tx1"/>
                  </a:solidFill>
                  <a:latin typeface="Times New Roman" panose="02020603050405020304" pitchFamily="18" charset="0"/>
                </a:rPr>
                <a:t>Us</a:t>
              </a:r>
              <a:endParaRPr lang="en-US" altLang="zh-CN" sz="2000" dirty="0">
                <a:solidFill>
                  <a:schemeClr val="tx1"/>
                </a:solidFill>
                <a:latin typeface="Times New Roman" panose="02020603050405020304" pitchFamily="18" charset="0"/>
              </a:endParaRPr>
            </a:p>
          </p:txBody>
        </p:sp>
        <p:sp>
          <p:nvSpPr>
            <p:cNvPr id="32801" name="Rectangle 51"/>
            <p:cNvSpPr/>
            <p:nvPr/>
          </p:nvSpPr>
          <p:spPr>
            <a:xfrm>
              <a:off x="429" y="363"/>
              <a:ext cx="206" cy="250"/>
            </a:xfrm>
            <a:prstGeom prst="rect">
              <a:avLst/>
            </a:prstGeom>
            <a:noFill/>
            <a:ln w="9525">
              <a:noFill/>
            </a:ln>
          </p:spPr>
          <p:txBody>
            <a:bodyPr wrap="none">
              <a:spAutoFit/>
            </a:bodyPr>
            <a:lstStyle/>
            <a:p>
              <a:pPr>
                <a:spcBef>
                  <a:spcPct val="50000"/>
                </a:spcBef>
              </a:pPr>
              <a:r>
                <a:rPr lang="en-US" altLang="zh-CN" sz="2000" dirty="0">
                  <a:solidFill>
                    <a:schemeClr val="tx1"/>
                  </a:solidFill>
                  <a:latin typeface="Times New Roman" panose="02020603050405020304" pitchFamily="18" charset="0"/>
                </a:rPr>
                <a:t>+</a:t>
              </a:r>
              <a:endParaRPr lang="en-US" altLang="zh-CN" sz="2000" dirty="0">
                <a:solidFill>
                  <a:schemeClr val="tx1"/>
                </a:solidFill>
                <a:latin typeface="Times New Roman" panose="02020603050405020304" pitchFamily="18" charset="0"/>
              </a:endParaRPr>
            </a:p>
          </p:txBody>
        </p:sp>
        <p:sp>
          <p:nvSpPr>
            <p:cNvPr id="32802" name="Rectangle 52"/>
            <p:cNvSpPr/>
            <p:nvPr/>
          </p:nvSpPr>
          <p:spPr>
            <a:xfrm>
              <a:off x="408" y="681"/>
              <a:ext cx="276" cy="250"/>
            </a:xfrm>
            <a:prstGeom prst="rect">
              <a:avLst/>
            </a:prstGeom>
            <a:noFill/>
            <a:ln w="9525">
              <a:noFill/>
            </a:ln>
          </p:spPr>
          <p:txBody>
            <a:bodyPr wrap="none">
              <a:spAutoFit/>
            </a:bodyPr>
            <a:lstStyle/>
            <a:p>
              <a:r>
                <a:rPr lang="zh-CN" altLang="en-US" sz="2000" dirty="0">
                  <a:solidFill>
                    <a:schemeClr val="tx1"/>
                  </a:solidFill>
                  <a:latin typeface="Times New Roman" panose="02020603050405020304" pitchFamily="18" charset="0"/>
                </a:rPr>
                <a:t>－</a:t>
              </a:r>
              <a:endParaRPr lang="zh-CN" altLang="en-US" sz="2000" dirty="0">
                <a:solidFill>
                  <a:schemeClr val="tx1"/>
                </a:solidFill>
                <a:latin typeface="Times New Roman" panose="02020603050405020304" pitchFamily="18" charset="0"/>
              </a:endParaRP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5"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4" name="Text Box 4"/>
          <p:cNvSpPr txBox="1"/>
          <p:nvPr/>
        </p:nvSpPr>
        <p:spPr>
          <a:xfrm>
            <a:off x="527050" y="425450"/>
            <a:ext cx="3352800" cy="457200"/>
          </a:xfrm>
          <a:prstGeom prst="rect">
            <a:avLst/>
          </a:prstGeom>
          <a:noFill/>
          <a:ln w="9525">
            <a:noFill/>
          </a:ln>
        </p:spPr>
        <p:txBody>
          <a:bodyPr anchor="ctr" anchorCtr="0">
            <a:spAutoFit/>
          </a:bodyPr>
          <a:lstStyle/>
          <a:p>
            <a:pPr algn="ctr" eaLnBrk="0" hangingPunct="0">
              <a:spcBef>
                <a:spcPct val="50000"/>
              </a:spcBef>
            </a:pPr>
            <a:r>
              <a:rPr lang="zh-CN" altLang="en-US" sz="2400" b="1" dirty="0">
                <a:solidFill>
                  <a:srgbClr val="990000"/>
                </a:solidFill>
                <a:latin typeface="Times New Roman" panose="02020603050405020304" pitchFamily="18" charset="0"/>
              </a:rPr>
              <a:t>几种基本的电路元件：</a:t>
            </a:r>
            <a:endParaRPr lang="zh-CN" altLang="en-US" sz="2400" b="1" dirty="0">
              <a:solidFill>
                <a:srgbClr val="990000"/>
              </a:solidFill>
              <a:latin typeface="Times New Roman" panose="02020603050405020304" pitchFamily="18" charset="0"/>
            </a:endParaRPr>
          </a:p>
        </p:txBody>
      </p:sp>
      <p:sp>
        <p:nvSpPr>
          <p:cNvPr id="10245" name="Text Box 5"/>
          <p:cNvSpPr txBox="1"/>
          <p:nvPr/>
        </p:nvSpPr>
        <p:spPr>
          <a:xfrm>
            <a:off x="679450" y="1035050"/>
            <a:ext cx="4800600" cy="457200"/>
          </a:xfrm>
          <a:prstGeom prst="rect">
            <a:avLst/>
          </a:prstGeom>
          <a:noFill/>
          <a:ln w="9525">
            <a:noFill/>
          </a:ln>
        </p:spPr>
        <p:txBody>
          <a:bodyPr anchor="ctr" anchorCtr="0">
            <a:spAutoFit/>
          </a:bodyPr>
          <a:lstStyle/>
          <a:p>
            <a:pPr algn="ctr" eaLnBrk="0" hangingPunct="0">
              <a:spcBef>
                <a:spcPct val="50000"/>
              </a:spcBef>
            </a:pPr>
            <a:r>
              <a:rPr lang="zh-CN" altLang="en-US" sz="2400" b="1" u="sng" dirty="0">
                <a:solidFill>
                  <a:srgbClr val="FF0000"/>
                </a:solidFill>
                <a:latin typeface="Times New Roman" panose="02020603050405020304" pitchFamily="18" charset="0"/>
              </a:rPr>
              <a:t>电阻元件</a:t>
            </a:r>
            <a:r>
              <a:rPr lang="zh-CN" altLang="en-US" sz="2400" b="1" dirty="0">
                <a:solidFill>
                  <a:srgbClr val="990000"/>
                </a:solidFill>
                <a:latin typeface="Times New Roman" panose="02020603050405020304" pitchFamily="18" charset="0"/>
              </a:rPr>
              <a:t>：表示消耗电能的元件</a:t>
            </a:r>
            <a:endParaRPr lang="zh-CN" altLang="en-US" sz="2400" b="1" dirty="0">
              <a:solidFill>
                <a:srgbClr val="990000"/>
              </a:solidFill>
              <a:latin typeface="Times New Roman" panose="02020603050405020304" pitchFamily="18" charset="0"/>
            </a:endParaRPr>
          </a:p>
        </p:txBody>
      </p:sp>
      <p:sp>
        <p:nvSpPr>
          <p:cNvPr id="10246" name="Text Box 6"/>
          <p:cNvSpPr txBox="1"/>
          <p:nvPr/>
        </p:nvSpPr>
        <p:spPr>
          <a:xfrm>
            <a:off x="755650" y="1568450"/>
            <a:ext cx="8001000" cy="457200"/>
          </a:xfrm>
          <a:prstGeom prst="rect">
            <a:avLst/>
          </a:prstGeom>
          <a:noFill/>
          <a:ln w="9525">
            <a:noFill/>
          </a:ln>
        </p:spPr>
        <p:txBody>
          <a:bodyPr anchor="ctr" anchorCtr="0">
            <a:spAutoFit/>
          </a:bodyPr>
          <a:lstStyle/>
          <a:p>
            <a:pPr algn="ctr" eaLnBrk="0" hangingPunct="0">
              <a:spcBef>
                <a:spcPct val="50000"/>
              </a:spcBef>
            </a:pPr>
            <a:r>
              <a:rPr lang="zh-CN" altLang="en-US" sz="2400" b="1" u="sng" dirty="0">
                <a:solidFill>
                  <a:srgbClr val="FF0000"/>
                </a:solidFill>
                <a:latin typeface="Times New Roman" panose="02020603050405020304" pitchFamily="18" charset="0"/>
              </a:rPr>
              <a:t>电感元件</a:t>
            </a:r>
            <a:r>
              <a:rPr lang="zh-CN" altLang="en-US" sz="2400" b="1" dirty="0">
                <a:solidFill>
                  <a:srgbClr val="990000"/>
                </a:solidFill>
                <a:latin typeface="Times New Roman" panose="02020603050405020304" pitchFamily="18" charset="0"/>
              </a:rPr>
              <a:t>：表示各种电感线圈产生磁场，储存电能的作用</a:t>
            </a:r>
            <a:endParaRPr lang="zh-CN" altLang="en-US" sz="2400" b="1" dirty="0">
              <a:solidFill>
                <a:srgbClr val="990000"/>
              </a:solidFill>
              <a:latin typeface="Times New Roman" panose="02020603050405020304" pitchFamily="18" charset="0"/>
            </a:endParaRPr>
          </a:p>
        </p:txBody>
      </p:sp>
      <p:sp>
        <p:nvSpPr>
          <p:cNvPr id="10247" name="Text Box 7"/>
          <p:cNvSpPr txBox="1"/>
          <p:nvPr/>
        </p:nvSpPr>
        <p:spPr>
          <a:xfrm>
            <a:off x="762000" y="2247900"/>
            <a:ext cx="7772400" cy="457200"/>
          </a:xfrm>
          <a:prstGeom prst="rect">
            <a:avLst/>
          </a:prstGeom>
          <a:noFill/>
          <a:ln w="9525">
            <a:noFill/>
          </a:ln>
        </p:spPr>
        <p:txBody>
          <a:bodyPr anchor="ctr" anchorCtr="0">
            <a:spAutoFit/>
          </a:bodyPr>
          <a:lstStyle/>
          <a:p>
            <a:pPr algn="ctr" eaLnBrk="0" hangingPunct="0">
              <a:spcBef>
                <a:spcPct val="50000"/>
              </a:spcBef>
            </a:pPr>
            <a:r>
              <a:rPr lang="zh-CN" altLang="en-US" sz="2400" b="1" u="sng" dirty="0">
                <a:solidFill>
                  <a:srgbClr val="FF0000"/>
                </a:solidFill>
                <a:latin typeface="Times New Roman" panose="02020603050405020304" pitchFamily="18" charset="0"/>
              </a:rPr>
              <a:t>电容元件</a:t>
            </a:r>
            <a:r>
              <a:rPr lang="zh-CN" altLang="en-US" sz="2400" b="1" dirty="0">
                <a:solidFill>
                  <a:srgbClr val="990000"/>
                </a:solidFill>
                <a:latin typeface="Times New Roman" panose="02020603050405020304" pitchFamily="18" charset="0"/>
              </a:rPr>
              <a:t>：表示各种电容器产生电场，储存电能的作用</a:t>
            </a:r>
            <a:endParaRPr lang="zh-CN" altLang="en-US" sz="2400" b="1" dirty="0">
              <a:solidFill>
                <a:srgbClr val="990000"/>
              </a:solidFill>
              <a:latin typeface="Times New Roman" panose="02020603050405020304" pitchFamily="18" charset="0"/>
            </a:endParaRPr>
          </a:p>
        </p:txBody>
      </p:sp>
      <p:sp>
        <p:nvSpPr>
          <p:cNvPr id="10248" name="Text Box 8"/>
          <p:cNvSpPr txBox="1"/>
          <p:nvPr/>
        </p:nvSpPr>
        <p:spPr>
          <a:xfrm>
            <a:off x="685800" y="2933700"/>
            <a:ext cx="8229600" cy="457200"/>
          </a:xfrm>
          <a:prstGeom prst="rect">
            <a:avLst/>
          </a:prstGeom>
          <a:noFill/>
          <a:ln w="9525">
            <a:noFill/>
          </a:ln>
        </p:spPr>
        <p:txBody>
          <a:bodyPr anchor="ctr" anchorCtr="0">
            <a:spAutoFit/>
          </a:bodyPr>
          <a:lstStyle/>
          <a:p>
            <a:pPr algn="ctr" eaLnBrk="0" hangingPunct="0">
              <a:spcBef>
                <a:spcPct val="50000"/>
              </a:spcBef>
            </a:pPr>
            <a:r>
              <a:rPr lang="zh-CN" altLang="en-US" sz="2400" b="1" u="sng" dirty="0">
                <a:solidFill>
                  <a:srgbClr val="FF0000"/>
                </a:solidFill>
                <a:latin typeface="Times New Roman" panose="02020603050405020304" pitchFamily="18" charset="0"/>
              </a:rPr>
              <a:t>电源元件</a:t>
            </a:r>
            <a:r>
              <a:rPr lang="zh-CN" altLang="en-US" sz="2400" b="1" dirty="0">
                <a:solidFill>
                  <a:srgbClr val="990000"/>
                </a:solidFill>
                <a:latin typeface="Times New Roman" panose="02020603050405020304" pitchFamily="18" charset="0"/>
              </a:rPr>
              <a:t>：表示各种将其它形式的能量转变成电能的元件</a:t>
            </a:r>
            <a:endParaRPr lang="zh-CN" altLang="en-US" sz="2400" b="1" dirty="0">
              <a:solidFill>
                <a:srgbClr val="990000"/>
              </a:solidFill>
              <a:latin typeface="Times New Roman" panose="02020603050405020304" pitchFamily="18" charset="0"/>
            </a:endParaRPr>
          </a:p>
        </p:txBody>
      </p:sp>
      <p:pic>
        <p:nvPicPr>
          <p:cNvPr id="33799" name="图片 -2147482622"/>
          <p:cNvPicPr>
            <a:picLocks noChangeAspect="1"/>
          </p:cNvPicPr>
          <p:nvPr/>
        </p:nvPicPr>
        <p:blipFill>
          <a:blip r:embed="rId1"/>
          <a:srcRect t="-6195" b="-12390"/>
          <a:stretch>
            <a:fillRect/>
          </a:stretch>
        </p:blipFill>
        <p:spPr>
          <a:xfrm>
            <a:off x="676275" y="3800475"/>
            <a:ext cx="7870825" cy="2070100"/>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0244"/>
                                        </p:tgtEl>
                                        <p:attrNameLst>
                                          <p:attrName>style.visibility</p:attrName>
                                        </p:attrNameLst>
                                      </p:cBhvr>
                                      <p:to>
                                        <p:strVal val="visible"/>
                                      </p:to>
                                    </p:set>
                                    <p:anim calcmode="lin" valueType="num">
                                      <p:cBhvr>
                                        <p:cTn id="7" dur="1" fill="hold"/>
                                        <p:tgtEl>
                                          <p:spTgt spid="10244"/>
                                        </p:tgtEl>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10245"/>
                                        </p:tgtEl>
                                        <p:attrNameLst>
                                          <p:attrName>style.visibility</p:attrName>
                                        </p:attrNameLst>
                                      </p:cBhvr>
                                      <p:to>
                                        <p:strVal val="visible"/>
                                      </p:to>
                                    </p:set>
                                    <p:anim calcmode="lin" valueType="num">
                                      <p:cBhvr>
                                        <p:cTn id="12" dur="1" fill="hold"/>
                                        <p:tgtEl>
                                          <p:spTgt spid="10245"/>
                                        </p:tgtEl>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10246"/>
                                        </p:tgtEl>
                                        <p:attrNameLst>
                                          <p:attrName>style.visibility</p:attrName>
                                        </p:attrNameLst>
                                      </p:cBhvr>
                                      <p:to>
                                        <p:strVal val="visible"/>
                                      </p:to>
                                    </p:set>
                                    <p:anim calcmode="lin" valueType="num">
                                      <p:cBhvr>
                                        <p:cTn id="17" dur="1" fill="hold"/>
                                        <p:tgtEl>
                                          <p:spTgt spid="10246"/>
                                        </p:tgtEl>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10247"/>
                                        </p:tgtEl>
                                        <p:attrNameLst>
                                          <p:attrName>style.visibility</p:attrName>
                                        </p:attrNameLst>
                                      </p:cBhvr>
                                      <p:to>
                                        <p:strVal val="visible"/>
                                      </p:to>
                                    </p:set>
                                    <p:anim calcmode="lin" valueType="num">
                                      <p:cBhvr>
                                        <p:cTn id="22" dur="1" fill="hold"/>
                                        <p:tgtEl>
                                          <p:spTgt spid="10247"/>
                                        </p:tgtEl>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499"/>
                                          </p:stCondLst>
                                        </p:cTn>
                                        <p:tgtEl>
                                          <p:spTgt spid="10248"/>
                                        </p:tgtEl>
                                        <p:attrNameLst>
                                          <p:attrName>style.visibility</p:attrName>
                                        </p:attrNameLst>
                                      </p:cBhvr>
                                      <p:to>
                                        <p:strVal val="visible"/>
                                      </p:to>
                                    </p:set>
                                    <p:anim calcmode="lin" valueType="num">
                                      <p:cBhvr>
                                        <p:cTn id="27" dur="1" fill="hold"/>
                                        <p:tgtEl>
                                          <p:spTgt spid="10248"/>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p:bldP spid="10245" grpId="0"/>
      <p:bldP spid="10246" grpId="0"/>
      <p:bldP spid="10247" grpId="0"/>
      <p:bldP spid="10248"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Text Box 2"/>
          <p:cNvSpPr txBox="1"/>
          <p:nvPr/>
        </p:nvSpPr>
        <p:spPr>
          <a:xfrm>
            <a:off x="876300" y="476250"/>
            <a:ext cx="6256338" cy="519113"/>
          </a:xfrm>
          <a:prstGeom prst="rect">
            <a:avLst/>
          </a:prstGeom>
          <a:noFill/>
          <a:ln w="9525">
            <a:noFill/>
          </a:ln>
        </p:spPr>
        <p:txBody>
          <a:bodyPr wrap="none" anchor="ctr" anchorCtr="0">
            <a:spAutoFit/>
          </a:bodyPr>
          <a:lstStyle/>
          <a:p>
            <a:pPr eaLnBrk="0" hangingPunct="0"/>
            <a:r>
              <a:rPr lang="zh-CN" altLang="en-US" b="1" dirty="0">
                <a:latin typeface="Times New Roman" panose="02020603050405020304" pitchFamily="18" charset="0"/>
              </a:rPr>
              <a:t>注意理想电路元件与实际器件的区别。</a:t>
            </a:r>
            <a:endParaRPr lang="zh-CN" altLang="en-US" b="1" dirty="0">
              <a:latin typeface="Times New Roman" panose="02020603050405020304" pitchFamily="18" charset="0"/>
            </a:endParaRPr>
          </a:p>
        </p:txBody>
      </p:sp>
      <p:sp>
        <p:nvSpPr>
          <p:cNvPr id="12291" name="Text Box 3"/>
          <p:cNvSpPr txBox="1"/>
          <p:nvPr/>
        </p:nvSpPr>
        <p:spPr>
          <a:xfrm>
            <a:off x="5715000" y="3967163"/>
            <a:ext cx="1255713" cy="519112"/>
          </a:xfrm>
          <a:prstGeom prst="rect">
            <a:avLst/>
          </a:prstGeom>
          <a:noFill/>
          <a:ln w="9525">
            <a:noFill/>
          </a:ln>
        </p:spPr>
        <p:txBody>
          <a:bodyPr wrap="none" anchor="ctr" anchorCtr="0">
            <a:spAutoFit/>
          </a:bodyPr>
          <a:lstStyle/>
          <a:p>
            <a:pPr algn="ctr" eaLnBrk="0" hangingPunct="0">
              <a:spcBef>
                <a:spcPct val="50000"/>
              </a:spcBef>
            </a:pPr>
            <a:r>
              <a:rPr lang="zh-CN" altLang="en-US" b="1" dirty="0">
                <a:latin typeface="Times New Roman" panose="02020603050405020304" pitchFamily="18" charset="0"/>
              </a:rPr>
              <a:t>低频率</a:t>
            </a:r>
            <a:endParaRPr lang="zh-CN" altLang="en-US" sz="2400" b="1" dirty="0">
              <a:latin typeface="Times New Roman" panose="02020603050405020304" pitchFamily="18" charset="0"/>
            </a:endParaRPr>
          </a:p>
        </p:txBody>
      </p:sp>
      <p:sp>
        <p:nvSpPr>
          <p:cNvPr id="12292" name="Text Box 4"/>
          <p:cNvSpPr txBox="1"/>
          <p:nvPr/>
        </p:nvSpPr>
        <p:spPr>
          <a:xfrm>
            <a:off x="5486400" y="6176963"/>
            <a:ext cx="2019300" cy="519112"/>
          </a:xfrm>
          <a:prstGeom prst="rect">
            <a:avLst/>
          </a:prstGeom>
          <a:noFill/>
          <a:ln w="9525">
            <a:noFill/>
          </a:ln>
        </p:spPr>
        <p:txBody>
          <a:bodyPr anchor="ctr" anchorCtr="0">
            <a:spAutoFit/>
          </a:bodyPr>
          <a:lstStyle/>
          <a:p>
            <a:pPr algn="ctr" eaLnBrk="0" hangingPunct="0">
              <a:spcBef>
                <a:spcPct val="50000"/>
              </a:spcBef>
            </a:pPr>
            <a:r>
              <a:rPr lang="zh-CN" altLang="en-US" b="1" dirty="0">
                <a:latin typeface="Times New Roman" panose="02020603050405020304" pitchFamily="18" charset="0"/>
              </a:rPr>
              <a:t>高频率</a:t>
            </a:r>
            <a:endParaRPr lang="zh-CN" altLang="en-US" sz="2400" b="1" dirty="0">
              <a:latin typeface="Times New Roman" panose="02020603050405020304" pitchFamily="18" charset="0"/>
            </a:endParaRPr>
          </a:p>
        </p:txBody>
      </p:sp>
      <p:sp>
        <p:nvSpPr>
          <p:cNvPr id="12293" name="Text Box 5"/>
          <p:cNvSpPr txBox="1"/>
          <p:nvPr/>
        </p:nvSpPr>
        <p:spPr>
          <a:xfrm>
            <a:off x="250825" y="1196975"/>
            <a:ext cx="8305800" cy="1800225"/>
          </a:xfrm>
          <a:prstGeom prst="rect">
            <a:avLst/>
          </a:prstGeom>
          <a:noFill/>
          <a:ln w="9525">
            <a:noFill/>
          </a:ln>
        </p:spPr>
        <p:txBody>
          <a:bodyPr anchor="ctr" anchorCtr="0">
            <a:spAutoFit/>
          </a:bodyPr>
          <a:lstStyle/>
          <a:p>
            <a:pPr eaLnBrk="0" hangingPunct="0">
              <a:spcBef>
                <a:spcPct val="50000"/>
              </a:spcBef>
            </a:pPr>
            <a:r>
              <a:rPr lang="zh-CN" altLang="en-US" sz="2400" b="1" dirty="0">
                <a:latin typeface="Times New Roman" panose="02020603050405020304" pitchFamily="18" charset="0"/>
              </a:rPr>
              <a:t>       </a:t>
            </a:r>
            <a:r>
              <a:rPr lang="zh-CN" altLang="en-US" b="1" dirty="0">
                <a:solidFill>
                  <a:schemeClr val="tx1"/>
                </a:solidFill>
                <a:latin typeface="Times New Roman" panose="02020603050405020304" pitchFamily="18" charset="0"/>
              </a:rPr>
              <a:t>不同条件下可能要用不同的电路模型来模拟。今后我们所说的电路一般均指由理想电路元件构成的抽象电路而非实际电路。只要模型恰当，结果与实际电路中测量结果基本一致。</a:t>
            </a:r>
            <a:endParaRPr lang="zh-CN" altLang="en-US" b="1" dirty="0">
              <a:solidFill>
                <a:schemeClr val="tx1"/>
              </a:solidFill>
              <a:latin typeface="Times New Roman" panose="02020603050405020304" pitchFamily="18" charset="0"/>
            </a:endParaRPr>
          </a:p>
        </p:txBody>
      </p:sp>
      <p:graphicFrame>
        <p:nvGraphicFramePr>
          <p:cNvPr id="12294" name="Object 6"/>
          <p:cNvGraphicFramePr>
            <a:graphicFrameLocks noChangeAspect="1"/>
          </p:cNvGraphicFramePr>
          <p:nvPr/>
        </p:nvGraphicFramePr>
        <p:xfrm>
          <a:off x="838200" y="3509963"/>
          <a:ext cx="2667000" cy="2185987"/>
        </p:xfrm>
        <a:graphic>
          <a:graphicData uri="http://schemas.openxmlformats.org/presentationml/2006/ole">
            <mc:AlternateContent xmlns:mc="http://schemas.openxmlformats.org/markup-compatibility/2006">
              <mc:Choice xmlns:v="urn:schemas-microsoft-com:vml" Requires="v">
                <p:oleObj spid="_x0000_s2" name="" r:id="rId1" imgW="1395730" imgH="1143000" progId="Visio.Drawing.11">
                  <p:embed/>
                </p:oleObj>
              </mc:Choice>
              <mc:Fallback>
                <p:oleObj name="" r:id="rId1" imgW="1395730" imgH="1143000" progId="Visio.Drawing.11">
                  <p:embed/>
                  <p:pic>
                    <p:nvPicPr>
                      <p:cNvPr id="0" name="图片 3081"/>
                      <p:cNvPicPr/>
                      <p:nvPr/>
                    </p:nvPicPr>
                    <p:blipFill>
                      <a:blip r:embed="rId2"/>
                      <a:stretch>
                        <a:fillRect/>
                      </a:stretch>
                    </p:blipFill>
                    <p:spPr>
                      <a:xfrm>
                        <a:off x="838200" y="3509963"/>
                        <a:ext cx="2667000" cy="2185987"/>
                      </a:xfrm>
                      <a:prstGeom prst="rect">
                        <a:avLst/>
                      </a:prstGeom>
                      <a:noFill/>
                      <a:ln w="38100">
                        <a:noFill/>
                        <a:miter/>
                      </a:ln>
                    </p:spPr>
                  </p:pic>
                </p:oleObj>
              </mc:Fallback>
            </mc:AlternateContent>
          </a:graphicData>
        </a:graphic>
      </p:graphicFrame>
      <p:graphicFrame>
        <p:nvGraphicFramePr>
          <p:cNvPr id="12295" name="Object 7"/>
          <p:cNvGraphicFramePr>
            <a:graphicFrameLocks noChangeAspect="1"/>
          </p:cNvGraphicFramePr>
          <p:nvPr/>
        </p:nvGraphicFramePr>
        <p:xfrm>
          <a:off x="4114800" y="3357563"/>
          <a:ext cx="4648200" cy="441325"/>
        </p:xfrm>
        <a:graphic>
          <a:graphicData uri="http://schemas.openxmlformats.org/presentationml/2006/ole">
            <mc:AlternateContent xmlns:mc="http://schemas.openxmlformats.org/markup-compatibility/2006">
              <mc:Choice xmlns:v="urn:schemas-microsoft-com:vml" Requires="v">
                <p:oleObj spid="_x0000_s3" name="" r:id="rId3" imgW="2371090" imgH="228600" progId="Visio.Drawing.11">
                  <p:embed/>
                </p:oleObj>
              </mc:Choice>
              <mc:Fallback>
                <p:oleObj name="" r:id="rId3" imgW="2371090" imgH="228600" progId="Visio.Drawing.11">
                  <p:embed/>
                  <p:pic>
                    <p:nvPicPr>
                      <p:cNvPr id="0" name="图片 3082"/>
                      <p:cNvPicPr/>
                      <p:nvPr/>
                    </p:nvPicPr>
                    <p:blipFill>
                      <a:blip r:embed="rId4"/>
                      <a:stretch>
                        <a:fillRect/>
                      </a:stretch>
                    </p:blipFill>
                    <p:spPr>
                      <a:xfrm>
                        <a:off x="4114800" y="3357563"/>
                        <a:ext cx="4648200" cy="441325"/>
                      </a:xfrm>
                      <a:prstGeom prst="rect">
                        <a:avLst/>
                      </a:prstGeom>
                      <a:noFill/>
                      <a:ln w="38100">
                        <a:noFill/>
                        <a:miter/>
                      </a:ln>
                    </p:spPr>
                  </p:pic>
                </p:oleObj>
              </mc:Fallback>
            </mc:AlternateContent>
          </a:graphicData>
        </a:graphic>
      </p:graphicFrame>
      <p:graphicFrame>
        <p:nvGraphicFramePr>
          <p:cNvPr id="12296" name="Object 8"/>
          <p:cNvGraphicFramePr>
            <a:graphicFrameLocks noChangeAspect="1"/>
          </p:cNvGraphicFramePr>
          <p:nvPr/>
        </p:nvGraphicFramePr>
        <p:xfrm>
          <a:off x="4191000" y="4805363"/>
          <a:ext cx="4572000" cy="1211262"/>
        </p:xfrm>
        <a:graphic>
          <a:graphicData uri="http://schemas.openxmlformats.org/presentationml/2006/ole">
            <mc:AlternateContent xmlns:mc="http://schemas.openxmlformats.org/markup-compatibility/2006">
              <mc:Choice xmlns:v="urn:schemas-microsoft-com:vml" Requires="v">
                <p:oleObj spid="_x0000_s4" name="" r:id="rId5" imgW="2371090" imgH="628015" progId="Visio.Drawing.11">
                  <p:embed/>
                </p:oleObj>
              </mc:Choice>
              <mc:Fallback>
                <p:oleObj name="" r:id="rId5" imgW="2371090" imgH="628015" progId="Visio.Drawing.11">
                  <p:embed/>
                  <p:pic>
                    <p:nvPicPr>
                      <p:cNvPr id="0" name="图片 3083"/>
                      <p:cNvPicPr/>
                      <p:nvPr/>
                    </p:nvPicPr>
                    <p:blipFill>
                      <a:blip r:embed="rId6"/>
                      <a:stretch>
                        <a:fillRect/>
                      </a:stretch>
                    </p:blipFill>
                    <p:spPr>
                      <a:xfrm>
                        <a:off x="4191000" y="4805363"/>
                        <a:ext cx="4572000" cy="1211262"/>
                      </a:xfrm>
                      <a:prstGeom prst="rect">
                        <a:avLst/>
                      </a:prstGeom>
                      <a:noFill/>
                      <a:ln w="38100">
                        <a:noFill/>
                        <a:miter/>
                      </a:ln>
                    </p:spPr>
                  </p:pic>
                </p:oleObj>
              </mc:Fallback>
            </mc:AlternateContent>
          </a:graphicData>
        </a:graphic>
      </p:graphicFrame>
      <p:sp>
        <p:nvSpPr>
          <p:cNvPr id="12297" name="Text Box 9"/>
          <p:cNvSpPr txBox="1"/>
          <p:nvPr/>
        </p:nvSpPr>
        <p:spPr>
          <a:xfrm>
            <a:off x="1219200" y="5872163"/>
            <a:ext cx="2019300" cy="519112"/>
          </a:xfrm>
          <a:prstGeom prst="rect">
            <a:avLst/>
          </a:prstGeom>
          <a:noFill/>
          <a:ln w="9525">
            <a:noFill/>
          </a:ln>
        </p:spPr>
        <p:txBody>
          <a:bodyPr anchor="ctr" anchorCtr="0">
            <a:spAutoFit/>
          </a:bodyPr>
          <a:lstStyle/>
          <a:p>
            <a:pPr algn="ctr" eaLnBrk="0" hangingPunct="0">
              <a:spcBef>
                <a:spcPct val="50000"/>
              </a:spcBef>
            </a:pPr>
            <a:r>
              <a:rPr lang="zh-CN" altLang="en-US" b="1" dirty="0">
                <a:latin typeface="Times New Roman" panose="02020603050405020304" pitchFamily="18" charset="0"/>
              </a:rPr>
              <a:t>电感线圈</a:t>
            </a:r>
            <a:endParaRPr lang="zh-CN" altLang="en-US" sz="2400" b="1"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2290"/>
                                        </p:tgtEl>
                                        <p:attrNameLst>
                                          <p:attrName>style.visibility</p:attrName>
                                        </p:attrNameLst>
                                      </p:cBhvr>
                                      <p:to>
                                        <p:strVal val="visible"/>
                                      </p:to>
                                    </p:set>
                                    <p:anim calcmode="lin" valueType="num">
                                      <p:cBhvr>
                                        <p:cTn id="7" dur="1" fill="hold"/>
                                        <p:tgtEl>
                                          <p:spTgt spid="12290"/>
                                        </p:tgtEl>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12293"/>
                                        </p:tgtEl>
                                        <p:attrNameLst>
                                          <p:attrName>style.visibility</p:attrName>
                                        </p:attrNameLst>
                                      </p:cBhvr>
                                      <p:to>
                                        <p:strVal val="visible"/>
                                      </p:to>
                                    </p:set>
                                    <p:anim calcmode="lin" valueType="num">
                                      <p:cBhvr>
                                        <p:cTn id="12" dur="1" fill="hold"/>
                                        <p:tgtEl>
                                          <p:spTgt spid="12293"/>
                                        </p:tgtEl>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499"/>
                                          </p:stCondLst>
                                        </p:cTn>
                                        <p:tgtEl>
                                          <p:spTgt spid="12294"/>
                                        </p:tgtEl>
                                        <p:attrNameLst>
                                          <p:attrName>style.visibility</p:attrName>
                                        </p:attrNameLst>
                                      </p:cBhvr>
                                      <p:to>
                                        <p:strVal val="visible"/>
                                      </p:to>
                                    </p:set>
                                    <p:anim calcmode="lin" valueType="num">
                                      <p:cBhvr>
                                        <p:cTn id="17" dur="1" fill="hold"/>
                                        <p:tgtEl>
                                          <p:spTgt spid="12294"/>
                                        </p:tgtEl>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12297"/>
                                        </p:tgtEl>
                                        <p:attrNameLst>
                                          <p:attrName>style.visibility</p:attrName>
                                        </p:attrNameLst>
                                      </p:cBhvr>
                                      <p:to>
                                        <p:strVal val="visible"/>
                                      </p:to>
                                    </p:set>
                                    <p:anim calcmode="lin" valueType="num">
                                      <p:cBhvr>
                                        <p:cTn id="22" dur="1" fill="hold"/>
                                        <p:tgtEl>
                                          <p:spTgt spid="12297"/>
                                        </p:tgtEl>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499"/>
                                          </p:stCondLst>
                                        </p:cTn>
                                        <p:tgtEl>
                                          <p:spTgt spid="12295"/>
                                        </p:tgtEl>
                                        <p:attrNameLst>
                                          <p:attrName>style.visibility</p:attrName>
                                        </p:attrNameLst>
                                      </p:cBhvr>
                                      <p:to>
                                        <p:strVal val="visible"/>
                                      </p:to>
                                    </p:set>
                                    <p:anim calcmode="lin" valueType="num">
                                      <p:cBhvr>
                                        <p:cTn id="27" dur="1" fill="hold"/>
                                        <p:tgtEl>
                                          <p:spTgt spid="12295"/>
                                        </p:tgtEl>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499"/>
                                          </p:stCondLst>
                                        </p:cTn>
                                        <p:tgtEl>
                                          <p:spTgt spid="12291"/>
                                        </p:tgtEl>
                                        <p:attrNameLst>
                                          <p:attrName>style.visibility</p:attrName>
                                        </p:attrNameLst>
                                      </p:cBhvr>
                                      <p:to>
                                        <p:strVal val="visible"/>
                                      </p:to>
                                    </p:set>
                                    <p:anim calcmode="lin" valueType="num">
                                      <p:cBhvr>
                                        <p:cTn id="32" dur="1" fill="hold"/>
                                        <p:tgtEl>
                                          <p:spTgt spid="12291"/>
                                        </p:tgtEl>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nodeType="clickEffect">
                                  <p:stCondLst>
                                    <p:cond delay="0"/>
                                  </p:stCondLst>
                                  <p:childTnLst>
                                    <p:set>
                                      <p:cBhvr>
                                        <p:cTn id="36" dur="1" fill="hold">
                                          <p:stCondLst>
                                            <p:cond delay="499"/>
                                          </p:stCondLst>
                                        </p:cTn>
                                        <p:tgtEl>
                                          <p:spTgt spid="12296"/>
                                        </p:tgtEl>
                                        <p:attrNameLst>
                                          <p:attrName>style.visibility</p:attrName>
                                        </p:attrNameLst>
                                      </p:cBhvr>
                                      <p:to>
                                        <p:strVal val="visible"/>
                                      </p:to>
                                    </p:set>
                                    <p:anim calcmode="lin" valueType="num">
                                      <p:cBhvr>
                                        <p:cTn id="37" dur="1" fill="hold"/>
                                        <p:tgtEl>
                                          <p:spTgt spid="12296"/>
                                        </p:tgtEl>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499"/>
                                          </p:stCondLst>
                                        </p:cTn>
                                        <p:tgtEl>
                                          <p:spTgt spid="12292"/>
                                        </p:tgtEl>
                                        <p:attrNameLst>
                                          <p:attrName>style.visibility</p:attrName>
                                        </p:attrNameLst>
                                      </p:cBhvr>
                                      <p:to>
                                        <p:strVal val="visible"/>
                                      </p:to>
                                    </p:set>
                                    <p:anim calcmode="lin" valueType="num">
                                      <p:cBhvr>
                                        <p:cTn id="42" dur="1" fill="hold"/>
                                        <p:tgtEl>
                                          <p:spTgt spid="12292"/>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1" grpId="0"/>
      <p:bldP spid="12292" grpId="0"/>
      <p:bldP spid="12293" grpId="0"/>
      <p:bldP spid="1229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5"/>
          <p:cNvPicPr>
            <a:picLocks noChangeAspect="1"/>
          </p:cNvPicPr>
          <p:nvPr/>
        </p:nvPicPr>
        <p:blipFill>
          <a:blip r:embed="rId1"/>
          <a:stretch>
            <a:fillRect/>
          </a:stretch>
        </p:blipFill>
        <p:spPr>
          <a:xfrm>
            <a:off x="7938" y="3500438"/>
            <a:ext cx="3597275" cy="2443162"/>
          </a:xfrm>
          <a:prstGeom prst="rect">
            <a:avLst/>
          </a:prstGeom>
          <a:noFill/>
          <a:ln w="9525">
            <a:noFill/>
          </a:ln>
        </p:spPr>
      </p:pic>
      <p:pic>
        <p:nvPicPr>
          <p:cNvPr id="35843" name="Picture 17" descr="20077213585513870"/>
          <p:cNvPicPr>
            <a:picLocks noChangeAspect="1"/>
          </p:cNvPicPr>
          <p:nvPr/>
        </p:nvPicPr>
        <p:blipFill>
          <a:blip r:embed="rId2"/>
          <a:stretch>
            <a:fillRect/>
          </a:stretch>
        </p:blipFill>
        <p:spPr>
          <a:xfrm>
            <a:off x="23813" y="280988"/>
            <a:ext cx="3497262" cy="3024187"/>
          </a:xfrm>
          <a:prstGeom prst="rect">
            <a:avLst/>
          </a:prstGeom>
          <a:noFill/>
          <a:ln w="9525">
            <a:noFill/>
          </a:ln>
        </p:spPr>
      </p:pic>
      <p:pic>
        <p:nvPicPr>
          <p:cNvPr id="35844" name="Picture 15" descr="p_200711298O8moP8jWc"/>
          <p:cNvPicPr>
            <a:picLocks noChangeAspect="1"/>
          </p:cNvPicPr>
          <p:nvPr/>
        </p:nvPicPr>
        <p:blipFill>
          <a:blip r:embed="rId3"/>
          <a:stretch>
            <a:fillRect/>
          </a:stretch>
        </p:blipFill>
        <p:spPr>
          <a:xfrm>
            <a:off x="3771900" y="3500438"/>
            <a:ext cx="2887663" cy="2443162"/>
          </a:xfrm>
          <a:prstGeom prst="rect">
            <a:avLst/>
          </a:prstGeom>
          <a:noFill/>
          <a:ln w="9525">
            <a:noFill/>
          </a:ln>
        </p:spPr>
      </p:pic>
      <p:pic>
        <p:nvPicPr>
          <p:cNvPr id="35845" name="Picture 17" descr="1128530810"/>
          <p:cNvPicPr>
            <a:picLocks noChangeAspect="1"/>
          </p:cNvPicPr>
          <p:nvPr/>
        </p:nvPicPr>
        <p:blipFill>
          <a:blip r:embed="rId4"/>
          <a:stretch>
            <a:fillRect/>
          </a:stretch>
        </p:blipFill>
        <p:spPr>
          <a:xfrm>
            <a:off x="3708400" y="260350"/>
            <a:ext cx="3006725" cy="3044825"/>
          </a:xfrm>
          <a:prstGeom prst="rect">
            <a:avLst/>
          </a:prstGeom>
          <a:noFill/>
          <a:ln w="9525">
            <a:noFill/>
          </a:ln>
        </p:spPr>
      </p:pic>
      <p:pic>
        <p:nvPicPr>
          <p:cNvPr id="35846" name="Picture 20" descr="u=517499619,947369071&amp;fm=0&amp;gp=0"/>
          <p:cNvPicPr>
            <a:picLocks noChangeAspect="1"/>
          </p:cNvPicPr>
          <p:nvPr/>
        </p:nvPicPr>
        <p:blipFill>
          <a:blip r:embed="rId5"/>
          <a:stretch>
            <a:fillRect/>
          </a:stretch>
        </p:blipFill>
        <p:spPr>
          <a:xfrm>
            <a:off x="6815138" y="3622675"/>
            <a:ext cx="2220912" cy="2159000"/>
          </a:xfrm>
          <a:prstGeom prst="rect">
            <a:avLst/>
          </a:prstGeom>
          <a:noFill/>
          <a:ln w="9525">
            <a:noFill/>
          </a:ln>
        </p:spPr>
      </p:pic>
      <p:pic>
        <p:nvPicPr>
          <p:cNvPr id="35847" name="Picture 7"/>
          <p:cNvPicPr>
            <a:picLocks noChangeAspect="1"/>
          </p:cNvPicPr>
          <p:nvPr/>
        </p:nvPicPr>
        <p:blipFill>
          <a:blip r:embed="rId6"/>
          <a:stretch>
            <a:fillRect/>
          </a:stretch>
        </p:blipFill>
        <p:spPr>
          <a:xfrm>
            <a:off x="6791325" y="280988"/>
            <a:ext cx="2352675" cy="2981325"/>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11" descr="2008090312231340"/>
          <p:cNvPicPr>
            <a:picLocks noChangeAspect="1"/>
          </p:cNvPicPr>
          <p:nvPr/>
        </p:nvPicPr>
        <p:blipFill>
          <a:blip r:embed="rId1"/>
          <a:stretch>
            <a:fillRect/>
          </a:stretch>
        </p:blipFill>
        <p:spPr>
          <a:xfrm>
            <a:off x="142875" y="333375"/>
            <a:ext cx="4752975" cy="3565525"/>
          </a:xfrm>
          <a:prstGeom prst="rect">
            <a:avLst/>
          </a:prstGeom>
          <a:noFill/>
          <a:ln w="9525">
            <a:noFill/>
          </a:ln>
        </p:spPr>
      </p:pic>
      <p:pic>
        <p:nvPicPr>
          <p:cNvPr id="36867" name="Picture 10" descr="news_20046991348"/>
          <p:cNvPicPr>
            <a:picLocks noChangeAspect="1"/>
          </p:cNvPicPr>
          <p:nvPr/>
        </p:nvPicPr>
        <p:blipFill>
          <a:blip r:embed="rId2">
            <a:lum bright="6000" contrast="12000"/>
          </a:blip>
          <a:stretch>
            <a:fillRect/>
          </a:stretch>
        </p:blipFill>
        <p:spPr>
          <a:xfrm>
            <a:off x="3309938" y="2565400"/>
            <a:ext cx="5867400" cy="4352925"/>
          </a:xfrm>
          <a:prstGeom prst="rect">
            <a:avLst/>
          </a:prstGeom>
          <a:noFill/>
          <a:ln w="9525">
            <a:noFill/>
          </a:ln>
        </p:spPr>
      </p:pic>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IMG_4381"/>
          <p:cNvPicPr preferRelativeResize="0">
            <a:picLocks noRot="1"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a:xfrm>
            <a:off x="251520" y="260648"/>
            <a:ext cx="8449615" cy="6336704"/>
          </a:xfrm>
          <a:prstGeom prst="rect">
            <a:avLst/>
          </a:prstGeom>
        </p:spPr>
      </p:pic>
    </p:spTree>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84150" y="-27384"/>
            <a:ext cx="2678113" cy="211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7463" y="9128"/>
            <a:ext cx="2466975" cy="210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8988" y="2319164"/>
            <a:ext cx="3297237" cy="243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0738" y="47228"/>
            <a:ext cx="2544762"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0938" y="2204864"/>
            <a:ext cx="2768600" cy="252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5" name="Text Box 7"/>
          <p:cNvSpPr txBox="1">
            <a:spLocks noChangeArrowheads="1"/>
          </p:cNvSpPr>
          <p:nvPr/>
        </p:nvSpPr>
        <p:spPr bwMode="auto">
          <a:xfrm>
            <a:off x="225425" y="12303"/>
            <a:ext cx="136048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微软雅黑" panose="020B0503020204020204" charset="-122"/>
              </a:defRPr>
            </a:lvl1pPr>
            <a:lvl2pPr marL="742950" indent="-285750" eaLnBrk="0" hangingPunct="0">
              <a:defRPr>
                <a:solidFill>
                  <a:schemeClr val="tx1"/>
                </a:solidFill>
                <a:latin typeface="Arial" panose="020B0604020202020204" pitchFamily="34" charset="0"/>
                <a:ea typeface="微软雅黑" panose="020B0503020204020204" charset="-122"/>
              </a:defRPr>
            </a:lvl2pPr>
            <a:lvl3pPr marL="1143000" indent="-228600" eaLnBrk="0" hangingPunct="0">
              <a:defRPr>
                <a:solidFill>
                  <a:schemeClr val="tx1"/>
                </a:solidFill>
                <a:latin typeface="Arial" panose="020B0604020202020204" pitchFamily="34" charset="0"/>
                <a:ea typeface="微软雅黑" panose="020B0503020204020204" charset="-122"/>
              </a:defRPr>
            </a:lvl3pPr>
            <a:lvl4pPr marL="1600200" indent="-228600" eaLnBrk="0" hangingPunct="0">
              <a:defRPr>
                <a:solidFill>
                  <a:schemeClr val="tx1"/>
                </a:solidFill>
                <a:latin typeface="Arial" panose="020B0604020202020204" pitchFamily="34" charset="0"/>
                <a:ea typeface="微软雅黑" panose="020B0503020204020204" charset="-122"/>
              </a:defRPr>
            </a:lvl4pPr>
            <a:lvl5pPr marL="2057400" indent="-228600" eaLnBrk="0" hangingPunc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9pPr>
          </a:lstStyle>
          <a:p>
            <a:pPr eaLnBrk="1" hangingPunct="1"/>
            <a:r>
              <a:rPr lang="zh-CN" altLang="en-US" b="1">
                <a:ea typeface="宋体" panose="02010600030101010101" pitchFamily="2" charset="-122"/>
              </a:rPr>
              <a:t>BV线</a:t>
            </a:r>
            <a:endParaRPr lang="zh-CN" altLang="en-US" b="1">
              <a:ea typeface="宋体" panose="02010600030101010101" pitchFamily="2" charset="-122"/>
            </a:endParaRPr>
          </a:p>
        </p:txBody>
      </p:sp>
      <p:sp>
        <p:nvSpPr>
          <p:cNvPr id="22536" name="Text Box 8"/>
          <p:cNvSpPr txBox="1">
            <a:spLocks noChangeArrowheads="1"/>
          </p:cNvSpPr>
          <p:nvPr/>
        </p:nvSpPr>
        <p:spPr bwMode="auto">
          <a:xfrm>
            <a:off x="3338513" y="83741"/>
            <a:ext cx="13604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微软雅黑" panose="020B0503020204020204" charset="-122"/>
              </a:defRPr>
            </a:lvl1pPr>
            <a:lvl2pPr marL="742950" indent="-285750" eaLnBrk="0" hangingPunct="0">
              <a:defRPr>
                <a:solidFill>
                  <a:schemeClr val="tx1"/>
                </a:solidFill>
                <a:latin typeface="Arial" panose="020B0604020202020204" pitchFamily="34" charset="0"/>
                <a:ea typeface="微软雅黑" panose="020B0503020204020204" charset="-122"/>
              </a:defRPr>
            </a:lvl2pPr>
            <a:lvl3pPr marL="1143000" indent="-228600" eaLnBrk="0" hangingPunct="0">
              <a:defRPr>
                <a:solidFill>
                  <a:schemeClr val="tx1"/>
                </a:solidFill>
                <a:latin typeface="Arial" panose="020B0604020202020204" pitchFamily="34" charset="0"/>
                <a:ea typeface="微软雅黑" panose="020B0503020204020204" charset="-122"/>
              </a:defRPr>
            </a:lvl3pPr>
            <a:lvl4pPr marL="1600200" indent="-228600" eaLnBrk="0" hangingPunct="0">
              <a:defRPr>
                <a:solidFill>
                  <a:schemeClr val="tx1"/>
                </a:solidFill>
                <a:latin typeface="Arial" panose="020B0604020202020204" pitchFamily="34" charset="0"/>
                <a:ea typeface="微软雅黑" panose="020B0503020204020204" charset="-122"/>
              </a:defRPr>
            </a:lvl4pPr>
            <a:lvl5pPr marL="2057400" indent="-228600" eaLnBrk="0" hangingPunc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9pPr>
          </a:lstStyle>
          <a:p>
            <a:pPr eaLnBrk="1" hangingPunct="1"/>
            <a:r>
              <a:rPr lang="zh-CN" altLang="en-US" b="1">
                <a:ea typeface="宋体" panose="02010600030101010101" pitchFamily="2" charset="-122"/>
              </a:rPr>
              <a:t>BVV线</a:t>
            </a:r>
            <a:endParaRPr lang="zh-CN" altLang="en-US" b="1">
              <a:ea typeface="宋体" panose="02010600030101010101" pitchFamily="2" charset="-122"/>
            </a:endParaRPr>
          </a:p>
        </p:txBody>
      </p:sp>
      <p:sp>
        <p:nvSpPr>
          <p:cNvPr id="22537" name="Text Box 9"/>
          <p:cNvSpPr txBox="1">
            <a:spLocks noChangeArrowheads="1"/>
          </p:cNvSpPr>
          <p:nvPr/>
        </p:nvSpPr>
        <p:spPr bwMode="auto">
          <a:xfrm>
            <a:off x="7489825" y="69453"/>
            <a:ext cx="13620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微软雅黑" panose="020B0503020204020204" charset="-122"/>
              </a:defRPr>
            </a:lvl1pPr>
            <a:lvl2pPr marL="742950" indent="-285750" eaLnBrk="0" hangingPunct="0">
              <a:defRPr>
                <a:solidFill>
                  <a:schemeClr val="tx1"/>
                </a:solidFill>
                <a:latin typeface="Arial" panose="020B0604020202020204" pitchFamily="34" charset="0"/>
                <a:ea typeface="微软雅黑" panose="020B0503020204020204" charset="-122"/>
              </a:defRPr>
            </a:lvl2pPr>
            <a:lvl3pPr marL="1143000" indent="-228600" eaLnBrk="0" hangingPunct="0">
              <a:defRPr>
                <a:solidFill>
                  <a:schemeClr val="tx1"/>
                </a:solidFill>
                <a:latin typeface="Arial" panose="020B0604020202020204" pitchFamily="34" charset="0"/>
                <a:ea typeface="微软雅黑" panose="020B0503020204020204" charset="-122"/>
              </a:defRPr>
            </a:lvl3pPr>
            <a:lvl4pPr marL="1600200" indent="-228600" eaLnBrk="0" hangingPunct="0">
              <a:defRPr>
                <a:solidFill>
                  <a:schemeClr val="tx1"/>
                </a:solidFill>
                <a:latin typeface="Arial" panose="020B0604020202020204" pitchFamily="34" charset="0"/>
                <a:ea typeface="微软雅黑" panose="020B0503020204020204" charset="-122"/>
              </a:defRPr>
            </a:lvl4pPr>
            <a:lvl5pPr marL="2057400" indent="-228600" eaLnBrk="0" hangingPunc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9pPr>
          </a:lstStyle>
          <a:p>
            <a:pPr algn="r" eaLnBrk="1" hangingPunct="1"/>
            <a:r>
              <a:rPr lang="zh-CN" altLang="en-US" b="1">
                <a:ea typeface="宋体" panose="02010600030101010101" pitchFamily="2" charset="-122"/>
              </a:rPr>
              <a:t>RV线</a:t>
            </a:r>
            <a:endParaRPr lang="zh-CN" altLang="en-US" b="1">
              <a:ea typeface="宋体" panose="02010600030101010101" pitchFamily="2" charset="-122"/>
            </a:endParaRPr>
          </a:p>
        </p:txBody>
      </p:sp>
      <p:sp>
        <p:nvSpPr>
          <p:cNvPr id="22538" name="Text Box 10"/>
          <p:cNvSpPr txBox="1">
            <a:spLocks noChangeArrowheads="1"/>
          </p:cNvSpPr>
          <p:nvPr/>
        </p:nvSpPr>
        <p:spPr bwMode="auto">
          <a:xfrm>
            <a:off x="1150938" y="2311227"/>
            <a:ext cx="13604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微软雅黑" panose="020B0503020204020204" charset="-122"/>
              </a:defRPr>
            </a:lvl1pPr>
            <a:lvl2pPr marL="742950" indent="-285750" eaLnBrk="0" hangingPunct="0">
              <a:defRPr>
                <a:solidFill>
                  <a:schemeClr val="tx1"/>
                </a:solidFill>
                <a:latin typeface="Arial" panose="020B0604020202020204" pitchFamily="34" charset="0"/>
                <a:ea typeface="微软雅黑" panose="020B0503020204020204" charset="-122"/>
              </a:defRPr>
            </a:lvl2pPr>
            <a:lvl3pPr marL="1143000" indent="-228600" eaLnBrk="0" hangingPunct="0">
              <a:defRPr>
                <a:solidFill>
                  <a:schemeClr val="tx1"/>
                </a:solidFill>
                <a:latin typeface="Arial" panose="020B0604020202020204" pitchFamily="34" charset="0"/>
                <a:ea typeface="微软雅黑" panose="020B0503020204020204" charset="-122"/>
              </a:defRPr>
            </a:lvl3pPr>
            <a:lvl4pPr marL="1600200" indent="-228600" eaLnBrk="0" hangingPunct="0">
              <a:defRPr>
                <a:solidFill>
                  <a:schemeClr val="tx1"/>
                </a:solidFill>
                <a:latin typeface="Arial" panose="020B0604020202020204" pitchFamily="34" charset="0"/>
                <a:ea typeface="微软雅黑" panose="020B0503020204020204" charset="-122"/>
              </a:defRPr>
            </a:lvl4pPr>
            <a:lvl5pPr marL="2057400" indent="-228600" eaLnBrk="0" hangingPunc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9pPr>
          </a:lstStyle>
          <a:p>
            <a:pPr eaLnBrk="1" hangingPunct="1"/>
            <a:r>
              <a:rPr lang="zh-CN" altLang="en-US" b="1">
                <a:ea typeface="宋体" panose="02010600030101010101" pitchFamily="2" charset="-122"/>
              </a:rPr>
              <a:t>RVV线</a:t>
            </a:r>
            <a:endParaRPr lang="zh-CN" altLang="en-US" b="1">
              <a:ea typeface="宋体" panose="02010600030101010101" pitchFamily="2" charset="-122"/>
            </a:endParaRPr>
          </a:p>
        </p:txBody>
      </p:sp>
      <p:sp>
        <p:nvSpPr>
          <p:cNvPr id="22539" name="Text Box 11"/>
          <p:cNvSpPr txBox="1">
            <a:spLocks noChangeArrowheads="1"/>
          </p:cNvSpPr>
          <p:nvPr/>
        </p:nvSpPr>
        <p:spPr bwMode="auto">
          <a:xfrm>
            <a:off x="4600575" y="2354089"/>
            <a:ext cx="17668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微软雅黑" panose="020B0503020204020204" charset="-122"/>
              </a:defRPr>
            </a:lvl1pPr>
            <a:lvl2pPr marL="742950" indent="-285750" eaLnBrk="0" hangingPunct="0">
              <a:defRPr>
                <a:solidFill>
                  <a:schemeClr val="tx1"/>
                </a:solidFill>
                <a:latin typeface="Arial" panose="020B0604020202020204" pitchFamily="34" charset="0"/>
                <a:ea typeface="微软雅黑" panose="020B0503020204020204" charset="-122"/>
              </a:defRPr>
            </a:lvl2pPr>
            <a:lvl3pPr marL="1143000" indent="-228600" eaLnBrk="0" hangingPunct="0">
              <a:defRPr>
                <a:solidFill>
                  <a:schemeClr val="tx1"/>
                </a:solidFill>
                <a:latin typeface="Arial" panose="020B0604020202020204" pitchFamily="34" charset="0"/>
                <a:ea typeface="微软雅黑" panose="020B0503020204020204" charset="-122"/>
              </a:defRPr>
            </a:lvl3pPr>
            <a:lvl4pPr marL="1600200" indent="-228600" eaLnBrk="0" hangingPunct="0">
              <a:defRPr>
                <a:solidFill>
                  <a:schemeClr val="tx1"/>
                </a:solidFill>
                <a:latin typeface="Arial" panose="020B0604020202020204" pitchFamily="34" charset="0"/>
                <a:ea typeface="微软雅黑" panose="020B0503020204020204" charset="-122"/>
              </a:defRPr>
            </a:lvl4pPr>
            <a:lvl5pPr marL="2057400" indent="-228600" eaLnBrk="0" hangingPunc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9pPr>
          </a:lstStyle>
          <a:p>
            <a:pPr eaLnBrk="1" hangingPunct="1"/>
            <a:r>
              <a:rPr lang="en-US" altLang="zh-CN" b="1">
                <a:ea typeface="宋体" panose="02010600030101010101" pitchFamily="2" charset="-122"/>
              </a:rPr>
              <a:t>R</a:t>
            </a:r>
            <a:r>
              <a:rPr lang="zh-CN" altLang="en-US" b="1">
                <a:ea typeface="宋体" panose="02010600030101010101" pitchFamily="2" charset="-122"/>
              </a:rPr>
              <a:t>VVP线</a:t>
            </a:r>
            <a:endParaRPr lang="zh-CN" altLang="en-US" b="1">
              <a:ea typeface="宋体" panose="02010600030101010101" pitchFamily="2" charset="-122"/>
            </a:endParaRPr>
          </a:p>
        </p:txBody>
      </p:sp>
      <p:sp>
        <p:nvSpPr>
          <p:cNvPr id="2" name="矩形 1"/>
          <p:cNvSpPr>
            <a:spLocks noChangeArrowheads="1"/>
          </p:cNvSpPr>
          <p:nvPr/>
        </p:nvSpPr>
        <p:spPr bwMode="auto">
          <a:xfrm>
            <a:off x="225425" y="4926053"/>
            <a:ext cx="8382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微软雅黑" panose="020B0503020204020204" charset="-122"/>
              </a:defRPr>
            </a:lvl1pPr>
            <a:lvl2pPr marL="742950" indent="-285750" eaLnBrk="0" hangingPunct="0">
              <a:defRPr>
                <a:solidFill>
                  <a:schemeClr val="tx1"/>
                </a:solidFill>
                <a:latin typeface="Arial" panose="020B0604020202020204" pitchFamily="34" charset="0"/>
                <a:ea typeface="微软雅黑" panose="020B0503020204020204" charset="-122"/>
              </a:defRPr>
            </a:lvl2pPr>
            <a:lvl3pPr marL="1143000" indent="-228600" eaLnBrk="0" hangingPunct="0">
              <a:defRPr>
                <a:solidFill>
                  <a:schemeClr val="tx1"/>
                </a:solidFill>
                <a:latin typeface="Arial" panose="020B0604020202020204" pitchFamily="34" charset="0"/>
                <a:ea typeface="微软雅黑" panose="020B0503020204020204" charset="-122"/>
              </a:defRPr>
            </a:lvl3pPr>
            <a:lvl4pPr marL="1600200" indent="-228600" eaLnBrk="0" hangingPunct="0">
              <a:defRPr>
                <a:solidFill>
                  <a:schemeClr val="tx1"/>
                </a:solidFill>
                <a:latin typeface="Arial" panose="020B0604020202020204" pitchFamily="34" charset="0"/>
                <a:ea typeface="微软雅黑" panose="020B0503020204020204" charset="-122"/>
              </a:defRPr>
            </a:lvl4pPr>
            <a:lvl5pPr marL="2057400" indent="-228600" eaLnBrk="0" hangingPunc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9pPr>
          </a:lstStyle>
          <a:p>
            <a:pPr eaLnBrk="1" hangingPunct="1"/>
            <a:r>
              <a:rPr lang="zh-CN" altLang="en-US" sz="2800" dirty="0"/>
              <a:t>       线径规格有</a:t>
            </a:r>
            <a:r>
              <a:rPr lang="en-US" altLang="zh-CN" sz="2800" dirty="0"/>
              <a:t>1.5</a:t>
            </a:r>
            <a:r>
              <a:rPr lang="zh-CN" altLang="en-US" sz="2800" dirty="0"/>
              <a:t>、</a:t>
            </a:r>
            <a:r>
              <a:rPr lang="en-US" altLang="zh-CN" sz="2800" dirty="0"/>
              <a:t>2.5</a:t>
            </a:r>
            <a:r>
              <a:rPr lang="zh-CN" altLang="en-US" sz="2800" dirty="0"/>
              <a:t>、</a:t>
            </a:r>
            <a:r>
              <a:rPr lang="en-US" altLang="zh-CN" sz="2800" dirty="0"/>
              <a:t>4</a:t>
            </a:r>
            <a:r>
              <a:rPr lang="zh-CN" altLang="en-US" sz="2800" dirty="0"/>
              <a:t>、</a:t>
            </a:r>
            <a:r>
              <a:rPr lang="en-US" altLang="zh-CN" sz="2800" dirty="0"/>
              <a:t>6</a:t>
            </a:r>
            <a:r>
              <a:rPr lang="zh-CN" altLang="en-US" sz="2800" dirty="0"/>
              <a:t>、</a:t>
            </a:r>
            <a:r>
              <a:rPr lang="en-US" altLang="zh-CN" sz="2800" dirty="0"/>
              <a:t>10</a:t>
            </a:r>
            <a:r>
              <a:rPr lang="zh-CN" altLang="en-US" sz="2800" dirty="0"/>
              <a:t>、</a:t>
            </a:r>
            <a:r>
              <a:rPr lang="en-US" altLang="zh-CN" sz="2800" dirty="0"/>
              <a:t>16</a:t>
            </a:r>
            <a:r>
              <a:rPr lang="zh-CN" altLang="en-US" sz="2800" dirty="0"/>
              <a:t>、</a:t>
            </a:r>
            <a:r>
              <a:rPr lang="en-US" altLang="zh-CN" sz="2800" dirty="0"/>
              <a:t>25</a:t>
            </a:r>
            <a:r>
              <a:rPr lang="zh-CN" altLang="en-US" sz="2800" dirty="0"/>
              <a:t>、</a:t>
            </a:r>
            <a:r>
              <a:rPr lang="en-US" altLang="zh-CN" sz="2800" dirty="0"/>
              <a:t>35</a:t>
            </a:r>
            <a:r>
              <a:rPr lang="zh-CN" altLang="en-US" sz="2800" dirty="0"/>
              <a:t>、</a:t>
            </a:r>
            <a:r>
              <a:rPr lang="en-US" altLang="zh-CN" sz="2800" dirty="0"/>
              <a:t>50</a:t>
            </a:r>
            <a:r>
              <a:rPr lang="zh-CN" altLang="en-US" sz="2800" dirty="0"/>
              <a:t>、</a:t>
            </a:r>
            <a:r>
              <a:rPr lang="en-US" altLang="zh-CN" sz="2800" dirty="0"/>
              <a:t>70</a:t>
            </a:r>
            <a:r>
              <a:rPr lang="zh-CN" altLang="en-US" sz="2800" dirty="0"/>
              <a:t>、</a:t>
            </a:r>
            <a:r>
              <a:rPr lang="en-US" altLang="zh-CN" sz="2800" dirty="0"/>
              <a:t>95</a:t>
            </a:r>
            <a:r>
              <a:rPr lang="zh-CN" altLang="en-US" sz="2800" dirty="0"/>
              <a:t>、</a:t>
            </a:r>
            <a:r>
              <a:rPr lang="en-US" altLang="zh-CN" sz="2800" dirty="0"/>
              <a:t>120</a:t>
            </a:r>
            <a:r>
              <a:rPr lang="zh-CN" altLang="en-US" sz="2800" dirty="0"/>
              <a:t>、</a:t>
            </a:r>
            <a:r>
              <a:rPr lang="en-US" altLang="zh-CN" sz="2800" dirty="0"/>
              <a:t>150</a:t>
            </a:r>
            <a:r>
              <a:rPr lang="zh-CN" altLang="en-US" sz="2800" dirty="0"/>
              <a:t>、</a:t>
            </a:r>
            <a:r>
              <a:rPr lang="en-US" altLang="zh-CN" sz="2800" dirty="0"/>
              <a:t>185</a:t>
            </a:r>
            <a:r>
              <a:rPr lang="zh-CN" altLang="en-US" sz="2800" dirty="0"/>
              <a:t>、</a:t>
            </a:r>
            <a:r>
              <a:rPr lang="en-US" altLang="zh-CN" sz="2800" dirty="0"/>
              <a:t>240</a:t>
            </a:r>
            <a:r>
              <a:rPr lang="zh-CN" altLang="en-US" sz="2800" dirty="0"/>
              <a:t>、</a:t>
            </a:r>
            <a:r>
              <a:rPr lang="en-US" altLang="zh-CN" sz="2800" dirty="0"/>
              <a:t>300</a:t>
            </a:r>
            <a:r>
              <a:rPr lang="zh-CN" altLang="en-US" sz="2800" dirty="0"/>
              <a:t>等</a:t>
            </a:r>
            <a:endParaRPr lang="zh-CN" altLang="en-US" sz="2800" dirty="0"/>
          </a:p>
        </p:txBody>
      </p:sp>
      <p:pic>
        <p:nvPicPr>
          <p:cNvPr id="3" name="图片 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5880100"/>
            <a:ext cx="9300845" cy="1026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7"/>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线形标注 1 5"/>
          <p:cNvSpPr/>
          <p:nvPr/>
        </p:nvSpPr>
        <p:spPr>
          <a:xfrm>
            <a:off x="5220335" y="5229225"/>
            <a:ext cx="2397760" cy="774700"/>
          </a:xfrm>
          <a:prstGeom prst="borderCallout1">
            <a:avLst>
              <a:gd name="adj1" fmla="val 1475"/>
              <a:gd name="adj2" fmla="val 5455"/>
              <a:gd name="adj3" fmla="val -72459"/>
              <a:gd name="adj4" fmla="val 56567"/>
            </a:avLst>
          </a:prstGeom>
          <a:solidFill>
            <a:schemeClr val="accent2">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 name="图片 1"/>
          <p:cNvPicPr>
            <a:picLocks noChangeAspect="1"/>
          </p:cNvPicPr>
          <p:nvPr>
            <p:custDataLst>
              <p:tags r:id="rId1"/>
            </p:custDataLst>
          </p:nvPr>
        </p:nvPicPr>
        <p:blipFill>
          <a:blip r:embed="rId2"/>
          <a:stretch>
            <a:fillRect/>
          </a:stretch>
        </p:blipFill>
        <p:spPr>
          <a:xfrm>
            <a:off x="395605" y="188595"/>
            <a:ext cx="7152640" cy="3806825"/>
          </a:xfrm>
          <a:prstGeom prst="rect">
            <a:avLst/>
          </a:prstGeom>
        </p:spPr>
      </p:pic>
      <p:sp>
        <p:nvSpPr>
          <p:cNvPr id="3" name="文本框 2"/>
          <p:cNvSpPr txBox="1"/>
          <p:nvPr/>
        </p:nvSpPr>
        <p:spPr>
          <a:xfrm>
            <a:off x="179705" y="4293235"/>
            <a:ext cx="8573135" cy="521970"/>
          </a:xfrm>
          <a:prstGeom prst="rect">
            <a:avLst/>
          </a:prstGeom>
        </p:spPr>
        <p:txBody>
          <a:bodyPr wrap="square">
            <a:spAutoFit/>
            <a:extLst>
              <a:ext uri="{4A0BC546-FE56-4ADE-93B0-CB8AF2F6F144}">
                <wpsdc:textFrameExt xmlns:wpsdc="http://www.wps.cn/officeDocument/2022/drawingmlCustomData" type="text"/>
              </a:ext>
            </a:extLst>
          </a:bodyPr>
          <a:p>
            <a:pPr algn="l"/>
            <a:r>
              <a:rPr lang="zh-CN" altLang="en-US">
                <a:latin typeface="Arial" panose="020B0604020202020204" pitchFamily="34" charset="0"/>
                <a:ea typeface="微软雅黑" panose="020B0503020204020204" charset="-122"/>
              </a:rPr>
              <a:t>电路三要素：电源、负载、中间环节（导线、开关等）</a:t>
            </a:r>
            <a:endParaRPr lang="zh-CN" altLang="en-US">
              <a:latin typeface="Arial" panose="020B0604020202020204" pitchFamily="34" charset="0"/>
              <a:ea typeface="微软雅黑" panose="020B0503020204020204" charset="-122"/>
            </a:endParaRPr>
          </a:p>
        </p:txBody>
      </p:sp>
      <p:sp>
        <p:nvSpPr>
          <p:cNvPr id="4" name="圆角矩形标注 3"/>
          <p:cNvSpPr/>
          <p:nvPr/>
        </p:nvSpPr>
        <p:spPr>
          <a:xfrm>
            <a:off x="828040" y="5373370"/>
            <a:ext cx="1656080" cy="648335"/>
          </a:xfrm>
          <a:prstGeom prst="wedgeRoundRectCallout">
            <a:avLst>
              <a:gd name="adj1" fmla="val 60161"/>
              <a:gd name="adj2" fmla="val -147061"/>
              <a:gd name="adj3" fmla="val 16667"/>
            </a:avLst>
          </a:prstGeom>
          <a:solidFill>
            <a:schemeClr val="accent2">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eaLnBrk="0" hangingPunct="0"/>
            <a:r>
              <a:rPr lang="zh-CN" altLang="en-US" sz="2400" b="1" dirty="0">
                <a:solidFill>
                  <a:srgbClr val="0000CC"/>
                </a:solidFill>
                <a:latin typeface="Times New Roman" panose="02020603050405020304" pitchFamily="18" charset="0"/>
                <a:ea typeface="楷体_GB2312" pitchFamily="49" charset="-122"/>
                <a:sym typeface="+mn-ea"/>
              </a:rPr>
              <a:t>信号源</a:t>
            </a:r>
            <a:endParaRPr lang="zh-CN" altLang="en-US" sz="2400" b="1" dirty="0">
              <a:solidFill>
                <a:srgbClr val="0000CC"/>
              </a:solidFill>
              <a:latin typeface="Times New Roman" panose="02020603050405020304" pitchFamily="18" charset="0"/>
              <a:ea typeface="楷体_GB2312" pitchFamily="49" charset="-122"/>
            </a:endParaRPr>
          </a:p>
          <a:p>
            <a:pPr algn="ctr" eaLnBrk="0" hangingPunct="0"/>
            <a:r>
              <a:rPr lang="zh-CN" altLang="en-US" sz="2400" b="1" dirty="0">
                <a:solidFill>
                  <a:srgbClr val="0000CC"/>
                </a:solidFill>
                <a:latin typeface="Times New Roman" panose="02020603050405020304" pitchFamily="18" charset="0"/>
                <a:ea typeface="楷体_GB2312" pitchFamily="49" charset="-122"/>
                <a:sym typeface="+mn-ea"/>
              </a:rPr>
              <a:t>（电源）</a:t>
            </a:r>
            <a:endParaRPr lang="zh-CN" altLang="en-US" sz="2400"/>
          </a:p>
        </p:txBody>
      </p:sp>
      <p:sp>
        <p:nvSpPr>
          <p:cNvPr id="5" name="文本框 4"/>
          <p:cNvSpPr txBox="1"/>
          <p:nvPr/>
        </p:nvSpPr>
        <p:spPr>
          <a:xfrm>
            <a:off x="5149215" y="5229225"/>
            <a:ext cx="2468880" cy="829945"/>
          </a:xfrm>
          <a:prstGeom prst="rect">
            <a:avLst/>
          </a:prstGeom>
          <a:noFill/>
        </p:spPr>
        <p:txBody>
          <a:bodyPr wrap="square" rtlCol="0">
            <a:spAutoFit/>
          </a:bodyPr>
          <a:p>
            <a:r>
              <a:rPr lang="zh-CN" altLang="en-US" sz="2400" b="1">
                <a:solidFill>
                  <a:schemeClr val="accent2"/>
                </a:solidFill>
              </a:rPr>
              <a:t>黄绿红、淡蓝色、黄绿双间</a:t>
            </a:r>
            <a:endParaRPr lang="zh-CN" altLang="en-US" sz="2400" b="1">
              <a:solidFill>
                <a:schemeClr val="accent2"/>
              </a:solidFill>
            </a:endParaRPr>
          </a:p>
        </p:txBody>
      </p:sp>
    </p:spTree>
    <p:custDataLst>
      <p:tags r:id="rId3"/>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6" grpId="0" animBg="1"/>
      <p:bldP spid="5" grpId="0"/>
      <p:bldP spid="6" grpId="1" animBg="1"/>
      <p:bldP spid="5"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81000" y="381000"/>
            <a:ext cx="8532813"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矩形 3"/>
          <p:cNvSpPr>
            <a:spLocks noChangeArrowheads="1"/>
          </p:cNvSpPr>
          <p:nvPr/>
        </p:nvSpPr>
        <p:spPr bwMode="auto">
          <a:xfrm>
            <a:off x="236538" y="377825"/>
            <a:ext cx="2638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微软雅黑" panose="020B0503020204020204" charset="-122"/>
              </a:defRPr>
            </a:lvl1pPr>
            <a:lvl2pPr marL="742950" indent="-285750" eaLnBrk="0" hangingPunct="0">
              <a:defRPr>
                <a:solidFill>
                  <a:schemeClr val="tx1"/>
                </a:solidFill>
                <a:latin typeface="Arial" panose="020B0604020202020204" pitchFamily="34" charset="0"/>
                <a:ea typeface="微软雅黑" panose="020B0503020204020204" charset="-122"/>
              </a:defRPr>
            </a:lvl2pPr>
            <a:lvl3pPr marL="1143000" indent="-228600" eaLnBrk="0" hangingPunct="0">
              <a:defRPr>
                <a:solidFill>
                  <a:schemeClr val="tx1"/>
                </a:solidFill>
                <a:latin typeface="Arial" panose="020B0604020202020204" pitchFamily="34" charset="0"/>
                <a:ea typeface="微软雅黑" panose="020B0503020204020204" charset="-122"/>
              </a:defRPr>
            </a:lvl3pPr>
            <a:lvl4pPr marL="1600200" indent="-228600" eaLnBrk="0" hangingPunct="0">
              <a:defRPr>
                <a:solidFill>
                  <a:schemeClr val="tx1"/>
                </a:solidFill>
                <a:latin typeface="Arial" panose="020B0604020202020204" pitchFamily="34" charset="0"/>
                <a:ea typeface="微软雅黑" panose="020B0503020204020204" charset="-122"/>
              </a:defRPr>
            </a:lvl4pPr>
            <a:lvl5pPr marL="2057400" indent="-228600" eaLnBrk="0" hangingPunc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9pPr>
          </a:lstStyle>
          <a:p>
            <a:pPr eaLnBrk="1" hangingPunct="1"/>
            <a:r>
              <a:rPr lang="en-US" altLang="zh-CN" sz="2000" b="1">
                <a:solidFill>
                  <a:srgbClr val="000000"/>
                </a:solidFill>
                <a:latin typeface="宋体" panose="02010600030101010101" pitchFamily="2" charset="-122"/>
                <a:ea typeface="宋体" panose="02010600030101010101" pitchFamily="2" charset="-122"/>
                <a:sym typeface="宋体" panose="02010600030101010101" pitchFamily="2" charset="-122"/>
              </a:rPr>
              <a:t>YJV</a:t>
            </a:r>
            <a:r>
              <a:rPr lang="zh-CN" altLang="en-US" sz="2000" b="1">
                <a:solidFill>
                  <a:srgbClr val="000000"/>
                </a:solidFill>
                <a:latin typeface="宋体" panose="02010600030101010101" pitchFamily="2" charset="-122"/>
                <a:ea typeface="宋体" panose="02010600030101010101" pitchFamily="2" charset="-122"/>
                <a:sym typeface="宋体" panose="02010600030101010101" pitchFamily="2" charset="-122"/>
              </a:rPr>
              <a:t>电缆安全载流量表</a:t>
            </a:r>
            <a:endParaRPr lang="zh-CN" altLang="en-US">
              <a:ea typeface="宋体" panose="02010600030101010101" pitchFamily="2" charset="-122"/>
            </a:endParaRPr>
          </a:p>
        </p:txBody>
      </p:sp>
      <p:sp>
        <p:nvSpPr>
          <p:cNvPr id="59395" name="Text Box 3"/>
          <p:cNvSpPr txBox="1">
            <a:spLocks noChangeArrowheads="1"/>
          </p:cNvSpPr>
          <p:nvPr/>
        </p:nvSpPr>
        <p:spPr bwMode="auto">
          <a:xfrm>
            <a:off x="404813" y="5595938"/>
            <a:ext cx="81280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微软雅黑" panose="020B0503020204020204" charset="-122"/>
              </a:defRPr>
            </a:lvl1pPr>
            <a:lvl2pPr marL="742950" indent="-285750" eaLnBrk="0" hangingPunct="0">
              <a:defRPr>
                <a:solidFill>
                  <a:schemeClr val="tx1"/>
                </a:solidFill>
                <a:latin typeface="Arial" panose="020B0604020202020204" pitchFamily="34" charset="0"/>
                <a:ea typeface="微软雅黑" panose="020B0503020204020204" charset="-122"/>
              </a:defRPr>
            </a:lvl2pPr>
            <a:lvl3pPr marL="1143000" indent="-228600" eaLnBrk="0" hangingPunct="0">
              <a:defRPr>
                <a:solidFill>
                  <a:schemeClr val="tx1"/>
                </a:solidFill>
                <a:latin typeface="Arial" panose="020B0604020202020204" pitchFamily="34" charset="0"/>
                <a:ea typeface="微软雅黑" panose="020B0503020204020204" charset="-122"/>
              </a:defRPr>
            </a:lvl3pPr>
            <a:lvl4pPr marL="1600200" indent="-228600" eaLnBrk="0" hangingPunct="0">
              <a:defRPr>
                <a:solidFill>
                  <a:schemeClr val="tx1"/>
                </a:solidFill>
                <a:latin typeface="Arial" panose="020B0604020202020204" pitchFamily="34" charset="0"/>
                <a:ea typeface="微软雅黑" panose="020B0503020204020204" charset="-122"/>
              </a:defRPr>
            </a:lvl4pPr>
            <a:lvl5pPr marL="2057400" indent="-228600" eaLnBrk="0" hangingPunc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9pPr>
          </a:lstStyle>
          <a:p>
            <a:pPr eaLnBrk="1" hangingPunct="1">
              <a:lnSpc>
                <a:spcPct val="150000"/>
              </a:lnSpc>
            </a:pPr>
            <a:r>
              <a:rPr lang="zh-CN" altLang="en-US" sz="2000" b="1">
                <a:solidFill>
                  <a:srgbClr val="FF0000"/>
                </a:solidFill>
                <a:ea typeface="宋体" panose="02010600030101010101" pitchFamily="2" charset="-122"/>
              </a:rPr>
              <a:t>★ </a:t>
            </a:r>
            <a:r>
              <a:rPr lang="zh-CN" altLang="en-US" sz="2000" b="1">
                <a:solidFill>
                  <a:srgbClr val="0033CC"/>
                </a:solidFill>
                <a:ea typeface="宋体" panose="02010600030101010101" pitchFamily="2" charset="-122"/>
              </a:rPr>
              <a:t>此表只作为电缆选择载流量的参考，实际载流量与电缆材质，使用</a:t>
            </a:r>
            <a:endParaRPr lang="en-US" altLang="zh-CN" sz="2000" b="1">
              <a:solidFill>
                <a:srgbClr val="0033CC"/>
              </a:solidFill>
              <a:ea typeface="宋体" panose="02010600030101010101" pitchFamily="2" charset="-122"/>
            </a:endParaRPr>
          </a:p>
          <a:p>
            <a:pPr eaLnBrk="1" hangingPunct="1">
              <a:lnSpc>
                <a:spcPct val="150000"/>
              </a:lnSpc>
            </a:pPr>
            <a:r>
              <a:rPr lang="en-US" altLang="zh-CN" sz="2000" b="1">
                <a:solidFill>
                  <a:srgbClr val="0033CC"/>
                </a:solidFill>
                <a:ea typeface="宋体" panose="02010600030101010101" pitchFamily="2" charset="-122"/>
              </a:rPr>
              <a:t>     </a:t>
            </a:r>
            <a:r>
              <a:rPr lang="zh-CN" altLang="en-US" sz="2000" b="1">
                <a:solidFill>
                  <a:srgbClr val="0033CC"/>
                </a:solidFill>
                <a:ea typeface="宋体" panose="02010600030101010101" pitchFamily="2" charset="-122"/>
              </a:rPr>
              <a:t>环境，敷设方式等因素有关。</a:t>
            </a:r>
            <a:endParaRPr lang="zh-CN" altLang="en-US" sz="2000" b="1">
              <a:solidFill>
                <a:srgbClr val="0033CC"/>
              </a:solidFill>
              <a:ea typeface="宋体" panose="02010600030101010101" pitchFamily="2" charset="-122"/>
            </a:endParaRPr>
          </a:p>
        </p:txBody>
      </p:sp>
      <p:graphicFrame>
        <p:nvGraphicFramePr>
          <p:cNvPr id="25604" name="表格 25603"/>
          <p:cNvGraphicFramePr/>
          <p:nvPr/>
        </p:nvGraphicFramePr>
        <p:xfrm>
          <a:off x="511175" y="969963"/>
          <a:ext cx="7980363" cy="4556125"/>
        </p:xfrm>
        <a:graphic>
          <a:graphicData uri="http://schemas.openxmlformats.org/drawingml/2006/table">
            <a:tbl>
              <a:tblPr/>
              <a:tblGrid>
                <a:gridCol w="1238250"/>
                <a:gridCol w="1406525"/>
                <a:gridCol w="1335088"/>
                <a:gridCol w="1320800"/>
                <a:gridCol w="1346200"/>
                <a:gridCol w="1333500"/>
              </a:tblGrid>
              <a:tr h="388938">
                <a:tc gridSpan="6">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FFFFFF"/>
                          </a:solidFill>
                          <a:latin typeface="Calibri" panose="020F0502020204030204" pitchFamily="2" charset="0"/>
                          <a:sym typeface="Arial" panose="020B0604020202020204" pitchFamily="34" charset="0"/>
                        </a:rPr>
                        <a:t>YJV电缆安全载流量表</a:t>
                      </a:r>
                      <a:endParaRPr lang="zh-CN" altLang="en-US" sz="2000" dirty="0">
                        <a:solidFill>
                          <a:srgbClr val="FFFFFF"/>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12700" cap="flat" cmpd="sng">
                      <a:solidFill>
                        <a:srgbClr val="FFFFFF"/>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4F81BD">
                        <a:alpha val="100000"/>
                      </a:srgbClr>
                    </a:solidFill>
                  </a:tcPr>
                </a:tc>
                <a:tc hMerge="1">
                  <a:tcP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tcPr>
                </a:tc>
                <a:tc hMerge="1">
                  <a:tcP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tcPr>
                </a:tc>
                <a:tc hMerge="1">
                  <a:tcP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tcPr>
                </a:tc>
                <a:tc hMerge="1">
                  <a:tcP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tcPr>
                </a:tc>
                <a:tc hMerge="1">
                  <a:tcPr>
                    <a:lnR w="12700" cap="flat" cmpd="sng">
                      <a:solidFill>
                        <a:srgbClr val="FFFFFF"/>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tcPr>
                </a:tc>
              </a:tr>
              <a:tr h="423862">
                <a:tc rowSpan="2">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型号（mm</a:t>
                      </a:r>
                      <a:r>
                        <a:rPr lang="zh-CN" altLang="en-US" sz="1800" b="0" baseline="30000" dirty="0">
                          <a:solidFill>
                            <a:srgbClr val="000000"/>
                          </a:solidFill>
                          <a:latin typeface="Calibri" panose="020F0502020204030204" pitchFamily="2" charset="0"/>
                          <a:sym typeface="Arial" panose="020B0604020202020204" pitchFamily="34" charset="0"/>
                        </a:rPr>
                        <a:t>2</a:t>
                      </a:r>
                      <a:r>
                        <a:rPr lang="zh-CN" altLang="en-US" sz="1800" b="0" dirty="0">
                          <a:solidFill>
                            <a:srgbClr val="000000"/>
                          </a:solidFill>
                          <a:latin typeface="Calibri" panose="020F0502020204030204" pitchFamily="2" charset="0"/>
                          <a:sym typeface="Arial" panose="020B0604020202020204" pitchFamily="34" charset="0"/>
                        </a:rPr>
                        <a:t>）</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gridSpan="2">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载流量（A）</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hMerge="1">
                  <a:tcPr>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tcPr>
                </a:tc>
                <a:tc rowSpan="2">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型号</a:t>
                      </a:r>
                      <a:br>
                        <a:rPr lang="en-US" altLang="x-none" sz="1800" b="0" dirty="0">
                          <a:solidFill>
                            <a:srgbClr val="000000"/>
                          </a:solidFill>
                          <a:latin typeface="Calibri" panose="020F0502020204030204" pitchFamily="2" charset="0"/>
                          <a:sym typeface="Arial" panose="020B0604020202020204" pitchFamily="34" charset="0"/>
                        </a:rPr>
                      </a:br>
                      <a:r>
                        <a:rPr lang="zh-CN" altLang="en-US" sz="1800" b="0" dirty="0">
                          <a:solidFill>
                            <a:srgbClr val="000000"/>
                          </a:solidFill>
                          <a:latin typeface="Calibri" panose="020F0502020204030204" pitchFamily="2" charset="0"/>
                          <a:sym typeface="Arial" panose="020B0604020202020204" pitchFamily="34" charset="0"/>
                        </a:rPr>
                        <a:t>（mm</a:t>
                      </a:r>
                      <a:r>
                        <a:rPr lang="zh-CN" altLang="en-US" sz="1800" b="0" baseline="30000" dirty="0">
                          <a:solidFill>
                            <a:srgbClr val="000000"/>
                          </a:solidFill>
                          <a:latin typeface="Calibri" panose="020F0502020204030204" pitchFamily="2" charset="0"/>
                          <a:sym typeface="Arial" panose="020B0604020202020204" pitchFamily="34" charset="0"/>
                        </a:rPr>
                        <a:t>2</a:t>
                      </a:r>
                      <a:r>
                        <a:rPr lang="zh-CN" altLang="en-US" sz="1800" b="0" dirty="0">
                          <a:solidFill>
                            <a:srgbClr val="000000"/>
                          </a:solidFill>
                          <a:latin typeface="Calibri" panose="020F0502020204030204" pitchFamily="2" charset="0"/>
                          <a:sym typeface="Arial" panose="020B0604020202020204" pitchFamily="34" charset="0"/>
                        </a:rPr>
                        <a:t>）</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gridSpan="2">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载流量（A）</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hMerge="1">
                  <a:tcPr>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tcPr>
                </a:tc>
              </a:tr>
              <a:tr h="423863">
                <a:tc vMerge="1">
                  <a:tcPr>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B w="3175" cap="flat" cmpd="sng">
                      <a:solidFill>
                        <a:schemeClr val="tx1"/>
                      </a:solidFill>
                      <a:prstDash val="solid"/>
                      <a:headEnd type="none" w="med" len="med"/>
                      <a:tailEnd type="none" w="med" len="med"/>
                    </a:lnB>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空气中</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土壤中</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vMerge="1">
                  <a:tcPr>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B w="3175" cap="flat" cmpd="sng">
                      <a:solidFill>
                        <a:schemeClr val="tx1"/>
                      </a:solidFill>
                      <a:prstDash val="solid"/>
                      <a:headEnd type="none" w="med" len="med"/>
                      <a:tailEnd type="none" w="med" len="med"/>
                    </a:lnB>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空气中</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土壤中</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r>
              <a:tr h="461962">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1.5</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FFFF00">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20</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31</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50</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FFFF00">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161</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210</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r>
              <a:tr h="390525">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2.5</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FFFF00">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27</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41</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70</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FFFF00">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204</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257</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r>
              <a:tr h="458788">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4</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FFFF00">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35</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53</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95</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FFFF00">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252</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310</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r>
              <a:tr h="390525">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6</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FFFF00">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45</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66</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120</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FFFF00">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291</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351</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r>
              <a:tr h="449262">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10</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FFFF00">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63</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90</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150</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FFFF00">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333</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391</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r>
              <a:tr h="392113">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16</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FFFF00">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84</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117</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185</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FFFF00">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385</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445</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r>
              <a:tr h="387350">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25</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FFFF00">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113</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151</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240</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FFFF00">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457</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516</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r>
              <a:tr h="388937">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35</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FFFF00">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139</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181</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300</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FFFF00">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527</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c>
                  <a:txBody>
                    <a:bodyPr/>
                    <a:lstStyle>
                      <a:lvl1pPr marL="342900" lvl="0" indent="-342900" algn="l" defTabSz="914400" eaLnBrk="0" fontAlgn="base" latinLnBrk="0" hangingPunct="0">
                        <a:lnSpc>
                          <a:spcPct val="100000"/>
                        </a:lnSpc>
                        <a:spcBef>
                          <a:spcPct val="20000"/>
                        </a:spcBef>
                        <a:spcAft>
                          <a:spcPct val="0"/>
                        </a:spcAft>
                        <a:buClr>
                          <a:schemeClr val="tx1"/>
                        </a:buClr>
                        <a:buFont typeface="Wingdings" panose="05000000000000000000" pitchFamily="2" charset="2"/>
                        <a:buChar char="n"/>
                        <a:defRPr sz="2000" b="1"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000" kern="1200">
                          <a:solidFill>
                            <a:schemeClr val="accent2"/>
                          </a:solidFill>
                          <a:latin typeface="楷体_GB2312" pitchFamily="49" charset="-122"/>
                          <a:ea typeface="楷体_GB2312" pitchFamily="49" charset="-122"/>
                        </a:defRPr>
                      </a:lvl2pPr>
                      <a:lvl3pPr marL="1143000" lvl="2" indent="-228600">
                        <a:buClr>
                          <a:schemeClr val="folHlink"/>
                        </a:buClr>
                        <a:defRPr sz="1600" kern="1200">
                          <a:solidFill>
                            <a:schemeClr val="tx1"/>
                          </a:solidFill>
                          <a:latin typeface="Arial" panose="020B0604020202020204" pitchFamily="34" charset="0"/>
                          <a:ea typeface="宋体" panose="02010600030101010101" pitchFamily="2" charset="-122"/>
                        </a:defRPr>
                      </a:lvl3pPr>
                      <a:lvl4pPr marL="1600200" lvl="3" indent="-228600">
                        <a:buClr>
                          <a:srgbClr val="33CC33"/>
                        </a:buClr>
                        <a:defRPr sz="1400" kern="1200">
                          <a:solidFill>
                            <a:schemeClr val="accent2"/>
                          </a:solidFill>
                        </a:defRPr>
                      </a:lvl4pPr>
                      <a:lvl5pPr marL="2057400" lvl="4" indent="-228600">
                        <a:defRPr sz="1400" kern="1200">
                          <a:solidFill>
                            <a:schemeClr val="tx1"/>
                          </a:solidFill>
                        </a:defRPr>
                      </a:lvl5pPr>
                    </a:lstStyle>
                    <a:p>
                      <a:pPr marL="0" lvl="0" indent="0" algn="ctr" eaLnBrk="1" hangingPunct="1">
                        <a:spcBef>
                          <a:spcPct val="20000"/>
                        </a:spcBef>
                        <a:buClr>
                          <a:schemeClr val="tx1"/>
                        </a:buClr>
                        <a:buFont typeface="Wingdings" panose="05000000000000000000" pitchFamily="2" charset="2"/>
                        <a:buNone/>
                      </a:pPr>
                      <a:r>
                        <a:rPr lang="zh-CN" altLang="en-US" sz="1800" b="0" dirty="0">
                          <a:solidFill>
                            <a:srgbClr val="000000"/>
                          </a:solidFill>
                          <a:latin typeface="Calibri" panose="020F0502020204030204" pitchFamily="2" charset="0"/>
                          <a:sym typeface="Arial" panose="020B0604020202020204" pitchFamily="34" charset="0"/>
                        </a:rPr>
                        <a:t>583</a:t>
                      </a:r>
                      <a:endParaRPr lang="zh-CN" altLang="en-US" sz="2000" dirty="0">
                        <a:solidFill>
                          <a:srgbClr val="000000"/>
                        </a:solidFill>
                        <a:latin typeface="Calibri" panose="020F0502020204030204" pitchFamily="2" charset="0"/>
                        <a:sym typeface="Arial" panose="020B0604020202020204" pitchFamily="34" charset="0"/>
                      </a:endParaRPr>
                    </a:p>
                  </a:txBody>
                  <a:tcPr anchor="ctr" anchorCtr="1">
                    <a:lnL w="3175" cap="flat" cmpd="sng">
                      <a:solidFill>
                        <a:schemeClr val="tx1"/>
                      </a:solidFill>
                      <a:prstDash val="solid"/>
                      <a:headEnd type="none" w="med" len="med"/>
                      <a:tailEnd type="none" w="med" len="med"/>
                    </a:lnL>
                    <a:lnR w="3175" cap="flat" cmpd="sng">
                      <a:solidFill>
                        <a:schemeClr val="tx1"/>
                      </a:solidFill>
                      <a:prstDash val="solid"/>
                      <a:headEnd type="none" w="med" len="med"/>
                      <a:tailEnd type="none" w="med" len="med"/>
                    </a:lnR>
                    <a:lnT w="3175" cap="flat" cmpd="sng">
                      <a:solidFill>
                        <a:schemeClr val="tx1"/>
                      </a:solidFill>
                      <a:prstDash val="solid"/>
                      <a:headEnd type="none" w="med" len="med"/>
                      <a:tailEnd type="none" w="med" len="med"/>
                    </a:lnT>
                    <a:lnB w="3175" cap="flat" cmpd="sng">
                      <a:solidFill>
                        <a:schemeClr val="tx1"/>
                      </a:solidFill>
                      <a:prstDash val="solid"/>
                      <a:headEnd type="none" w="med" len="med"/>
                      <a:tailEnd type="none" w="med" len="med"/>
                    </a:lnB>
                    <a:lnTlToBr>
                      <a:noFill/>
                    </a:lnTlToBr>
                    <a:lnBlToTr>
                      <a:noFill/>
                    </a:lnBlToTr>
                    <a:solidFill>
                      <a:srgbClr val="D0D8E8">
                        <a:alpha val="100000"/>
                      </a:srgbClr>
                    </a:solidFill>
                  </a:tcPr>
                </a:tc>
              </a:tr>
            </a:tbl>
          </a:graphicData>
        </a:graphic>
      </p:graphicFrame>
    </p:spTree>
    <p:custDataLst>
      <p:tags r:id="rId1"/>
    </p:custDataLst>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1" name="Text Box 3"/>
          <p:cNvSpPr>
            <a:spLocks noChangeArrowheads="1"/>
          </p:cNvSpPr>
          <p:nvPr/>
        </p:nvSpPr>
        <p:spPr bwMode="auto">
          <a:xfrm>
            <a:off x="2922588" y="4876800"/>
            <a:ext cx="1503362" cy="346075"/>
          </a:xfrm>
          <a:prstGeom prst="rect">
            <a:avLst/>
          </a:prstGeom>
          <a:noFill/>
          <a:ln w="9525">
            <a:solidFill>
              <a:schemeClr val="accent1"/>
            </a:solid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微软雅黑" panose="020B0503020204020204" charset="-122"/>
              </a:defRPr>
            </a:lvl1pPr>
            <a:lvl2pPr marL="742950" indent="-285750" eaLnBrk="0" hangingPunct="0">
              <a:defRPr>
                <a:solidFill>
                  <a:schemeClr val="tx1"/>
                </a:solidFill>
                <a:latin typeface="Arial" panose="020B0604020202020204" pitchFamily="34" charset="0"/>
                <a:ea typeface="微软雅黑" panose="020B0503020204020204" charset="-122"/>
              </a:defRPr>
            </a:lvl2pPr>
            <a:lvl3pPr marL="1143000" indent="-228600" eaLnBrk="0" hangingPunct="0">
              <a:defRPr>
                <a:solidFill>
                  <a:schemeClr val="tx1"/>
                </a:solidFill>
                <a:latin typeface="Arial" panose="020B0604020202020204" pitchFamily="34" charset="0"/>
                <a:ea typeface="微软雅黑" panose="020B0503020204020204" charset="-122"/>
              </a:defRPr>
            </a:lvl3pPr>
            <a:lvl4pPr marL="1600200" indent="-228600" eaLnBrk="0" hangingPunct="0">
              <a:defRPr>
                <a:solidFill>
                  <a:schemeClr val="tx1"/>
                </a:solidFill>
                <a:latin typeface="Arial" panose="020B0604020202020204" pitchFamily="34" charset="0"/>
                <a:ea typeface="微软雅黑" panose="020B0503020204020204" charset="-122"/>
              </a:defRPr>
            </a:lvl4pPr>
            <a:lvl5pPr marL="2057400" indent="-228600" eaLnBrk="0" hangingPunc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9pPr>
          </a:lstStyle>
          <a:p>
            <a:pPr eaLnBrk="1" hangingPunct="1"/>
            <a:r>
              <a:rPr lang="zh-CN" altLang="en-US" sz="1600" b="1">
                <a:solidFill>
                  <a:srgbClr val="0033CC"/>
                </a:solidFill>
                <a:latin typeface="宋体" panose="02010600030101010101" pitchFamily="2" charset="-122"/>
                <a:sym typeface="宋体" panose="02010600030101010101" pitchFamily="2" charset="-122"/>
              </a:rPr>
              <a:t>微型断路器</a:t>
            </a:r>
            <a:endParaRPr lang="zh-CN" altLang="en-US"/>
          </a:p>
        </p:txBody>
      </p:sp>
      <p:sp>
        <p:nvSpPr>
          <p:cNvPr id="106500" name="AutoShape 4">
            <a:hlinkClick r:id="" action="ppaction://noaction"/>
          </p:cNvPr>
          <p:cNvSpPr>
            <a:spLocks noChangeArrowheads="1"/>
          </p:cNvSpPr>
          <p:nvPr/>
        </p:nvSpPr>
        <p:spPr bwMode="auto">
          <a:xfrm>
            <a:off x="8686800" y="6629400"/>
            <a:ext cx="457200" cy="228600"/>
          </a:xfrm>
          <a:prstGeom prst="actionButtonBackPrevious">
            <a:avLst/>
          </a:prstGeom>
          <a:noFill/>
          <a:ln w="12700" cap="sq">
            <a:solidFill>
              <a:schemeClr val="accent1"/>
            </a:solidFill>
            <a:miter lim="800000"/>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微软雅黑" panose="020B0503020204020204" charset="-122"/>
              </a:defRPr>
            </a:lvl1pPr>
            <a:lvl2pPr marL="742950" indent="-285750" eaLnBrk="0" hangingPunct="0">
              <a:defRPr>
                <a:solidFill>
                  <a:schemeClr val="tx1"/>
                </a:solidFill>
                <a:latin typeface="Arial" panose="020B0604020202020204" pitchFamily="34" charset="0"/>
                <a:ea typeface="微软雅黑" panose="020B0503020204020204" charset="-122"/>
              </a:defRPr>
            </a:lvl2pPr>
            <a:lvl3pPr marL="1143000" indent="-228600" eaLnBrk="0" hangingPunct="0">
              <a:defRPr>
                <a:solidFill>
                  <a:schemeClr val="tx1"/>
                </a:solidFill>
                <a:latin typeface="Arial" panose="020B0604020202020204" pitchFamily="34" charset="0"/>
                <a:ea typeface="微软雅黑" panose="020B0503020204020204" charset="-122"/>
              </a:defRPr>
            </a:lvl3pPr>
            <a:lvl4pPr marL="1600200" indent="-228600" eaLnBrk="0" hangingPunct="0">
              <a:defRPr>
                <a:solidFill>
                  <a:schemeClr val="tx1"/>
                </a:solidFill>
                <a:latin typeface="Arial" panose="020B0604020202020204" pitchFamily="34" charset="0"/>
                <a:ea typeface="微软雅黑" panose="020B0503020204020204" charset="-122"/>
              </a:defRPr>
            </a:lvl4pPr>
            <a:lvl5pPr marL="2057400" indent="-228600" eaLnBrk="0" hangingPunc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9pPr>
          </a:lstStyle>
          <a:p>
            <a:pPr eaLnBrk="1" hangingPunct="1"/>
            <a:endParaRPr lang="zh-CN" altLang="zh-CN">
              <a:solidFill>
                <a:srgbClr val="0033CC"/>
              </a:solidFill>
              <a:sym typeface="Arial" panose="020B0604020202020204" pitchFamily="34" charset="0"/>
            </a:endParaRPr>
          </a:p>
        </p:txBody>
      </p:sp>
      <p:pic>
        <p:nvPicPr>
          <p:cNvPr id="94213" name="Picture 5" descr="NB1-63高分断小型断路器"/>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001838" y="279400"/>
            <a:ext cx="16033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4" name="Picture 6" descr="NB1L-40剩余电流动作断路器"/>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8988" y="304800"/>
            <a:ext cx="2603500" cy="437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5" name="Picture 7" descr="cn_b_8_1"/>
          <p:cNvPicPr>
            <a:picLocks noChangeAspect="1" noChangeArrowheads="1"/>
          </p:cNvPicPr>
          <p:nvPr/>
        </p:nvPicPr>
        <p:blipFill>
          <a:blip r:embed="rId3">
            <a:extLst>
              <a:ext uri="{28A0092B-C50C-407E-A947-70E740481C1C}">
                <a14:useLocalDpi xmlns:a14="http://schemas.microsoft.com/office/drawing/2010/main" val="0"/>
              </a:ext>
            </a:extLst>
          </a:blip>
          <a:srcRect l="15714" t="10001" r="20000" b="52855"/>
          <a:stretch>
            <a:fillRect/>
          </a:stretch>
        </p:blipFill>
        <p:spPr bwMode="auto">
          <a:xfrm>
            <a:off x="5741988" y="4572000"/>
            <a:ext cx="34290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6" name="Line 8"/>
          <p:cNvSpPr>
            <a:spLocks noChangeShapeType="1"/>
          </p:cNvSpPr>
          <p:nvPr/>
        </p:nvSpPr>
        <p:spPr bwMode="auto">
          <a:xfrm flipH="1" flipV="1">
            <a:off x="3151188" y="3581400"/>
            <a:ext cx="457200" cy="1295400"/>
          </a:xfrm>
          <a:prstGeom prst="line">
            <a:avLst/>
          </a:prstGeom>
          <a:noFill/>
          <a:ln w="12700" cap="sq">
            <a:solidFill>
              <a:schemeClr val="accent1"/>
            </a:solidFill>
            <a:round/>
            <a:tailEnd type="triangl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94217" name="Line 9"/>
          <p:cNvSpPr>
            <a:spLocks noChangeShapeType="1"/>
          </p:cNvSpPr>
          <p:nvPr/>
        </p:nvSpPr>
        <p:spPr bwMode="auto">
          <a:xfrm flipV="1">
            <a:off x="3608388" y="3124200"/>
            <a:ext cx="1600200" cy="1752600"/>
          </a:xfrm>
          <a:prstGeom prst="line">
            <a:avLst/>
          </a:prstGeom>
          <a:noFill/>
          <a:ln w="12700" cap="sq">
            <a:solidFill>
              <a:schemeClr val="accent1"/>
            </a:solidFill>
            <a:round/>
            <a:tailEnd type="triangl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94218" name="Text Box 10"/>
          <p:cNvSpPr>
            <a:spLocks noChangeArrowheads="1"/>
          </p:cNvSpPr>
          <p:nvPr/>
        </p:nvSpPr>
        <p:spPr bwMode="auto">
          <a:xfrm>
            <a:off x="7646988" y="3733800"/>
            <a:ext cx="1503362" cy="346075"/>
          </a:xfrm>
          <a:prstGeom prst="rect">
            <a:avLst/>
          </a:prstGeom>
          <a:noFill/>
          <a:ln w="9525">
            <a:solidFill>
              <a:schemeClr val="accent1"/>
            </a:solid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微软雅黑" panose="020B0503020204020204" charset="-122"/>
              </a:defRPr>
            </a:lvl1pPr>
            <a:lvl2pPr marL="742950" indent="-285750" eaLnBrk="0" hangingPunct="0">
              <a:defRPr>
                <a:solidFill>
                  <a:schemeClr val="tx1"/>
                </a:solidFill>
                <a:latin typeface="Arial" panose="020B0604020202020204" pitchFamily="34" charset="0"/>
                <a:ea typeface="微软雅黑" panose="020B0503020204020204" charset="-122"/>
              </a:defRPr>
            </a:lvl2pPr>
            <a:lvl3pPr marL="1143000" indent="-228600" eaLnBrk="0" hangingPunct="0">
              <a:defRPr>
                <a:solidFill>
                  <a:schemeClr val="tx1"/>
                </a:solidFill>
                <a:latin typeface="Arial" panose="020B0604020202020204" pitchFamily="34" charset="0"/>
                <a:ea typeface="微软雅黑" panose="020B0503020204020204" charset="-122"/>
              </a:defRPr>
            </a:lvl3pPr>
            <a:lvl4pPr marL="1600200" indent="-228600" eaLnBrk="0" hangingPunct="0">
              <a:defRPr>
                <a:solidFill>
                  <a:schemeClr val="tx1"/>
                </a:solidFill>
                <a:latin typeface="Arial" panose="020B0604020202020204" pitchFamily="34" charset="0"/>
                <a:ea typeface="微软雅黑" panose="020B0503020204020204" charset="-122"/>
              </a:defRPr>
            </a:lvl4pPr>
            <a:lvl5pPr marL="2057400" indent="-228600" eaLnBrk="0" hangingPunc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9pPr>
          </a:lstStyle>
          <a:p>
            <a:pPr eaLnBrk="1" hangingPunct="1"/>
            <a:r>
              <a:rPr lang="zh-CN" altLang="en-US" sz="1600" b="1">
                <a:solidFill>
                  <a:srgbClr val="0033CC"/>
                </a:solidFill>
                <a:latin typeface="宋体" panose="02010600030101010101" pitchFamily="2" charset="-122"/>
                <a:sym typeface="宋体" panose="02010600030101010101" pitchFamily="2" charset="-122"/>
              </a:rPr>
              <a:t>漏电保护附件</a:t>
            </a:r>
            <a:endParaRPr lang="zh-CN" altLang="en-US"/>
          </a:p>
        </p:txBody>
      </p:sp>
      <p:sp>
        <p:nvSpPr>
          <p:cNvPr id="94219" name="Line 11"/>
          <p:cNvSpPr>
            <a:spLocks noChangeShapeType="1"/>
          </p:cNvSpPr>
          <p:nvPr/>
        </p:nvSpPr>
        <p:spPr bwMode="auto">
          <a:xfrm flipH="1" flipV="1">
            <a:off x="6961188" y="2438400"/>
            <a:ext cx="1371600" cy="1295400"/>
          </a:xfrm>
          <a:prstGeom prst="line">
            <a:avLst/>
          </a:prstGeom>
          <a:noFill/>
          <a:ln w="12700" cap="sq">
            <a:solidFill>
              <a:schemeClr val="accent1"/>
            </a:solidFill>
            <a:round/>
            <a:tailEnd type="triangl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2" name="灯片编号占位符 1"/>
          <p:cNvSpPr>
            <a:spLocks noGrp="1"/>
          </p:cNvSpPr>
          <p:nvPr>
            <p:ph type="sldNum" sz="quarter" idx="12"/>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defPPr>
              <a:defRPr lang="zh-CN"/>
            </a:defPPr>
            <a:lvl1pPr algn="r" rtl="0" fontAlgn="base">
              <a:spcBef>
                <a:spcPct val="0"/>
              </a:spcBef>
              <a:spcAft>
                <a:spcPct val="0"/>
              </a:spcAft>
              <a:defRPr sz="14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微软雅黑" panose="020B0503020204020204"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微软雅黑" panose="020B0503020204020204"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微软雅黑" panose="020B0503020204020204"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微软雅黑" panose="020B0503020204020204" charset="-122"/>
                <a:cs typeface="+mn-cs"/>
              </a:defRPr>
            </a:lvl5pPr>
            <a:lvl6pPr marL="2286000" algn="l" defTabSz="914400" rtl="0" eaLnBrk="1" latinLnBrk="0" hangingPunct="1">
              <a:defRPr kern="1200">
                <a:solidFill>
                  <a:schemeClr val="tx1"/>
                </a:solidFill>
                <a:latin typeface="Arial" panose="020B0604020202020204" pitchFamily="34" charset="0"/>
                <a:ea typeface="微软雅黑" panose="020B0503020204020204" charset="-122"/>
                <a:cs typeface="+mn-cs"/>
              </a:defRPr>
            </a:lvl6pPr>
            <a:lvl7pPr marL="2743200" algn="l" defTabSz="914400" rtl="0" eaLnBrk="1" latinLnBrk="0" hangingPunct="1">
              <a:defRPr kern="1200">
                <a:solidFill>
                  <a:schemeClr val="tx1"/>
                </a:solidFill>
                <a:latin typeface="Arial" panose="020B0604020202020204" pitchFamily="34" charset="0"/>
                <a:ea typeface="微软雅黑" panose="020B0503020204020204" charset="-122"/>
                <a:cs typeface="+mn-cs"/>
              </a:defRPr>
            </a:lvl7pPr>
            <a:lvl8pPr marL="3200400" algn="l" defTabSz="914400" rtl="0" eaLnBrk="1" latinLnBrk="0" hangingPunct="1">
              <a:defRPr kern="1200">
                <a:solidFill>
                  <a:schemeClr val="tx1"/>
                </a:solidFill>
                <a:latin typeface="Arial" panose="020B0604020202020204" pitchFamily="34" charset="0"/>
                <a:ea typeface="微软雅黑" panose="020B0503020204020204" charset="-122"/>
                <a:cs typeface="+mn-cs"/>
              </a:defRPr>
            </a:lvl8pPr>
            <a:lvl9pPr marL="3657600" algn="l" defTabSz="914400" rtl="0" eaLnBrk="1" latinLnBrk="0" hangingPunct="1">
              <a:defRPr kern="1200">
                <a:solidFill>
                  <a:schemeClr val="tx1"/>
                </a:solidFill>
                <a:latin typeface="Arial" panose="020B0604020202020204" pitchFamily="34" charset="0"/>
                <a:ea typeface="微软雅黑" panose="020B0503020204020204" charset="-122"/>
                <a:cs typeface="+mn-cs"/>
              </a:defRPr>
            </a:lvl9pPr>
          </a:lstStyle>
          <a:p>
            <a:pPr eaLnBrk="1" hangingPunct="1"/>
            <a:fld id="{95AEF871-4254-427F-9C90-EFA170875E6E}" type="slidenum">
              <a:rPr lang="en-US" altLang="zh-CN" smtClean="0"/>
            </a:fld>
            <a:endParaRPr lang="en-US" altLang="zh-CN">
              <a:ea typeface="宋体" panose="02010600030101010101" pitchFamily="2" charset="-122"/>
            </a:endParaRPr>
          </a:p>
        </p:txBody>
      </p:sp>
      <p:sp>
        <p:nvSpPr>
          <p:cNvPr id="94221" name="TextBox 2"/>
          <p:cNvSpPr txBox="1">
            <a:spLocks noChangeArrowheads="1"/>
          </p:cNvSpPr>
          <p:nvPr/>
        </p:nvSpPr>
        <p:spPr bwMode="auto">
          <a:xfrm>
            <a:off x="7369175" y="1546225"/>
            <a:ext cx="19272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微软雅黑" panose="020B0503020204020204" charset="-122"/>
              </a:defRPr>
            </a:lvl1pPr>
            <a:lvl2pPr marL="742950" indent="-285750" eaLnBrk="0" hangingPunct="0">
              <a:defRPr>
                <a:solidFill>
                  <a:schemeClr val="tx1"/>
                </a:solidFill>
                <a:latin typeface="Arial" panose="020B0604020202020204" pitchFamily="34" charset="0"/>
                <a:ea typeface="微软雅黑" panose="020B0503020204020204" charset="-122"/>
              </a:defRPr>
            </a:lvl2pPr>
            <a:lvl3pPr marL="1143000" indent="-228600" eaLnBrk="0" hangingPunct="0">
              <a:defRPr>
                <a:solidFill>
                  <a:schemeClr val="tx1"/>
                </a:solidFill>
                <a:latin typeface="Arial" panose="020B0604020202020204" pitchFamily="34" charset="0"/>
                <a:ea typeface="微软雅黑" panose="020B0503020204020204" charset="-122"/>
              </a:defRPr>
            </a:lvl3pPr>
            <a:lvl4pPr marL="1600200" indent="-228600" eaLnBrk="0" hangingPunct="0">
              <a:defRPr>
                <a:solidFill>
                  <a:schemeClr val="tx1"/>
                </a:solidFill>
                <a:latin typeface="Arial" panose="020B0604020202020204" pitchFamily="34" charset="0"/>
                <a:ea typeface="微软雅黑" panose="020B0503020204020204" charset="-122"/>
              </a:defRPr>
            </a:lvl4pPr>
            <a:lvl5pPr marL="2057400" indent="-228600" eaLnBrk="0" hangingPunc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9pPr>
          </a:lstStyle>
          <a:p>
            <a:pPr eaLnBrk="1" hangingPunct="1"/>
            <a:r>
              <a:rPr lang="zh-CN" altLang="en-US" sz="2800">
                <a:solidFill>
                  <a:srgbClr val="FF0000"/>
                </a:solidFill>
              </a:rPr>
              <a:t>剩余电流断路器</a:t>
            </a:r>
            <a:endParaRPr lang="zh-CN" altLang="en-US" sz="2800">
              <a:solidFill>
                <a:srgbClr val="FF0000"/>
              </a:solidFill>
            </a:endParaRPr>
          </a:p>
        </p:txBody>
      </p:sp>
      <p:pic>
        <p:nvPicPr>
          <p:cNvPr id="158734"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38" y="3070225"/>
            <a:ext cx="2065338" cy="378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6500"/>
                                        </p:tgtEl>
                                        <p:attrNameLst>
                                          <p:attrName>style.visibility</p:attrName>
                                        </p:attrNameLst>
                                      </p:cBhvr>
                                      <p:to>
                                        <p:strVal val="visible"/>
                                      </p:to>
                                    </p:set>
                                    <p:anim calcmode="lin" valueType="num">
                                      <p:cBhvr>
                                        <p:cTn id="7" dur="500" fill="hold"/>
                                        <p:tgtEl>
                                          <p:spTgt spid="106500"/>
                                        </p:tgtEl>
                                        <p:attrNameLst>
                                          <p:attrName>ppt_x</p:attrName>
                                        </p:attrNameLst>
                                      </p:cBhvr>
                                      <p:tavLst>
                                        <p:tav tm="0">
                                          <p:val>
                                            <p:strVal val="0-#ppt_w/2"/>
                                          </p:val>
                                        </p:tav>
                                        <p:tav tm="100000">
                                          <p:val>
                                            <p:strVal val="#ppt_x"/>
                                          </p:val>
                                        </p:tav>
                                      </p:tavLst>
                                    </p:anim>
                                    <p:anim calcmode="lin" valueType="num">
                                      <p:cBhvr>
                                        <p:cTn id="8" dur="500" fill="hold"/>
                                        <p:tgtEl>
                                          <p:spTgt spid="10650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87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0" grpId="0" bldLvl="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10"/>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400" y="23813"/>
            <a:ext cx="1441450" cy="415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5235"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8113" y="23813"/>
            <a:ext cx="1905000" cy="4214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5236"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63500"/>
            <a:ext cx="2590800" cy="438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5237"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46800" y="-63500"/>
            <a:ext cx="2971800" cy="4465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5238" name="TextBox 3"/>
          <p:cNvSpPr txBox="1">
            <a:spLocks noChangeArrowheads="1"/>
          </p:cNvSpPr>
          <p:nvPr/>
        </p:nvSpPr>
        <p:spPr bwMode="auto">
          <a:xfrm>
            <a:off x="-50800" y="4149080"/>
            <a:ext cx="9220200"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微软雅黑" panose="020B0503020204020204" charset="-122"/>
              </a:defRPr>
            </a:lvl1pPr>
            <a:lvl2pPr marL="742950" indent="-285750" eaLnBrk="0" hangingPunct="0">
              <a:defRPr>
                <a:solidFill>
                  <a:schemeClr val="tx1"/>
                </a:solidFill>
                <a:latin typeface="Arial" panose="020B0604020202020204" pitchFamily="34" charset="0"/>
                <a:ea typeface="微软雅黑" panose="020B0503020204020204" charset="-122"/>
              </a:defRPr>
            </a:lvl2pPr>
            <a:lvl3pPr marL="1143000" indent="-228600" eaLnBrk="0" hangingPunct="0">
              <a:defRPr>
                <a:solidFill>
                  <a:schemeClr val="tx1"/>
                </a:solidFill>
                <a:latin typeface="Arial" panose="020B0604020202020204" pitchFamily="34" charset="0"/>
                <a:ea typeface="微软雅黑" panose="020B0503020204020204" charset="-122"/>
              </a:defRPr>
            </a:lvl3pPr>
            <a:lvl4pPr marL="1600200" indent="-228600" eaLnBrk="0" hangingPunct="0">
              <a:defRPr>
                <a:solidFill>
                  <a:schemeClr val="tx1"/>
                </a:solidFill>
                <a:latin typeface="Arial" panose="020B0604020202020204" pitchFamily="34" charset="0"/>
                <a:ea typeface="微软雅黑" panose="020B0503020204020204" charset="-122"/>
              </a:defRPr>
            </a:lvl4pPr>
            <a:lvl5pPr marL="2057400" indent="-228600" eaLnBrk="0" hangingPunc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9pPr>
          </a:lstStyle>
          <a:p>
            <a:pPr eaLnBrk="1" hangingPunct="1"/>
            <a:r>
              <a:rPr lang="zh-CN" altLang="en-US" sz="2400" b="1" dirty="0">
                <a:solidFill>
                  <a:srgbClr val="FF0000"/>
                </a:solidFill>
              </a:rPr>
              <a:t>单极</a:t>
            </a:r>
            <a:r>
              <a:rPr lang="en-US" altLang="zh-CN" sz="2400" b="1" dirty="0">
                <a:solidFill>
                  <a:srgbClr val="FF0000"/>
                </a:solidFill>
              </a:rPr>
              <a:t>1P</a:t>
            </a:r>
            <a:r>
              <a:rPr lang="zh-CN" altLang="en-US" sz="2400" dirty="0"/>
              <a:t>：</a:t>
            </a:r>
            <a:r>
              <a:rPr lang="en-US" altLang="zh-CN" sz="2400" dirty="0"/>
              <a:t>220V</a:t>
            </a:r>
            <a:r>
              <a:rPr lang="zh-CN" altLang="en-US" sz="2400" dirty="0"/>
              <a:t>切断火线，常用于照明线路。</a:t>
            </a:r>
            <a:endParaRPr lang="en-US" altLang="zh-CN" sz="2400" dirty="0"/>
          </a:p>
          <a:p>
            <a:pPr eaLnBrk="1" hangingPunct="1"/>
            <a:r>
              <a:rPr lang="zh-CN" altLang="en-US" sz="2400" b="1" dirty="0">
                <a:solidFill>
                  <a:srgbClr val="FF0000"/>
                </a:solidFill>
              </a:rPr>
              <a:t>双极</a:t>
            </a:r>
            <a:r>
              <a:rPr lang="en-US" altLang="zh-CN" sz="2400" b="1" dirty="0">
                <a:solidFill>
                  <a:srgbClr val="FF0000"/>
                </a:solidFill>
              </a:rPr>
              <a:t>2P</a:t>
            </a:r>
            <a:r>
              <a:rPr lang="zh-CN" altLang="en-US" sz="2400" dirty="0"/>
              <a:t>：</a:t>
            </a:r>
            <a:r>
              <a:rPr lang="en-US" altLang="zh-CN" sz="2400" dirty="0"/>
              <a:t>220V</a:t>
            </a:r>
            <a:r>
              <a:rPr lang="zh-CN" altLang="en-US" sz="2400" dirty="0"/>
              <a:t>火线和零线同时切断</a:t>
            </a:r>
            <a:endParaRPr lang="en-US" altLang="zh-CN" sz="2400" dirty="0"/>
          </a:p>
          <a:p>
            <a:pPr eaLnBrk="1" hangingPunct="1"/>
            <a:r>
              <a:rPr lang="zh-CN" altLang="en-US" sz="2400" b="1" dirty="0">
                <a:solidFill>
                  <a:srgbClr val="FF0000"/>
                </a:solidFill>
              </a:rPr>
              <a:t>三极</a:t>
            </a:r>
            <a:r>
              <a:rPr lang="en-US" altLang="zh-CN" sz="2400" b="1" dirty="0">
                <a:solidFill>
                  <a:srgbClr val="FF0000"/>
                </a:solidFill>
              </a:rPr>
              <a:t>3P</a:t>
            </a:r>
            <a:r>
              <a:rPr lang="zh-CN" altLang="en-US" sz="2400" dirty="0"/>
              <a:t>：三相电</a:t>
            </a:r>
            <a:r>
              <a:rPr lang="en-US" altLang="zh-CN" sz="2400" dirty="0"/>
              <a:t>380V</a:t>
            </a:r>
            <a:r>
              <a:rPr lang="zh-CN" altLang="en-US" sz="2400" dirty="0"/>
              <a:t>，三相电全部切断，常用于三相电总开关或三相设备</a:t>
            </a:r>
            <a:endParaRPr lang="en-US" altLang="zh-CN" sz="2400" dirty="0"/>
          </a:p>
          <a:p>
            <a:pPr eaLnBrk="1" hangingPunct="1"/>
            <a:r>
              <a:rPr lang="zh-CN" altLang="en-US" sz="2400" b="1" dirty="0">
                <a:solidFill>
                  <a:srgbClr val="FF0000"/>
                </a:solidFill>
              </a:rPr>
              <a:t>四极</a:t>
            </a:r>
            <a:r>
              <a:rPr lang="en-US" altLang="zh-CN" sz="2400" b="1" dirty="0">
                <a:solidFill>
                  <a:srgbClr val="FF0000"/>
                </a:solidFill>
              </a:rPr>
              <a:t>4P</a:t>
            </a:r>
            <a:r>
              <a:rPr lang="zh-CN" altLang="en-US" sz="2400" dirty="0"/>
              <a:t>：</a:t>
            </a:r>
            <a:r>
              <a:rPr lang="en-US" altLang="zh-CN" sz="2400" dirty="0"/>
              <a:t>380V</a:t>
            </a:r>
            <a:r>
              <a:rPr lang="zh-CN" altLang="en-US" sz="2400" dirty="0"/>
              <a:t>三相电和零线切断</a:t>
            </a:r>
            <a:endParaRPr lang="zh-CN" altLang="en-US" sz="2400" dirty="0"/>
          </a:p>
        </p:txBody>
      </p:sp>
      <p:sp>
        <p:nvSpPr>
          <p:cNvPr id="3" name="文本框 2"/>
          <p:cNvSpPr txBox="1"/>
          <p:nvPr/>
        </p:nvSpPr>
        <p:spPr>
          <a:xfrm>
            <a:off x="0" y="6021288"/>
            <a:ext cx="9509748" cy="954107"/>
          </a:xfrm>
          <a:prstGeom prst="rect">
            <a:avLst/>
          </a:prstGeom>
          <a:noFill/>
        </p:spPr>
        <p:txBody>
          <a:bodyPr wrap="square">
            <a:spAutoFit/>
          </a:bodyPr>
          <a:lstStyle/>
          <a:p>
            <a:r>
              <a:rPr lang="zh-CN" altLang="en-US" dirty="0"/>
              <a:t>微型断路器电流有</a:t>
            </a:r>
            <a:r>
              <a:rPr lang="en-US" altLang="zh-CN" dirty="0"/>
              <a:t>1</a:t>
            </a:r>
            <a:r>
              <a:rPr lang="zh-CN" altLang="en-US" dirty="0"/>
              <a:t>、</a:t>
            </a:r>
            <a:r>
              <a:rPr lang="en-US" altLang="zh-CN" dirty="0"/>
              <a:t>2</a:t>
            </a:r>
            <a:r>
              <a:rPr lang="zh-CN" altLang="en-US" dirty="0"/>
              <a:t>、</a:t>
            </a:r>
            <a:r>
              <a:rPr lang="en-US" altLang="zh-CN" dirty="0"/>
              <a:t>4</a:t>
            </a:r>
            <a:r>
              <a:rPr lang="zh-CN" altLang="en-US" dirty="0"/>
              <a:t>、</a:t>
            </a:r>
            <a:r>
              <a:rPr lang="en-US" altLang="zh-CN" dirty="0"/>
              <a:t>6</a:t>
            </a:r>
            <a:r>
              <a:rPr lang="zh-CN" altLang="en-US" dirty="0"/>
              <a:t>、</a:t>
            </a:r>
            <a:r>
              <a:rPr lang="en-US" altLang="zh-CN" dirty="0"/>
              <a:t>16</a:t>
            </a:r>
            <a:r>
              <a:rPr lang="zh-CN" altLang="en-US" dirty="0"/>
              <a:t>、</a:t>
            </a:r>
            <a:r>
              <a:rPr lang="en-US" altLang="zh-CN" dirty="0"/>
              <a:t>20</a:t>
            </a:r>
            <a:r>
              <a:rPr lang="zh-CN" altLang="en-US" dirty="0"/>
              <a:t>、</a:t>
            </a:r>
            <a:r>
              <a:rPr lang="en-US" altLang="zh-CN" dirty="0"/>
              <a:t>25</a:t>
            </a:r>
            <a:r>
              <a:rPr lang="zh-CN" altLang="en-US" dirty="0"/>
              <a:t>、</a:t>
            </a:r>
            <a:r>
              <a:rPr lang="en-US" altLang="zh-CN" dirty="0"/>
              <a:t>32</a:t>
            </a:r>
            <a:r>
              <a:rPr lang="zh-CN" altLang="en-US" dirty="0"/>
              <a:t>、</a:t>
            </a:r>
            <a:r>
              <a:rPr lang="en-US" altLang="zh-CN" dirty="0"/>
              <a:t>40</a:t>
            </a:r>
            <a:r>
              <a:rPr lang="zh-CN" altLang="en-US" dirty="0"/>
              <a:t>、</a:t>
            </a:r>
            <a:r>
              <a:rPr lang="en-US" altLang="zh-CN" dirty="0"/>
              <a:t>50</a:t>
            </a:r>
            <a:r>
              <a:rPr lang="zh-CN" altLang="en-US" dirty="0"/>
              <a:t>、</a:t>
            </a:r>
            <a:r>
              <a:rPr lang="en-US" altLang="zh-CN" dirty="0"/>
              <a:t>63</a:t>
            </a:r>
            <a:r>
              <a:rPr lang="zh-CN" altLang="en-US" dirty="0"/>
              <a:t>、</a:t>
            </a:r>
            <a:r>
              <a:rPr lang="en-US" altLang="zh-CN" dirty="0"/>
              <a:t>80</a:t>
            </a:r>
            <a:r>
              <a:rPr lang="zh-CN" altLang="en-US" dirty="0"/>
              <a:t>、</a:t>
            </a:r>
            <a:r>
              <a:rPr lang="en-US" altLang="zh-CN" dirty="0"/>
              <a:t>100</a:t>
            </a:r>
            <a:r>
              <a:rPr lang="zh-CN" altLang="en-US" dirty="0"/>
              <a:t>、</a:t>
            </a:r>
            <a:r>
              <a:rPr lang="en-US" altLang="zh-CN" dirty="0"/>
              <a:t>125</a:t>
            </a:r>
            <a:r>
              <a:rPr lang="zh-CN" altLang="en-US" dirty="0"/>
              <a:t>（</a:t>
            </a:r>
            <a:r>
              <a:rPr lang="en-US" altLang="zh-CN" dirty="0"/>
              <a:t>A</a:t>
            </a:r>
            <a:r>
              <a:rPr lang="zh-CN" altLang="en-US" dirty="0"/>
              <a:t>）。</a:t>
            </a:r>
            <a:endParaRPr lang="zh-CN" altLang="en-US"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10"/>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27075" y="0"/>
            <a:ext cx="304165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259"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38100"/>
            <a:ext cx="3352800" cy="483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6260" name="TextBox 4"/>
          <p:cNvSpPr txBox="1">
            <a:spLocks noChangeArrowheads="1"/>
          </p:cNvSpPr>
          <p:nvPr/>
        </p:nvSpPr>
        <p:spPr bwMode="auto">
          <a:xfrm>
            <a:off x="152400" y="5105400"/>
            <a:ext cx="8021638"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微软雅黑" panose="020B0503020204020204" charset="-122"/>
              </a:defRPr>
            </a:lvl1pPr>
            <a:lvl2pPr marL="742950" indent="-285750" eaLnBrk="0" hangingPunct="0">
              <a:defRPr>
                <a:solidFill>
                  <a:schemeClr val="tx1"/>
                </a:solidFill>
                <a:latin typeface="Arial" panose="020B0604020202020204" pitchFamily="34" charset="0"/>
                <a:ea typeface="微软雅黑" panose="020B0503020204020204" charset="-122"/>
              </a:defRPr>
            </a:lvl2pPr>
            <a:lvl3pPr marL="1143000" indent="-228600" eaLnBrk="0" hangingPunct="0">
              <a:defRPr>
                <a:solidFill>
                  <a:schemeClr val="tx1"/>
                </a:solidFill>
                <a:latin typeface="Arial" panose="020B0604020202020204" pitchFamily="34" charset="0"/>
                <a:ea typeface="微软雅黑" panose="020B0503020204020204" charset="-122"/>
              </a:defRPr>
            </a:lvl3pPr>
            <a:lvl4pPr marL="1600200" indent="-228600" eaLnBrk="0" hangingPunct="0">
              <a:defRPr>
                <a:solidFill>
                  <a:schemeClr val="tx1"/>
                </a:solidFill>
                <a:latin typeface="Arial" panose="020B0604020202020204" pitchFamily="34" charset="0"/>
                <a:ea typeface="微软雅黑" panose="020B0503020204020204" charset="-122"/>
              </a:defRPr>
            </a:lvl4pPr>
            <a:lvl5pPr marL="2057400" indent="-228600" eaLnBrk="0" hangingPunc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9pPr>
          </a:lstStyle>
          <a:p>
            <a:pPr eaLnBrk="1" hangingPunct="1">
              <a:lnSpc>
                <a:spcPct val="150000"/>
              </a:lnSpc>
            </a:pPr>
            <a:r>
              <a:rPr lang="zh-CN" altLang="en-US" sz="2800"/>
              <a:t>断路器上</a:t>
            </a:r>
            <a:r>
              <a:rPr lang="en-US" altLang="zh-CN" sz="2800" b="1">
                <a:solidFill>
                  <a:srgbClr val="FF0000"/>
                </a:solidFill>
              </a:rPr>
              <a:t>C6</a:t>
            </a:r>
            <a:r>
              <a:rPr lang="zh-CN" altLang="en-US" sz="2800" b="1">
                <a:solidFill>
                  <a:srgbClr val="FF0000"/>
                </a:solidFill>
              </a:rPr>
              <a:t>、</a:t>
            </a:r>
            <a:r>
              <a:rPr lang="en-US" altLang="zh-CN" sz="2800" b="1">
                <a:solidFill>
                  <a:srgbClr val="FF0000"/>
                </a:solidFill>
              </a:rPr>
              <a:t>C10</a:t>
            </a:r>
            <a:r>
              <a:rPr lang="zh-CN" altLang="en-US" sz="2800" b="1">
                <a:solidFill>
                  <a:srgbClr val="FF0000"/>
                </a:solidFill>
              </a:rPr>
              <a:t>、</a:t>
            </a:r>
            <a:r>
              <a:rPr lang="en-US" altLang="zh-CN" sz="2800" b="1">
                <a:solidFill>
                  <a:srgbClr val="FF0000"/>
                </a:solidFill>
              </a:rPr>
              <a:t>C25</a:t>
            </a:r>
            <a:r>
              <a:rPr lang="zh-CN" altLang="en-US" sz="2800" b="1">
                <a:solidFill>
                  <a:srgbClr val="FF0000"/>
                </a:solidFill>
              </a:rPr>
              <a:t>、</a:t>
            </a:r>
            <a:r>
              <a:rPr lang="en-US" altLang="zh-CN" sz="2800" b="1">
                <a:solidFill>
                  <a:srgbClr val="FF0000"/>
                </a:solidFill>
              </a:rPr>
              <a:t>C63</a:t>
            </a:r>
            <a:r>
              <a:rPr lang="zh-CN" altLang="en-US" sz="2800"/>
              <a:t>等是什么意思？</a:t>
            </a:r>
            <a:endParaRPr lang="en-US" altLang="zh-CN" sz="2800"/>
          </a:p>
          <a:p>
            <a:pPr eaLnBrk="1" hangingPunct="1">
              <a:lnSpc>
                <a:spcPct val="150000"/>
              </a:lnSpc>
            </a:pPr>
            <a:r>
              <a:rPr lang="en-US" altLang="zh-CN" sz="2800"/>
              <a:t>C</a:t>
            </a:r>
            <a:r>
              <a:rPr lang="zh-CN" altLang="en-US" sz="2800"/>
              <a:t>是断路器分类，数字代表断路器的额定电流</a:t>
            </a:r>
            <a:endParaRPr lang="zh-CN" altLang="en-US" sz="2800"/>
          </a:p>
        </p:txBody>
      </p:sp>
    </p:spTree>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683568" y="332656"/>
            <a:ext cx="7200800" cy="5837686"/>
          </a:xfrm>
          <a:prstGeom prst="rect">
            <a:avLst/>
          </a:prstGeom>
        </p:spPr>
      </p:pic>
    </p:spTree>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971800" y="39688"/>
            <a:ext cx="5014913"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137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263"/>
            <a:ext cx="2967038" cy="5214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1380" name="TextBox 1"/>
          <p:cNvSpPr txBox="1">
            <a:spLocks noChangeArrowheads="1"/>
          </p:cNvSpPr>
          <p:nvPr/>
        </p:nvSpPr>
        <p:spPr bwMode="auto">
          <a:xfrm>
            <a:off x="0" y="5338763"/>
            <a:ext cx="9144000"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微软雅黑" panose="020B0503020204020204" charset="-122"/>
              </a:defRPr>
            </a:lvl1pPr>
            <a:lvl2pPr marL="742950" indent="-285750" eaLnBrk="0" hangingPunct="0">
              <a:defRPr>
                <a:solidFill>
                  <a:schemeClr val="tx1"/>
                </a:solidFill>
                <a:latin typeface="Arial" panose="020B0604020202020204" pitchFamily="34" charset="0"/>
                <a:ea typeface="微软雅黑" panose="020B0503020204020204" charset="-122"/>
              </a:defRPr>
            </a:lvl2pPr>
            <a:lvl3pPr marL="1143000" indent="-228600" eaLnBrk="0" hangingPunct="0">
              <a:defRPr>
                <a:solidFill>
                  <a:schemeClr val="tx1"/>
                </a:solidFill>
                <a:latin typeface="Arial" panose="020B0604020202020204" pitchFamily="34" charset="0"/>
                <a:ea typeface="微软雅黑" panose="020B0503020204020204" charset="-122"/>
              </a:defRPr>
            </a:lvl3pPr>
            <a:lvl4pPr marL="1600200" indent="-228600" eaLnBrk="0" hangingPunct="0">
              <a:defRPr>
                <a:solidFill>
                  <a:schemeClr val="tx1"/>
                </a:solidFill>
                <a:latin typeface="Arial" panose="020B0604020202020204" pitchFamily="34" charset="0"/>
                <a:ea typeface="微软雅黑" panose="020B0503020204020204" charset="-122"/>
              </a:defRPr>
            </a:lvl4pPr>
            <a:lvl5pPr marL="2057400" indent="-228600" eaLnBrk="0" hangingPunc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9pPr>
          </a:lstStyle>
          <a:p>
            <a:pPr eaLnBrk="1" hangingPunct="1">
              <a:lnSpc>
                <a:spcPct val="150000"/>
              </a:lnSpc>
            </a:pPr>
            <a:r>
              <a:rPr lang="zh-CN" altLang="en-US" sz="2400" b="1">
                <a:solidFill>
                  <a:srgbClr val="FF0000"/>
                </a:solidFill>
              </a:rPr>
              <a:t>断路器</a:t>
            </a:r>
            <a:r>
              <a:rPr lang="zh-CN" altLang="en-US" sz="2400"/>
              <a:t>具有过载保护、短路保护功能</a:t>
            </a:r>
            <a:endParaRPr lang="en-US" altLang="zh-CN" sz="2400"/>
          </a:p>
          <a:p>
            <a:pPr eaLnBrk="1" hangingPunct="1">
              <a:lnSpc>
                <a:spcPct val="150000"/>
              </a:lnSpc>
            </a:pPr>
            <a:r>
              <a:rPr lang="zh-CN" altLang="en-US" sz="2400" b="1">
                <a:solidFill>
                  <a:srgbClr val="FF0000"/>
                </a:solidFill>
              </a:rPr>
              <a:t>漏电保护器</a:t>
            </a:r>
            <a:r>
              <a:rPr lang="zh-CN" altLang="en-US" sz="2400"/>
              <a:t>在断路器原有过载</a:t>
            </a:r>
            <a:r>
              <a:rPr lang="en-US" altLang="zh-CN" sz="2400"/>
              <a:t>/</a:t>
            </a:r>
            <a:r>
              <a:rPr lang="zh-CN" altLang="en-US" sz="2400"/>
              <a:t>短路保护功能上，多了漏电保护功能。</a:t>
            </a:r>
            <a:endParaRPr lang="zh-CN" altLang="en-US" sz="2400"/>
          </a:p>
        </p:txBody>
      </p:sp>
      <p:sp>
        <p:nvSpPr>
          <p:cNvPr id="101381" name="矩形 2"/>
          <p:cNvSpPr>
            <a:spLocks noChangeArrowheads="1"/>
          </p:cNvSpPr>
          <p:nvPr/>
        </p:nvSpPr>
        <p:spPr bwMode="auto">
          <a:xfrm>
            <a:off x="7086600" y="3708400"/>
            <a:ext cx="198120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微软雅黑" panose="020B0503020204020204" charset="-122"/>
              </a:defRPr>
            </a:lvl1pPr>
            <a:lvl2pPr marL="742950" indent="-285750" eaLnBrk="0" hangingPunct="0">
              <a:defRPr>
                <a:solidFill>
                  <a:schemeClr val="tx1"/>
                </a:solidFill>
                <a:latin typeface="Arial" panose="020B0604020202020204" pitchFamily="34" charset="0"/>
                <a:ea typeface="微软雅黑" panose="020B0503020204020204" charset="-122"/>
              </a:defRPr>
            </a:lvl2pPr>
            <a:lvl3pPr marL="1143000" indent="-228600" eaLnBrk="0" hangingPunct="0">
              <a:defRPr>
                <a:solidFill>
                  <a:schemeClr val="tx1"/>
                </a:solidFill>
                <a:latin typeface="Arial" panose="020B0604020202020204" pitchFamily="34" charset="0"/>
                <a:ea typeface="微软雅黑" panose="020B0503020204020204" charset="-122"/>
              </a:defRPr>
            </a:lvl3pPr>
            <a:lvl4pPr marL="1600200" indent="-228600" eaLnBrk="0" hangingPunct="0">
              <a:defRPr>
                <a:solidFill>
                  <a:schemeClr val="tx1"/>
                </a:solidFill>
                <a:latin typeface="Arial" panose="020B0604020202020204" pitchFamily="34" charset="0"/>
                <a:ea typeface="微软雅黑" panose="020B0503020204020204" charset="-122"/>
              </a:defRPr>
            </a:lvl4pPr>
            <a:lvl5pPr marL="2057400" indent="-228600" eaLnBrk="0" hangingPunc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9pPr>
          </a:lstStyle>
          <a:p>
            <a:pPr eaLnBrk="1" hangingPunct="1"/>
            <a:r>
              <a:rPr lang="en-US" altLang="zh-CN" sz="1600"/>
              <a:t>“</a:t>
            </a:r>
            <a:r>
              <a:rPr lang="zh-CN" altLang="en-US" sz="1600"/>
              <a:t>每月按一次”指的是跳闸测试按钮</a:t>
            </a:r>
            <a:r>
              <a:rPr lang="en-US" altLang="zh-CN" sz="1600"/>
              <a:t>,</a:t>
            </a:r>
            <a:r>
              <a:rPr lang="zh-CN" altLang="en-US" sz="1600"/>
              <a:t>每月测试一次会检查开关跳闸动作是否失灵</a:t>
            </a:r>
            <a:r>
              <a:rPr lang="en-US" altLang="zh-CN" sz="1600"/>
              <a:t>,</a:t>
            </a:r>
            <a:r>
              <a:rPr lang="zh-CN" altLang="en-US" sz="1600"/>
              <a:t>以便及时维修。避免真正漏电时开关失灵不能动作导致触电危险</a:t>
            </a:r>
            <a:endParaRPr lang="zh-CN" altLang="en-US" sz="1600"/>
          </a:p>
        </p:txBody>
      </p:sp>
      <p:sp>
        <p:nvSpPr>
          <p:cNvPr id="101382" name="矩形 3"/>
          <p:cNvSpPr>
            <a:spLocks noChangeArrowheads="1"/>
          </p:cNvSpPr>
          <p:nvPr/>
        </p:nvSpPr>
        <p:spPr bwMode="auto">
          <a:xfrm>
            <a:off x="6705600" y="47625"/>
            <a:ext cx="28194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微软雅黑" panose="020B0503020204020204" charset="-122"/>
              </a:defRPr>
            </a:lvl1pPr>
            <a:lvl2pPr marL="742950" indent="-285750" eaLnBrk="0" hangingPunct="0">
              <a:defRPr>
                <a:solidFill>
                  <a:schemeClr val="tx1"/>
                </a:solidFill>
                <a:latin typeface="Arial" panose="020B0604020202020204" pitchFamily="34" charset="0"/>
                <a:ea typeface="微软雅黑" panose="020B0503020204020204" charset="-122"/>
              </a:defRPr>
            </a:lvl2pPr>
            <a:lvl3pPr marL="1143000" indent="-228600" eaLnBrk="0" hangingPunct="0">
              <a:defRPr>
                <a:solidFill>
                  <a:schemeClr val="tx1"/>
                </a:solidFill>
                <a:latin typeface="Arial" panose="020B0604020202020204" pitchFamily="34" charset="0"/>
                <a:ea typeface="微软雅黑" panose="020B0503020204020204" charset="-122"/>
              </a:defRPr>
            </a:lvl3pPr>
            <a:lvl4pPr marL="1600200" indent="-228600" eaLnBrk="0" hangingPunct="0">
              <a:defRPr>
                <a:solidFill>
                  <a:schemeClr val="tx1"/>
                </a:solidFill>
                <a:latin typeface="Arial" panose="020B0604020202020204" pitchFamily="34" charset="0"/>
                <a:ea typeface="微软雅黑" panose="020B0503020204020204" charset="-122"/>
              </a:defRPr>
            </a:lvl4pPr>
            <a:lvl5pPr marL="2057400" indent="-228600" eaLnBrk="0" hangingPunc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charset="-122"/>
              </a:defRPr>
            </a:lvl9pPr>
          </a:lstStyle>
          <a:p>
            <a:pPr eaLnBrk="1" hangingPunct="1"/>
            <a:r>
              <a:rPr lang="zh-CN" altLang="en-US" sz="1600" dirty="0">
                <a:solidFill>
                  <a:srgbClr val="000000"/>
                </a:solidFill>
              </a:rPr>
              <a:t>“合闸前按下”指的是复位按钮</a:t>
            </a:r>
            <a:r>
              <a:rPr lang="en-US" altLang="zh-CN" sz="1600" dirty="0">
                <a:solidFill>
                  <a:srgbClr val="000000"/>
                </a:solidFill>
              </a:rPr>
              <a:t>,</a:t>
            </a:r>
            <a:r>
              <a:rPr lang="zh-CN" altLang="en-US" sz="1600" dirty="0">
                <a:solidFill>
                  <a:srgbClr val="000000"/>
                </a:solidFill>
              </a:rPr>
              <a:t>你发生漏电或你按了跳闸测试按钮</a:t>
            </a:r>
            <a:r>
              <a:rPr lang="en-US" altLang="zh-CN" sz="1600" dirty="0">
                <a:solidFill>
                  <a:srgbClr val="000000"/>
                </a:solidFill>
              </a:rPr>
              <a:t>,</a:t>
            </a:r>
            <a:r>
              <a:rPr lang="zh-CN" altLang="en-US" sz="1600" dirty="0">
                <a:solidFill>
                  <a:srgbClr val="000000"/>
                </a:solidFill>
              </a:rPr>
              <a:t>此开关会跳开</a:t>
            </a:r>
            <a:r>
              <a:rPr lang="en-US" altLang="zh-CN" sz="1600" dirty="0">
                <a:solidFill>
                  <a:srgbClr val="000000"/>
                </a:solidFill>
              </a:rPr>
              <a:t>,</a:t>
            </a:r>
            <a:r>
              <a:rPr lang="zh-CN" altLang="en-US" sz="1600" dirty="0">
                <a:solidFill>
                  <a:srgbClr val="000000"/>
                </a:solidFill>
              </a:rPr>
              <a:t>你必须重新按下按钮后</a:t>
            </a:r>
            <a:r>
              <a:rPr lang="en-US" altLang="zh-CN" sz="1600" dirty="0">
                <a:solidFill>
                  <a:srgbClr val="000000"/>
                </a:solidFill>
              </a:rPr>
              <a:t>(</a:t>
            </a:r>
            <a:r>
              <a:rPr lang="zh-CN" altLang="en-US" sz="1600" dirty="0">
                <a:solidFill>
                  <a:srgbClr val="000000"/>
                </a:solidFill>
              </a:rPr>
              <a:t>即复位</a:t>
            </a:r>
            <a:r>
              <a:rPr lang="en-US" altLang="zh-CN" sz="1600" dirty="0">
                <a:solidFill>
                  <a:srgbClr val="000000"/>
                </a:solidFill>
              </a:rPr>
              <a:t>)</a:t>
            </a:r>
            <a:r>
              <a:rPr lang="zh-CN" altLang="en-US" sz="1600" dirty="0">
                <a:solidFill>
                  <a:srgbClr val="000000"/>
                </a:solidFill>
              </a:rPr>
              <a:t>才能合闸</a:t>
            </a:r>
            <a:r>
              <a:rPr lang="en-US" altLang="zh-CN" sz="1600" dirty="0">
                <a:solidFill>
                  <a:srgbClr val="000000"/>
                </a:solidFill>
              </a:rPr>
              <a:t>,</a:t>
            </a:r>
            <a:r>
              <a:rPr lang="zh-CN" altLang="en-US" sz="1600" dirty="0">
                <a:solidFill>
                  <a:srgbClr val="000000"/>
                </a:solidFill>
              </a:rPr>
              <a:t>否则合不上闸。</a:t>
            </a:r>
            <a:endParaRPr lang="zh-CN" altLang="en-US" sz="1600" dirty="0">
              <a:solidFill>
                <a:srgbClr val="000000"/>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38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13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1" grpId="0"/>
      <p:bldP spid="101382"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ext Box 2"/>
          <p:cNvSpPr txBox="1"/>
          <p:nvPr/>
        </p:nvSpPr>
        <p:spPr>
          <a:xfrm>
            <a:off x="611188" y="1556792"/>
            <a:ext cx="3352800" cy="457200"/>
          </a:xfrm>
          <a:prstGeom prst="rect">
            <a:avLst/>
          </a:prstGeom>
          <a:noFill/>
          <a:ln w="9525">
            <a:noFill/>
          </a:ln>
        </p:spPr>
        <p:txBody>
          <a:bodyPr anchor="ctr" anchorCtr="0">
            <a:spAutoFit/>
          </a:bodyPr>
          <a:lstStyle/>
          <a:p>
            <a:pPr eaLnBrk="0" hangingPunct="0">
              <a:spcBef>
                <a:spcPct val="50000"/>
              </a:spcBef>
            </a:pPr>
            <a:r>
              <a:rPr lang="zh-CN" altLang="en-US" sz="2400" b="1" dirty="0">
                <a:latin typeface="Times New Roman" panose="02020603050405020304" pitchFamily="18" charset="0"/>
              </a:rPr>
              <a:t>一、</a:t>
            </a:r>
            <a:r>
              <a:rPr lang="zh-CN" altLang="en-US" sz="2400" b="1" dirty="0">
                <a:solidFill>
                  <a:srgbClr val="FF0000"/>
                </a:solidFill>
                <a:latin typeface="Times New Roman" panose="02020603050405020304" pitchFamily="18" charset="0"/>
              </a:rPr>
              <a:t>电流</a:t>
            </a:r>
            <a:r>
              <a:rPr lang="zh-CN" altLang="en-US" sz="2400" b="1" dirty="0">
                <a:solidFill>
                  <a:schemeClr val="hlink"/>
                </a:solidFill>
                <a:latin typeface="Times New Roman" panose="02020603050405020304" pitchFamily="18" charset="0"/>
              </a:rPr>
              <a:t> </a:t>
            </a:r>
            <a:r>
              <a:rPr lang="en-US" altLang="zh-CN" sz="2400" b="1" dirty="0">
                <a:latin typeface="Times New Roman" panose="02020603050405020304" pitchFamily="18" charset="0"/>
              </a:rPr>
              <a:t>(</a:t>
            </a:r>
            <a:r>
              <a:rPr lang="en-US" altLang="zh-CN" sz="2400" b="1" dirty="0">
                <a:solidFill>
                  <a:srgbClr val="FF0000"/>
                </a:solidFill>
                <a:latin typeface="Times New Roman" panose="02020603050405020304" pitchFamily="18" charset="0"/>
              </a:rPr>
              <a:t>current</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a:t>
            </a:r>
            <a:endParaRPr lang="zh-CN" altLang="en-US" sz="2400" b="1" dirty="0">
              <a:latin typeface="Times New Roman" panose="02020603050405020304" pitchFamily="18" charset="0"/>
            </a:endParaRPr>
          </a:p>
        </p:txBody>
      </p:sp>
      <p:sp>
        <p:nvSpPr>
          <p:cNvPr id="14339" name="Text Box 3"/>
          <p:cNvSpPr txBox="1"/>
          <p:nvPr/>
        </p:nvSpPr>
        <p:spPr>
          <a:xfrm>
            <a:off x="395288" y="2491829"/>
            <a:ext cx="8077200" cy="457200"/>
          </a:xfrm>
          <a:prstGeom prst="rect">
            <a:avLst/>
          </a:prstGeom>
          <a:noFill/>
          <a:ln w="9525">
            <a:noFill/>
          </a:ln>
        </p:spPr>
        <p:txBody>
          <a:bodyPr anchor="ctr" anchorCtr="0">
            <a:spAutoFit/>
          </a:bodyPr>
          <a:lstStyle/>
          <a:p>
            <a:pPr marL="4000500" indent="-4000500" eaLnBrk="0" hangingPunct="0">
              <a:spcBef>
                <a:spcPct val="50000"/>
              </a:spcBef>
            </a:pPr>
            <a:r>
              <a:rPr lang="zh-CN" altLang="en-US" sz="2400" b="1" dirty="0">
                <a:latin typeface="Times New Roman" panose="02020603050405020304" pitchFamily="18" charset="0"/>
              </a:rPr>
              <a:t>       </a:t>
            </a:r>
            <a:r>
              <a:rPr lang="en-US" altLang="zh-CN" sz="2400" b="1" dirty="0">
                <a:latin typeface="Times New Roman" panose="02020603050405020304" pitchFamily="18" charset="0"/>
              </a:rPr>
              <a:t>1</a:t>
            </a:r>
            <a:r>
              <a:rPr lang="zh-CN" altLang="en-US" sz="2400" b="1" dirty="0">
                <a:latin typeface="Times New Roman" panose="02020603050405020304" pitchFamily="18" charset="0"/>
              </a:rPr>
              <a:t>、电流的实际方向：为正电荷移动的方向。</a:t>
            </a:r>
            <a:endParaRPr lang="zh-CN" altLang="en-US" sz="2400" b="1" dirty="0">
              <a:latin typeface="Times New Roman" panose="02020603050405020304" pitchFamily="18" charset="0"/>
            </a:endParaRPr>
          </a:p>
        </p:txBody>
      </p:sp>
      <p:sp>
        <p:nvSpPr>
          <p:cNvPr id="38916" name="Text Box 4"/>
          <p:cNvSpPr txBox="1"/>
          <p:nvPr/>
        </p:nvSpPr>
        <p:spPr>
          <a:xfrm>
            <a:off x="1295400" y="468997"/>
            <a:ext cx="6949008" cy="646331"/>
          </a:xfrm>
          <a:prstGeom prst="rect">
            <a:avLst/>
          </a:prstGeom>
          <a:gradFill rotWithShape="0">
            <a:gsLst>
              <a:gs pos="0">
                <a:srgbClr val="CCFFCC"/>
              </a:gs>
              <a:gs pos="100000">
                <a:srgbClr val="FFFFCC"/>
              </a:gs>
            </a:gsLst>
            <a:lin ang="5400000" scaled="1"/>
            <a:tileRect/>
          </a:gradFill>
          <a:ln w="9525" cap="flat" cmpd="sng">
            <a:prstDash val="solid"/>
            <a:miter/>
            <a:headEnd type="none" w="med" len="med"/>
            <a:tailEnd type="none" w="med" len="med"/>
          </a:ln>
          <a:scene3d>
            <a:camera prst="legacyObliqueTopRight">
              <a:rot lat="0" lon="0" rev="0"/>
            </a:camera>
            <a:lightRig rig="legacyFlat3" dir="b"/>
          </a:scene3d>
          <a:sp3d extrusionH="430200" prstMaterial="legacyMatte">
            <a:bevelT w="13500" h="13500" prst="angle"/>
            <a:bevelB w="13500" h="13500" prst="angle"/>
            <a:extrusionClr>
              <a:srgbClr val="CCFFCC"/>
            </a:extrusionClr>
          </a:sp3d>
        </p:spPr>
        <p:txBody>
          <a:bodyPr wrap="square" anchor="ctr" anchorCtr="0">
            <a:spAutoFit/>
            <a:flatTx/>
          </a:bodyPr>
          <a:lstStyle/>
          <a:p>
            <a:pPr algn="ctr" eaLnBrk="0" hangingPunct="0"/>
            <a:r>
              <a:rPr lang="en-US" altLang="zh-CN" sz="3600" b="1" dirty="0">
                <a:solidFill>
                  <a:srgbClr val="990000"/>
                </a:solidFill>
                <a:latin typeface="宋体" panose="02010600030101010101" pitchFamily="2" charset="-122"/>
              </a:rPr>
              <a:t>§</a:t>
            </a:r>
            <a:r>
              <a:rPr lang="en-US" altLang="zh-CN" sz="3600" b="1" dirty="0">
                <a:solidFill>
                  <a:srgbClr val="990000"/>
                </a:solidFill>
                <a:latin typeface="Times New Roman" panose="02020603050405020304" pitchFamily="18" charset="0"/>
                <a:ea typeface="楷体_GB2312" pitchFamily="49" charset="-122"/>
              </a:rPr>
              <a:t>1.2 </a:t>
            </a:r>
            <a:r>
              <a:rPr lang="zh-CN" altLang="en-US" sz="3600" b="1" dirty="0">
                <a:solidFill>
                  <a:srgbClr val="990000"/>
                </a:solidFill>
                <a:latin typeface="Times New Roman" panose="02020603050405020304" pitchFamily="18" charset="0"/>
              </a:rPr>
              <a:t>电流和电压的参考方向</a:t>
            </a:r>
            <a:endParaRPr lang="en-US" altLang="zh-CN" sz="3600" b="1" dirty="0">
              <a:solidFill>
                <a:srgbClr val="990000"/>
              </a:solidFill>
              <a:latin typeface="Times New Roman" panose="02020603050405020304" pitchFamily="18" charset="0"/>
            </a:endParaRPr>
          </a:p>
        </p:txBody>
      </p:sp>
      <p:grpSp>
        <p:nvGrpSpPr>
          <p:cNvPr id="2" name="Group 5"/>
          <p:cNvGrpSpPr/>
          <p:nvPr/>
        </p:nvGrpSpPr>
        <p:grpSpPr>
          <a:xfrm>
            <a:off x="1117600" y="4434929"/>
            <a:ext cx="2752725" cy="865188"/>
            <a:chOff x="0" y="0"/>
            <a:chExt cx="1734" cy="545"/>
          </a:xfrm>
        </p:grpSpPr>
        <p:sp>
          <p:nvSpPr>
            <p:cNvPr id="38940" name="Rectangle 6"/>
            <p:cNvSpPr/>
            <p:nvPr/>
          </p:nvSpPr>
          <p:spPr>
            <a:xfrm>
              <a:off x="451" y="0"/>
              <a:ext cx="750" cy="376"/>
            </a:xfrm>
            <a:prstGeom prst="rect">
              <a:avLst/>
            </a:prstGeom>
            <a:solidFill>
              <a:srgbClr val="FFFFE1"/>
            </a:solidFill>
            <a:ln w="25400" cap="flat" cmpd="sng">
              <a:solidFill>
                <a:srgbClr val="000000"/>
              </a:solidFill>
              <a:prstDash val="solid"/>
              <a:miter/>
              <a:headEnd type="none" w="med" len="med"/>
              <a:tailEnd type="none" w="med" len="med"/>
            </a:ln>
          </p:spPr>
          <p:txBody>
            <a:bodyPr/>
            <a:lstStyle/>
            <a:p>
              <a:pPr eaLnBrk="0" hangingPunct="0"/>
              <a:endParaRPr lang="zh-CN" altLang="en-US" dirty="0">
                <a:latin typeface="Times New Roman" panose="02020603050405020304" pitchFamily="18" charset="0"/>
              </a:endParaRPr>
            </a:p>
          </p:txBody>
        </p:sp>
        <p:sp>
          <p:nvSpPr>
            <p:cNvPr id="38941" name="Line 7"/>
            <p:cNvSpPr/>
            <p:nvPr/>
          </p:nvSpPr>
          <p:spPr>
            <a:xfrm>
              <a:off x="76" y="188"/>
              <a:ext cx="375" cy="1"/>
            </a:xfrm>
            <a:prstGeom prst="line">
              <a:avLst/>
            </a:prstGeom>
            <a:ln w="25400" cap="flat" cmpd="sng">
              <a:solidFill>
                <a:srgbClr val="000000"/>
              </a:solidFill>
              <a:prstDash val="solid"/>
              <a:headEnd type="none" w="med" len="med"/>
              <a:tailEnd type="none" w="med" len="med"/>
            </a:ln>
          </p:spPr>
          <p:txBody>
            <a:bodyPr/>
            <a:lstStyle/>
            <a:p>
              <a:endParaRPr lang="zh-CN" altLang="en-US"/>
            </a:p>
          </p:txBody>
        </p:sp>
        <p:sp>
          <p:nvSpPr>
            <p:cNvPr id="38942" name="Line 8"/>
            <p:cNvSpPr/>
            <p:nvPr/>
          </p:nvSpPr>
          <p:spPr>
            <a:xfrm>
              <a:off x="1201" y="188"/>
              <a:ext cx="376" cy="1"/>
            </a:xfrm>
            <a:prstGeom prst="line">
              <a:avLst/>
            </a:prstGeom>
            <a:ln w="25400" cap="flat" cmpd="sng">
              <a:solidFill>
                <a:srgbClr val="000000"/>
              </a:solidFill>
              <a:prstDash val="solid"/>
              <a:headEnd type="none" w="med" len="med"/>
              <a:tailEnd type="none" w="med" len="med"/>
            </a:ln>
          </p:spPr>
          <p:txBody>
            <a:bodyPr/>
            <a:lstStyle/>
            <a:p>
              <a:endParaRPr lang="zh-CN" altLang="en-US"/>
            </a:p>
          </p:txBody>
        </p:sp>
        <p:sp>
          <p:nvSpPr>
            <p:cNvPr id="38943" name="未知"/>
            <p:cNvSpPr/>
            <p:nvPr/>
          </p:nvSpPr>
          <p:spPr>
            <a:xfrm>
              <a:off x="0" y="150"/>
              <a:ext cx="76" cy="76"/>
            </a:xfrm>
            <a:custGeom>
              <a:avLst/>
              <a:gdLst>
                <a:gd name="txL" fmla="*/ 0 w 76"/>
                <a:gd name="txT" fmla="*/ 0 h 76"/>
                <a:gd name="txR" fmla="*/ 76 w 76"/>
                <a:gd name="txB" fmla="*/ 76 h 76"/>
              </a:gdLst>
              <a:ahLst/>
              <a:cxnLst>
                <a:cxn ang="0">
                  <a:pos x="0" y="38"/>
                </a:cxn>
                <a:cxn ang="0">
                  <a:pos x="6" y="19"/>
                </a:cxn>
                <a:cxn ang="0">
                  <a:pos x="19" y="6"/>
                </a:cxn>
                <a:cxn ang="0">
                  <a:pos x="38" y="0"/>
                </a:cxn>
                <a:cxn ang="0">
                  <a:pos x="57" y="6"/>
                </a:cxn>
                <a:cxn ang="0">
                  <a:pos x="70" y="19"/>
                </a:cxn>
                <a:cxn ang="0">
                  <a:pos x="76" y="38"/>
                </a:cxn>
                <a:cxn ang="0">
                  <a:pos x="70" y="57"/>
                </a:cxn>
                <a:cxn ang="0">
                  <a:pos x="57" y="73"/>
                </a:cxn>
                <a:cxn ang="0">
                  <a:pos x="38" y="76"/>
                </a:cxn>
                <a:cxn ang="0">
                  <a:pos x="19" y="73"/>
                </a:cxn>
                <a:cxn ang="0">
                  <a:pos x="6" y="57"/>
                </a:cxn>
                <a:cxn ang="0">
                  <a:pos x="0" y="38"/>
                </a:cxn>
              </a:cxnLst>
              <a:rect l="txL" t="txT" r="txR" b="txB"/>
              <a:pathLst>
                <a:path w="76" h="76">
                  <a:moveTo>
                    <a:pt x="0" y="38"/>
                  </a:moveTo>
                  <a:lnTo>
                    <a:pt x="6" y="19"/>
                  </a:lnTo>
                  <a:lnTo>
                    <a:pt x="19" y="6"/>
                  </a:lnTo>
                  <a:lnTo>
                    <a:pt x="38" y="0"/>
                  </a:lnTo>
                  <a:lnTo>
                    <a:pt x="57" y="6"/>
                  </a:lnTo>
                  <a:lnTo>
                    <a:pt x="70" y="19"/>
                  </a:lnTo>
                  <a:lnTo>
                    <a:pt x="76" y="38"/>
                  </a:lnTo>
                  <a:lnTo>
                    <a:pt x="70" y="57"/>
                  </a:lnTo>
                  <a:lnTo>
                    <a:pt x="57" y="73"/>
                  </a:lnTo>
                  <a:lnTo>
                    <a:pt x="38" y="76"/>
                  </a:lnTo>
                  <a:lnTo>
                    <a:pt x="19" y="73"/>
                  </a:lnTo>
                  <a:lnTo>
                    <a:pt x="6" y="57"/>
                  </a:lnTo>
                  <a:lnTo>
                    <a:pt x="0" y="38"/>
                  </a:lnTo>
                  <a:close/>
                </a:path>
              </a:pathLst>
            </a:custGeom>
            <a:solidFill>
              <a:srgbClr val="FFFFE1">
                <a:alpha val="100000"/>
              </a:srgbClr>
            </a:solidFill>
            <a:ln w="254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38944" name="未知"/>
            <p:cNvSpPr/>
            <p:nvPr/>
          </p:nvSpPr>
          <p:spPr>
            <a:xfrm>
              <a:off x="1577" y="150"/>
              <a:ext cx="76" cy="76"/>
            </a:xfrm>
            <a:custGeom>
              <a:avLst/>
              <a:gdLst>
                <a:gd name="txL" fmla="*/ 0 w 76"/>
                <a:gd name="txT" fmla="*/ 0 h 76"/>
                <a:gd name="txR" fmla="*/ 76 w 76"/>
                <a:gd name="txB" fmla="*/ 76 h 76"/>
              </a:gdLst>
              <a:ahLst/>
              <a:cxnLst>
                <a:cxn ang="0">
                  <a:pos x="0" y="38"/>
                </a:cxn>
                <a:cxn ang="0">
                  <a:pos x="6" y="19"/>
                </a:cxn>
                <a:cxn ang="0">
                  <a:pos x="19" y="6"/>
                </a:cxn>
                <a:cxn ang="0">
                  <a:pos x="38" y="0"/>
                </a:cxn>
                <a:cxn ang="0">
                  <a:pos x="57" y="6"/>
                </a:cxn>
                <a:cxn ang="0">
                  <a:pos x="73" y="19"/>
                </a:cxn>
                <a:cxn ang="0">
                  <a:pos x="76" y="38"/>
                </a:cxn>
                <a:cxn ang="0">
                  <a:pos x="73" y="57"/>
                </a:cxn>
                <a:cxn ang="0">
                  <a:pos x="57" y="73"/>
                </a:cxn>
                <a:cxn ang="0">
                  <a:pos x="38" y="76"/>
                </a:cxn>
                <a:cxn ang="0">
                  <a:pos x="19" y="73"/>
                </a:cxn>
                <a:cxn ang="0">
                  <a:pos x="6" y="57"/>
                </a:cxn>
                <a:cxn ang="0">
                  <a:pos x="0" y="38"/>
                </a:cxn>
              </a:cxnLst>
              <a:rect l="txL" t="txT" r="txR" b="txB"/>
              <a:pathLst>
                <a:path w="76" h="76">
                  <a:moveTo>
                    <a:pt x="0" y="38"/>
                  </a:moveTo>
                  <a:lnTo>
                    <a:pt x="6" y="19"/>
                  </a:lnTo>
                  <a:lnTo>
                    <a:pt x="19" y="6"/>
                  </a:lnTo>
                  <a:lnTo>
                    <a:pt x="38" y="0"/>
                  </a:lnTo>
                  <a:lnTo>
                    <a:pt x="57" y="6"/>
                  </a:lnTo>
                  <a:lnTo>
                    <a:pt x="73" y="19"/>
                  </a:lnTo>
                  <a:lnTo>
                    <a:pt x="76" y="38"/>
                  </a:lnTo>
                  <a:lnTo>
                    <a:pt x="73" y="57"/>
                  </a:lnTo>
                  <a:lnTo>
                    <a:pt x="57" y="73"/>
                  </a:lnTo>
                  <a:lnTo>
                    <a:pt x="38" y="76"/>
                  </a:lnTo>
                  <a:lnTo>
                    <a:pt x="19" y="73"/>
                  </a:lnTo>
                  <a:lnTo>
                    <a:pt x="6" y="57"/>
                  </a:lnTo>
                  <a:lnTo>
                    <a:pt x="0" y="38"/>
                  </a:lnTo>
                  <a:close/>
                </a:path>
              </a:pathLst>
            </a:custGeom>
            <a:solidFill>
              <a:srgbClr val="FFFFE1">
                <a:alpha val="100000"/>
              </a:srgbClr>
            </a:solidFill>
            <a:ln w="254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38945" name="Rectangle 11"/>
            <p:cNvSpPr/>
            <p:nvPr/>
          </p:nvSpPr>
          <p:spPr>
            <a:xfrm>
              <a:off x="20" y="278"/>
              <a:ext cx="218" cy="267"/>
            </a:xfrm>
            <a:prstGeom prst="rect">
              <a:avLst/>
            </a:prstGeom>
            <a:noFill/>
            <a:ln w="9525">
              <a:noFill/>
            </a:ln>
          </p:spPr>
          <p:txBody>
            <a:bodyPr wrap="none" lIns="0" tIns="0" rIns="0" bIns="0">
              <a:spAutoFit/>
            </a:bodyPr>
            <a:lstStyle/>
            <a:p>
              <a:pPr eaLnBrk="0" hangingPunct="0">
                <a:spcBef>
                  <a:spcPct val="50000"/>
                </a:spcBef>
              </a:pPr>
              <a:r>
                <a:rPr lang="en-US" altLang="zh-CN" sz="2500" b="1" i="1" dirty="0">
                  <a:latin typeface="Times New Roman" panose="02020603050405020304" pitchFamily="18" charset="0"/>
                </a:rPr>
                <a:t>A</a:t>
              </a:r>
              <a:endParaRPr lang="en-US" altLang="zh-CN" b="1" dirty="0">
                <a:latin typeface="Times New Roman" panose="02020603050405020304" pitchFamily="18" charset="0"/>
              </a:endParaRPr>
            </a:p>
          </p:txBody>
        </p:sp>
        <p:sp>
          <p:nvSpPr>
            <p:cNvPr id="38946" name="Rectangle 12"/>
            <p:cNvSpPr/>
            <p:nvPr/>
          </p:nvSpPr>
          <p:spPr>
            <a:xfrm>
              <a:off x="1519" y="263"/>
              <a:ext cx="215" cy="267"/>
            </a:xfrm>
            <a:prstGeom prst="rect">
              <a:avLst/>
            </a:prstGeom>
            <a:noFill/>
            <a:ln w="9525">
              <a:noFill/>
            </a:ln>
          </p:spPr>
          <p:txBody>
            <a:bodyPr wrap="none" lIns="0" tIns="0" rIns="0" bIns="0">
              <a:spAutoFit/>
            </a:bodyPr>
            <a:lstStyle/>
            <a:p>
              <a:pPr eaLnBrk="0" hangingPunct="0">
                <a:spcBef>
                  <a:spcPct val="50000"/>
                </a:spcBef>
              </a:pPr>
              <a:r>
                <a:rPr lang="en-US" altLang="zh-CN" sz="2500" b="1" i="1" dirty="0">
                  <a:latin typeface="Times New Roman" panose="02020603050405020304" pitchFamily="18" charset="0"/>
                </a:rPr>
                <a:t>B</a:t>
              </a:r>
              <a:endParaRPr lang="en-US" altLang="zh-CN" b="1" dirty="0">
                <a:latin typeface="Times New Roman" panose="02020603050405020304" pitchFamily="18" charset="0"/>
              </a:endParaRPr>
            </a:p>
          </p:txBody>
        </p:sp>
      </p:grpSp>
      <p:grpSp>
        <p:nvGrpSpPr>
          <p:cNvPr id="3" name="Group 13"/>
          <p:cNvGrpSpPr/>
          <p:nvPr/>
        </p:nvGrpSpPr>
        <p:grpSpPr>
          <a:xfrm>
            <a:off x="1238250" y="3537992"/>
            <a:ext cx="1604963" cy="644525"/>
            <a:chOff x="0" y="0"/>
            <a:chExt cx="1011" cy="406"/>
          </a:xfrm>
        </p:grpSpPr>
        <p:sp>
          <p:nvSpPr>
            <p:cNvPr id="38935" name="未知"/>
            <p:cNvSpPr/>
            <p:nvPr/>
          </p:nvSpPr>
          <p:spPr>
            <a:xfrm>
              <a:off x="0" y="192"/>
              <a:ext cx="188" cy="185"/>
            </a:xfrm>
            <a:custGeom>
              <a:avLst/>
              <a:gdLst>
                <a:gd name="txL" fmla="*/ 0 w 188"/>
                <a:gd name="txT" fmla="*/ 0 h 185"/>
                <a:gd name="txR" fmla="*/ 188 w 188"/>
                <a:gd name="txB" fmla="*/ 185 h 185"/>
              </a:gdLst>
              <a:ahLst/>
              <a:cxnLst>
                <a:cxn ang="0">
                  <a:pos x="0" y="93"/>
                </a:cxn>
                <a:cxn ang="0">
                  <a:pos x="6" y="61"/>
                </a:cxn>
                <a:cxn ang="0">
                  <a:pos x="22" y="32"/>
                </a:cxn>
                <a:cxn ang="0">
                  <a:pos x="48" y="10"/>
                </a:cxn>
                <a:cxn ang="0">
                  <a:pos x="76" y="0"/>
                </a:cxn>
                <a:cxn ang="0">
                  <a:pos x="111" y="0"/>
                </a:cxn>
                <a:cxn ang="0">
                  <a:pos x="140" y="10"/>
                </a:cxn>
                <a:cxn ang="0">
                  <a:pos x="165" y="32"/>
                </a:cxn>
                <a:cxn ang="0">
                  <a:pos x="181" y="61"/>
                </a:cxn>
                <a:cxn ang="0">
                  <a:pos x="188" y="93"/>
                </a:cxn>
                <a:cxn ang="0">
                  <a:pos x="181" y="124"/>
                </a:cxn>
                <a:cxn ang="0">
                  <a:pos x="165" y="153"/>
                </a:cxn>
                <a:cxn ang="0">
                  <a:pos x="140" y="172"/>
                </a:cxn>
                <a:cxn ang="0">
                  <a:pos x="111" y="185"/>
                </a:cxn>
                <a:cxn ang="0">
                  <a:pos x="76" y="185"/>
                </a:cxn>
                <a:cxn ang="0">
                  <a:pos x="48" y="172"/>
                </a:cxn>
                <a:cxn ang="0">
                  <a:pos x="22" y="153"/>
                </a:cxn>
                <a:cxn ang="0">
                  <a:pos x="6" y="124"/>
                </a:cxn>
                <a:cxn ang="0">
                  <a:pos x="0" y="93"/>
                </a:cxn>
              </a:cxnLst>
              <a:rect l="txL" t="txT" r="txR" b="txB"/>
              <a:pathLst>
                <a:path w="188" h="185">
                  <a:moveTo>
                    <a:pt x="0" y="93"/>
                  </a:moveTo>
                  <a:lnTo>
                    <a:pt x="6" y="61"/>
                  </a:lnTo>
                  <a:lnTo>
                    <a:pt x="22" y="32"/>
                  </a:lnTo>
                  <a:lnTo>
                    <a:pt x="48" y="10"/>
                  </a:lnTo>
                  <a:lnTo>
                    <a:pt x="76" y="0"/>
                  </a:lnTo>
                  <a:lnTo>
                    <a:pt x="111" y="0"/>
                  </a:lnTo>
                  <a:lnTo>
                    <a:pt x="140" y="10"/>
                  </a:lnTo>
                  <a:lnTo>
                    <a:pt x="165" y="32"/>
                  </a:lnTo>
                  <a:lnTo>
                    <a:pt x="181" y="61"/>
                  </a:lnTo>
                  <a:lnTo>
                    <a:pt x="188" y="93"/>
                  </a:lnTo>
                  <a:lnTo>
                    <a:pt x="181" y="124"/>
                  </a:lnTo>
                  <a:lnTo>
                    <a:pt x="165" y="153"/>
                  </a:lnTo>
                  <a:lnTo>
                    <a:pt x="140" y="172"/>
                  </a:lnTo>
                  <a:lnTo>
                    <a:pt x="111" y="185"/>
                  </a:lnTo>
                  <a:lnTo>
                    <a:pt x="76" y="185"/>
                  </a:lnTo>
                  <a:lnTo>
                    <a:pt x="48" y="172"/>
                  </a:lnTo>
                  <a:lnTo>
                    <a:pt x="22" y="153"/>
                  </a:lnTo>
                  <a:lnTo>
                    <a:pt x="6" y="124"/>
                  </a:lnTo>
                  <a:lnTo>
                    <a:pt x="0" y="93"/>
                  </a:lnTo>
                  <a:close/>
                </a:path>
              </a:pathLst>
            </a:custGeom>
            <a:solidFill>
              <a:srgbClr val="FF7431">
                <a:alpha val="100000"/>
              </a:srgbClr>
            </a:solidFill>
            <a:ln w="254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38936" name="未知"/>
            <p:cNvSpPr/>
            <p:nvPr/>
          </p:nvSpPr>
          <p:spPr>
            <a:xfrm>
              <a:off x="38" y="285"/>
              <a:ext cx="112" cy="1"/>
            </a:xfrm>
            <a:custGeom>
              <a:avLst/>
              <a:gdLst>
                <a:gd name="txL" fmla="*/ 0 w 112"/>
                <a:gd name="txT" fmla="*/ 0 h 1"/>
                <a:gd name="txR" fmla="*/ 112 w 112"/>
                <a:gd name="txB" fmla="*/ 1 h 1"/>
              </a:gdLst>
              <a:ahLst/>
              <a:cxnLst>
                <a:cxn ang="0">
                  <a:pos x="0" y="0"/>
                </a:cxn>
                <a:cxn ang="0">
                  <a:pos x="112" y="0"/>
                </a:cxn>
                <a:cxn ang="0">
                  <a:pos x="0" y="0"/>
                </a:cxn>
              </a:cxnLst>
              <a:rect l="txL" t="txT" r="txR" b="txB"/>
              <a:pathLst>
                <a:path w="112" h="1">
                  <a:moveTo>
                    <a:pt x="0" y="0"/>
                  </a:moveTo>
                  <a:lnTo>
                    <a:pt x="112" y="0"/>
                  </a:lnTo>
                  <a:lnTo>
                    <a:pt x="0" y="0"/>
                  </a:lnTo>
                  <a:close/>
                </a:path>
              </a:pathLst>
            </a:custGeom>
            <a:solidFill>
              <a:srgbClr val="FFFFFF">
                <a:alpha val="100000"/>
              </a:srgbClr>
            </a:solidFill>
            <a:ln w="25400" cap="flat" cmpd="sng">
              <a:solidFill>
                <a:srgbClr val="000000">
                  <a:alpha val="100000"/>
                </a:srgbClr>
              </a:solidFill>
              <a:prstDash val="solid"/>
              <a:round/>
              <a:headEnd type="none" w="med" len="med"/>
              <a:tailEnd type="none" w="med" len="med"/>
            </a:ln>
          </p:spPr>
          <p:txBody>
            <a:bodyPr/>
            <a:lstStyle/>
            <a:p>
              <a:endParaRPr lang="zh-CN" altLang="en-US"/>
            </a:p>
          </p:txBody>
        </p:sp>
        <p:sp>
          <p:nvSpPr>
            <p:cNvPr id="38937" name="Line 16"/>
            <p:cNvSpPr/>
            <p:nvPr/>
          </p:nvSpPr>
          <p:spPr>
            <a:xfrm>
              <a:off x="92" y="227"/>
              <a:ext cx="1" cy="112"/>
            </a:xfrm>
            <a:prstGeom prst="line">
              <a:avLst/>
            </a:prstGeom>
            <a:ln w="25400" cap="flat" cmpd="sng">
              <a:solidFill>
                <a:srgbClr val="000000"/>
              </a:solidFill>
              <a:prstDash val="solid"/>
              <a:headEnd type="none" w="med" len="med"/>
              <a:tailEnd type="none" w="med" len="med"/>
            </a:ln>
          </p:spPr>
          <p:txBody>
            <a:bodyPr/>
            <a:lstStyle/>
            <a:p>
              <a:endParaRPr lang="zh-CN" altLang="en-US"/>
            </a:p>
          </p:txBody>
        </p:sp>
        <p:sp>
          <p:nvSpPr>
            <p:cNvPr id="38938" name="未知"/>
            <p:cNvSpPr/>
            <p:nvPr/>
          </p:nvSpPr>
          <p:spPr>
            <a:xfrm>
              <a:off x="372" y="243"/>
              <a:ext cx="639" cy="163"/>
            </a:xfrm>
            <a:custGeom>
              <a:avLst/>
              <a:gdLst>
                <a:gd name="txL" fmla="*/ 0 w 639"/>
                <a:gd name="txT" fmla="*/ 0 h 163"/>
                <a:gd name="txR" fmla="*/ 639 w 639"/>
                <a:gd name="txB" fmla="*/ 163 h 163"/>
              </a:gdLst>
              <a:ahLst/>
              <a:cxnLst>
                <a:cxn ang="0">
                  <a:pos x="480" y="0"/>
                </a:cxn>
                <a:cxn ang="0">
                  <a:pos x="480" y="42"/>
                </a:cxn>
                <a:cxn ang="0">
                  <a:pos x="0" y="42"/>
                </a:cxn>
                <a:cxn ang="0">
                  <a:pos x="0" y="121"/>
                </a:cxn>
                <a:cxn ang="0">
                  <a:pos x="480" y="121"/>
                </a:cxn>
                <a:cxn ang="0">
                  <a:pos x="480" y="163"/>
                </a:cxn>
                <a:cxn ang="0">
                  <a:pos x="639" y="83"/>
                </a:cxn>
                <a:cxn ang="0">
                  <a:pos x="480" y="0"/>
                </a:cxn>
              </a:cxnLst>
              <a:rect l="txL" t="txT" r="txR" b="txB"/>
              <a:pathLst>
                <a:path w="639" h="163">
                  <a:moveTo>
                    <a:pt x="480" y="0"/>
                  </a:moveTo>
                  <a:lnTo>
                    <a:pt x="480" y="42"/>
                  </a:lnTo>
                  <a:lnTo>
                    <a:pt x="0" y="42"/>
                  </a:lnTo>
                  <a:lnTo>
                    <a:pt x="0" y="121"/>
                  </a:lnTo>
                  <a:lnTo>
                    <a:pt x="480" y="121"/>
                  </a:lnTo>
                  <a:lnTo>
                    <a:pt x="480" y="163"/>
                  </a:lnTo>
                  <a:lnTo>
                    <a:pt x="639" y="83"/>
                  </a:lnTo>
                  <a:lnTo>
                    <a:pt x="480" y="0"/>
                  </a:lnTo>
                  <a:close/>
                </a:path>
              </a:pathLst>
            </a:custGeom>
            <a:solidFill>
              <a:srgbClr val="FF6600">
                <a:alpha val="100000"/>
              </a:srgbClr>
            </a:solidFill>
            <a:ln w="9525" cap="flat" cmpd="sng">
              <a:solidFill>
                <a:srgbClr val="000000">
                  <a:alpha val="100000"/>
                </a:srgbClr>
              </a:solidFill>
              <a:prstDash val="solid"/>
              <a:round/>
              <a:headEnd type="none" w="med" len="med"/>
              <a:tailEnd type="none" w="med" len="med"/>
            </a:ln>
          </p:spPr>
          <p:txBody>
            <a:bodyPr/>
            <a:lstStyle/>
            <a:p>
              <a:endParaRPr lang="zh-CN" altLang="en-US"/>
            </a:p>
          </p:txBody>
        </p:sp>
        <p:sp>
          <p:nvSpPr>
            <p:cNvPr id="38939" name="Rectangle 18"/>
            <p:cNvSpPr/>
            <p:nvPr/>
          </p:nvSpPr>
          <p:spPr>
            <a:xfrm>
              <a:off x="238" y="0"/>
              <a:ext cx="140" cy="267"/>
            </a:xfrm>
            <a:prstGeom prst="rect">
              <a:avLst/>
            </a:prstGeom>
            <a:noFill/>
            <a:ln w="9525">
              <a:noFill/>
            </a:ln>
          </p:spPr>
          <p:txBody>
            <a:bodyPr wrap="none" lIns="0" tIns="0" rIns="0" bIns="0">
              <a:spAutoFit/>
            </a:bodyPr>
            <a:lstStyle/>
            <a:p>
              <a:pPr eaLnBrk="0" hangingPunct="0">
                <a:spcBef>
                  <a:spcPct val="50000"/>
                </a:spcBef>
              </a:pPr>
              <a:r>
                <a:rPr lang="en-US" altLang="zh-CN" sz="2500" b="1" i="1" dirty="0">
                  <a:latin typeface="Times New Roman" panose="02020603050405020304" pitchFamily="18" charset="0"/>
                </a:rPr>
                <a:t>i</a:t>
              </a:r>
              <a:endParaRPr lang="en-US" altLang="zh-CN" b="1" dirty="0">
                <a:latin typeface="Times New Roman" panose="02020603050405020304" pitchFamily="18" charset="0"/>
              </a:endParaRPr>
            </a:p>
          </p:txBody>
        </p:sp>
      </p:grpSp>
      <p:grpSp>
        <p:nvGrpSpPr>
          <p:cNvPr id="4" name="Group 19"/>
          <p:cNvGrpSpPr/>
          <p:nvPr/>
        </p:nvGrpSpPr>
        <p:grpSpPr>
          <a:xfrm>
            <a:off x="5006975" y="4346029"/>
            <a:ext cx="2930525" cy="925513"/>
            <a:chOff x="0" y="0"/>
            <a:chExt cx="1846" cy="583"/>
          </a:xfrm>
        </p:grpSpPr>
        <p:sp>
          <p:nvSpPr>
            <p:cNvPr id="38928" name="Rectangle 20"/>
            <p:cNvSpPr/>
            <p:nvPr/>
          </p:nvSpPr>
          <p:spPr>
            <a:xfrm>
              <a:off x="479" y="0"/>
              <a:ext cx="796" cy="399"/>
            </a:xfrm>
            <a:prstGeom prst="rect">
              <a:avLst/>
            </a:prstGeom>
            <a:solidFill>
              <a:srgbClr val="FFFFE1"/>
            </a:solidFill>
            <a:ln w="26988" cap="flat" cmpd="sng">
              <a:solidFill>
                <a:srgbClr val="000000"/>
              </a:solidFill>
              <a:prstDash val="solid"/>
              <a:miter/>
              <a:headEnd type="none" w="med" len="med"/>
              <a:tailEnd type="none" w="med" len="med"/>
            </a:ln>
          </p:spPr>
          <p:txBody>
            <a:bodyPr/>
            <a:lstStyle/>
            <a:p>
              <a:pPr eaLnBrk="0" hangingPunct="0"/>
              <a:endParaRPr lang="zh-CN" altLang="en-US" dirty="0">
                <a:latin typeface="Times New Roman" panose="02020603050405020304" pitchFamily="18" charset="0"/>
              </a:endParaRPr>
            </a:p>
          </p:txBody>
        </p:sp>
        <p:sp>
          <p:nvSpPr>
            <p:cNvPr id="38929" name="Line 21"/>
            <p:cNvSpPr/>
            <p:nvPr/>
          </p:nvSpPr>
          <p:spPr>
            <a:xfrm>
              <a:off x="81" y="200"/>
              <a:ext cx="398" cy="1"/>
            </a:xfrm>
            <a:prstGeom prst="line">
              <a:avLst/>
            </a:prstGeom>
            <a:ln w="26988" cap="flat" cmpd="sng">
              <a:solidFill>
                <a:srgbClr val="000000"/>
              </a:solidFill>
              <a:prstDash val="solid"/>
              <a:headEnd type="none" w="med" len="med"/>
              <a:tailEnd type="none" w="med" len="med"/>
            </a:ln>
          </p:spPr>
          <p:txBody>
            <a:bodyPr/>
            <a:lstStyle/>
            <a:p>
              <a:endParaRPr lang="zh-CN" altLang="en-US"/>
            </a:p>
          </p:txBody>
        </p:sp>
        <p:sp>
          <p:nvSpPr>
            <p:cNvPr id="38930" name="Line 22"/>
            <p:cNvSpPr/>
            <p:nvPr/>
          </p:nvSpPr>
          <p:spPr>
            <a:xfrm>
              <a:off x="1275" y="200"/>
              <a:ext cx="398" cy="1"/>
            </a:xfrm>
            <a:prstGeom prst="line">
              <a:avLst/>
            </a:prstGeom>
            <a:ln w="26988" cap="flat" cmpd="sng">
              <a:solidFill>
                <a:srgbClr val="000000"/>
              </a:solidFill>
              <a:prstDash val="solid"/>
              <a:headEnd type="none" w="med" len="med"/>
              <a:tailEnd type="none" w="med" len="med"/>
            </a:ln>
          </p:spPr>
          <p:txBody>
            <a:bodyPr/>
            <a:lstStyle/>
            <a:p>
              <a:endParaRPr lang="zh-CN" altLang="en-US"/>
            </a:p>
          </p:txBody>
        </p:sp>
        <p:sp>
          <p:nvSpPr>
            <p:cNvPr id="38931" name="未知"/>
            <p:cNvSpPr/>
            <p:nvPr/>
          </p:nvSpPr>
          <p:spPr>
            <a:xfrm>
              <a:off x="0" y="159"/>
              <a:ext cx="81" cy="81"/>
            </a:xfrm>
            <a:custGeom>
              <a:avLst/>
              <a:gdLst>
                <a:gd name="txL" fmla="*/ 0 w 81"/>
                <a:gd name="txT" fmla="*/ 0 h 81"/>
                <a:gd name="txR" fmla="*/ 81 w 81"/>
                <a:gd name="txB" fmla="*/ 81 h 81"/>
              </a:gdLst>
              <a:ahLst/>
              <a:cxnLst>
                <a:cxn ang="0">
                  <a:pos x="0" y="41"/>
                </a:cxn>
                <a:cxn ang="0">
                  <a:pos x="7" y="20"/>
                </a:cxn>
                <a:cxn ang="0">
                  <a:pos x="20" y="7"/>
                </a:cxn>
                <a:cxn ang="0">
                  <a:pos x="40" y="0"/>
                </a:cxn>
                <a:cxn ang="0">
                  <a:pos x="60" y="7"/>
                </a:cxn>
                <a:cxn ang="0">
                  <a:pos x="74" y="20"/>
                </a:cxn>
                <a:cxn ang="0">
                  <a:pos x="81" y="41"/>
                </a:cxn>
                <a:cxn ang="0">
                  <a:pos x="74" y="61"/>
                </a:cxn>
                <a:cxn ang="0">
                  <a:pos x="60" y="78"/>
                </a:cxn>
                <a:cxn ang="0">
                  <a:pos x="40" y="81"/>
                </a:cxn>
                <a:cxn ang="0">
                  <a:pos x="20" y="78"/>
                </a:cxn>
                <a:cxn ang="0">
                  <a:pos x="7" y="61"/>
                </a:cxn>
                <a:cxn ang="0">
                  <a:pos x="0" y="41"/>
                </a:cxn>
              </a:cxnLst>
              <a:rect l="txL" t="txT" r="txR" b="txB"/>
              <a:pathLst>
                <a:path w="81" h="81">
                  <a:moveTo>
                    <a:pt x="0" y="41"/>
                  </a:moveTo>
                  <a:lnTo>
                    <a:pt x="7" y="20"/>
                  </a:lnTo>
                  <a:lnTo>
                    <a:pt x="20" y="7"/>
                  </a:lnTo>
                  <a:lnTo>
                    <a:pt x="40" y="0"/>
                  </a:lnTo>
                  <a:lnTo>
                    <a:pt x="60" y="7"/>
                  </a:lnTo>
                  <a:lnTo>
                    <a:pt x="74" y="20"/>
                  </a:lnTo>
                  <a:lnTo>
                    <a:pt x="81" y="41"/>
                  </a:lnTo>
                  <a:lnTo>
                    <a:pt x="74" y="61"/>
                  </a:lnTo>
                  <a:lnTo>
                    <a:pt x="60" y="78"/>
                  </a:lnTo>
                  <a:lnTo>
                    <a:pt x="40" y="81"/>
                  </a:lnTo>
                  <a:lnTo>
                    <a:pt x="20" y="78"/>
                  </a:lnTo>
                  <a:lnTo>
                    <a:pt x="7" y="61"/>
                  </a:lnTo>
                  <a:lnTo>
                    <a:pt x="0" y="41"/>
                  </a:lnTo>
                  <a:close/>
                </a:path>
              </a:pathLst>
            </a:custGeom>
            <a:solidFill>
              <a:srgbClr val="FFFFE1">
                <a:alpha val="100000"/>
              </a:srgbClr>
            </a:solidFill>
            <a:ln w="26988" cap="flat" cmpd="sng">
              <a:solidFill>
                <a:srgbClr val="000000">
                  <a:alpha val="100000"/>
                </a:srgbClr>
              </a:solidFill>
              <a:prstDash val="solid"/>
              <a:round/>
              <a:headEnd type="none" w="med" len="med"/>
              <a:tailEnd type="none" w="med" len="med"/>
            </a:ln>
          </p:spPr>
          <p:txBody>
            <a:bodyPr/>
            <a:lstStyle/>
            <a:p>
              <a:endParaRPr lang="zh-CN" altLang="en-US"/>
            </a:p>
          </p:txBody>
        </p:sp>
        <p:sp>
          <p:nvSpPr>
            <p:cNvPr id="38932" name="未知"/>
            <p:cNvSpPr/>
            <p:nvPr/>
          </p:nvSpPr>
          <p:spPr>
            <a:xfrm>
              <a:off x="1673" y="159"/>
              <a:ext cx="81" cy="81"/>
            </a:xfrm>
            <a:custGeom>
              <a:avLst/>
              <a:gdLst>
                <a:gd name="txL" fmla="*/ 0 w 81"/>
                <a:gd name="txT" fmla="*/ 0 h 81"/>
                <a:gd name="txR" fmla="*/ 81 w 81"/>
                <a:gd name="txB" fmla="*/ 81 h 81"/>
              </a:gdLst>
              <a:ahLst/>
              <a:cxnLst>
                <a:cxn ang="0">
                  <a:pos x="0" y="41"/>
                </a:cxn>
                <a:cxn ang="0">
                  <a:pos x="7" y="20"/>
                </a:cxn>
                <a:cxn ang="0">
                  <a:pos x="20" y="7"/>
                </a:cxn>
                <a:cxn ang="0">
                  <a:pos x="40" y="0"/>
                </a:cxn>
                <a:cxn ang="0">
                  <a:pos x="60" y="7"/>
                </a:cxn>
                <a:cxn ang="0">
                  <a:pos x="77" y="20"/>
                </a:cxn>
                <a:cxn ang="0">
                  <a:pos x="81" y="41"/>
                </a:cxn>
                <a:cxn ang="0">
                  <a:pos x="77" y="61"/>
                </a:cxn>
                <a:cxn ang="0">
                  <a:pos x="60" y="78"/>
                </a:cxn>
                <a:cxn ang="0">
                  <a:pos x="40" y="81"/>
                </a:cxn>
                <a:cxn ang="0">
                  <a:pos x="20" y="78"/>
                </a:cxn>
                <a:cxn ang="0">
                  <a:pos x="7" y="61"/>
                </a:cxn>
                <a:cxn ang="0">
                  <a:pos x="0" y="41"/>
                </a:cxn>
              </a:cxnLst>
              <a:rect l="txL" t="txT" r="txR" b="txB"/>
              <a:pathLst>
                <a:path w="81" h="81">
                  <a:moveTo>
                    <a:pt x="0" y="41"/>
                  </a:moveTo>
                  <a:lnTo>
                    <a:pt x="7" y="20"/>
                  </a:lnTo>
                  <a:lnTo>
                    <a:pt x="20" y="7"/>
                  </a:lnTo>
                  <a:lnTo>
                    <a:pt x="40" y="0"/>
                  </a:lnTo>
                  <a:lnTo>
                    <a:pt x="60" y="7"/>
                  </a:lnTo>
                  <a:lnTo>
                    <a:pt x="77" y="20"/>
                  </a:lnTo>
                  <a:lnTo>
                    <a:pt x="81" y="41"/>
                  </a:lnTo>
                  <a:lnTo>
                    <a:pt x="77" y="61"/>
                  </a:lnTo>
                  <a:lnTo>
                    <a:pt x="60" y="78"/>
                  </a:lnTo>
                  <a:lnTo>
                    <a:pt x="40" y="81"/>
                  </a:lnTo>
                  <a:lnTo>
                    <a:pt x="20" y="78"/>
                  </a:lnTo>
                  <a:lnTo>
                    <a:pt x="7" y="61"/>
                  </a:lnTo>
                  <a:lnTo>
                    <a:pt x="0" y="41"/>
                  </a:lnTo>
                  <a:close/>
                </a:path>
              </a:pathLst>
            </a:custGeom>
            <a:solidFill>
              <a:srgbClr val="FFFFE1">
                <a:alpha val="100000"/>
              </a:srgbClr>
            </a:solidFill>
            <a:ln w="26988" cap="flat" cmpd="sng">
              <a:solidFill>
                <a:srgbClr val="000000">
                  <a:alpha val="100000"/>
                </a:srgbClr>
              </a:solidFill>
              <a:prstDash val="solid"/>
              <a:round/>
              <a:headEnd type="none" w="med" len="med"/>
              <a:tailEnd type="none" w="med" len="med"/>
            </a:ln>
          </p:spPr>
          <p:txBody>
            <a:bodyPr/>
            <a:lstStyle/>
            <a:p>
              <a:endParaRPr lang="zh-CN" altLang="en-US"/>
            </a:p>
          </p:txBody>
        </p:sp>
        <p:sp>
          <p:nvSpPr>
            <p:cNvPr id="38933" name="Rectangle 25"/>
            <p:cNvSpPr/>
            <p:nvPr/>
          </p:nvSpPr>
          <p:spPr>
            <a:xfrm>
              <a:off x="21" y="295"/>
              <a:ext cx="236" cy="288"/>
            </a:xfrm>
            <a:prstGeom prst="rect">
              <a:avLst/>
            </a:prstGeom>
            <a:noFill/>
            <a:ln w="9525">
              <a:noFill/>
            </a:ln>
          </p:spPr>
          <p:txBody>
            <a:bodyPr wrap="none" lIns="0" tIns="0" rIns="0" bIns="0">
              <a:spAutoFit/>
            </a:bodyPr>
            <a:lstStyle/>
            <a:p>
              <a:pPr eaLnBrk="0" hangingPunct="0">
                <a:spcBef>
                  <a:spcPct val="50000"/>
                </a:spcBef>
              </a:pPr>
              <a:r>
                <a:rPr lang="en-US" altLang="zh-CN" sz="2600" b="1" i="1" dirty="0">
                  <a:latin typeface="Times New Roman" panose="02020603050405020304" pitchFamily="18" charset="0"/>
                </a:rPr>
                <a:t>A</a:t>
              </a:r>
              <a:endParaRPr lang="en-US" altLang="zh-CN" b="1" dirty="0">
                <a:latin typeface="Times New Roman" panose="02020603050405020304" pitchFamily="18" charset="0"/>
              </a:endParaRPr>
            </a:p>
          </p:txBody>
        </p:sp>
        <p:sp>
          <p:nvSpPr>
            <p:cNvPr id="38934" name="Rectangle 26"/>
            <p:cNvSpPr/>
            <p:nvPr/>
          </p:nvSpPr>
          <p:spPr>
            <a:xfrm>
              <a:off x="1612" y="280"/>
              <a:ext cx="234" cy="289"/>
            </a:xfrm>
            <a:prstGeom prst="rect">
              <a:avLst/>
            </a:prstGeom>
            <a:noFill/>
            <a:ln w="9525">
              <a:noFill/>
            </a:ln>
          </p:spPr>
          <p:txBody>
            <a:bodyPr wrap="none" lIns="0" tIns="0" rIns="0" bIns="0">
              <a:spAutoFit/>
            </a:bodyPr>
            <a:lstStyle/>
            <a:p>
              <a:pPr eaLnBrk="0" hangingPunct="0">
                <a:spcBef>
                  <a:spcPct val="50000"/>
                </a:spcBef>
              </a:pPr>
              <a:r>
                <a:rPr lang="en-US" altLang="zh-CN" sz="2600" b="1" i="1" dirty="0">
                  <a:latin typeface="Times New Roman" panose="02020603050405020304" pitchFamily="18" charset="0"/>
                </a:rPr>
                <a:t>B</a:t>
              </a:r>
              <a:endParaRPr lang="en-US" altLang="zh-CN" b="1" dirty="0">
                <a:latin typeface="Times New Roman" panose="02020603050405020304" pitchFamily="18" charset="0"/>
              </a:endParaRPr>
            </a:p>
          </p:txBody>
        </p:sp>
      </p:grpSp>
      <p:grpSp>
        <p:nvGrpSpPr>
          <p:cNvPr id="5" name="Group 27"/>
          <p:cNvGrpSpPr/>
          <p:nvPr/>
        </p:nvGrpSpPr>
        <p:grpSpPr>
          <a:xfrm>
            <a:off x="5734050" y="3344317"/>
            <a:ext cx="1622425" cy="690562"/>
            <a:chOff x="0" y="0"/>
            <a:chExt cx="1022" cy="435"/>
          </a:xfrm>
        </p:grpSpPr>
        <p:sp>
          <p:nvSpPr>
            <p:cNvPr id="38923" name="未知"/>
            <p:cNvSpPr/>
            <p:nvPr/>
          </p:nvSpPr>
          <p:spPr>
            <a:xfrm>
              <a:off x="823" y="236"/>
              <a:ext cx="199" cy="196"/>
            </a:xfrm>
            <a:custGeom>
              <a:avLst/>
              <a:gdLst>
                <a:gd name="txL" fmla="*/ 0 w 199"/>
                <a:gd name="txT" fmla="*/ 0 h 196"/>
                <a:gd name="txR" fmla="*/ 199 w 199"/>
                <a:gd name="txB" fmla="*/ 196 h 196"/>
              </a:gdLst>
              <a:ahLst/>
              <a:cxnLst>
                <a:cxn ang="0">
                  <a:pos x="0" y="98"/>
                </a:cxn>
                <a:cxn ang="0">
                  <a:pos x="7" y="64"/>
                </a:cxn>
                <a:cxn ang="0">
                  <a:pos x="24" y="34"/>
                </a:cxn>
                <a:cxn ang="0">
                  <a:pos x="51" y="10"/>
                </a:cxn>
                <a:cxn ang="0">
                  <a:pos x="85" y="0"/>
                </a:cxn>
                <a:cxn ang="0">
                  <a:pos x="119" y="0"/>
                </a:cxn>
                <a:cxn ang="0">
                  <a:pos x="149" y="10"/>
                </a:cxn>
                <a:cxn ang="0">
                  <a:pos x="176" y="34"/>
                </a:cxn>
                <a:cxn ang="0">
                  <a:pos x="193" y="64"/>
                </a:cxn>
                <a:cxn ang="0">
                  <a:pos x="199" y="98"/>
                </a:cxn>
                <a:cxn ang="0">
                  <a:pos x="193" y="132"/>
                </a:cxn>
                <a:cxn ang="0">
                  <a:pos x="176" y="162"/>
                </a:cxn>
                <a:cxn ang="0">
                  <a:pos x="149" y="182"/>
                </a:cxn>
                <a:cxn ang="0">
                  <a:pos x="119" y="196"/>
                </a:cxn>
                <a:cxn ang="0">
                  <a:pos x="85" y="196"/>
                </a:cxn>
                <a:cxn ang="0">
                  <a:pos x="51" y="182"/>
                </a:cxn>
                <a:cxn ang="0">
                  <a:pos x="24" y="162"/>
                </a:cxn>
                <a:cxn ang="0">
                  <a:pos x="7" y="132"/>
                </a:cxn>
                <a:cxn ang="0">
                  <a:pos x="0" y="98"/>
                </a:cxn>
              </a:cxnLst>
              <a:rect l="txL" t="txT" r="txR" b="txB"/>
              <a:pathLst>
                <a:path w="199" h="196">
                  <a:moveTo>
                    <a:pt x="0" y="98"/>
                  </a:moveTo>
                  <a:lnTo>
                    <a:pt x="7" y="64"/>
                  </a:lnTo>
                  <a:lnTo>
                    <a:pt x="24" y="34"/>
                  </a:lnTo>
                  <a:lnTo>
                    <a:pt x="51" y="10"/>
                  </a:lnTo>
                  <a:lnTo>
                    <a:pt x="85" y="0"/>
                  </a:lnTo>
                  <a:lnTo>
                    <a:pt x="119" y="0"/>
                  </a:lnTo>
                  <a:lnTo>
                    <a:pt x="149" y="10"/>
                  </a:lnTo>
                  <a:lnTo>
                    <a:pt x="176" y="34"/>
                  </a:lnTo>
                  <a:lnTo>
                    <a:pt x="193" y="64"/>
                  </a:lnTo>
                  <a:lnTo>
                    <a:pt x="199" y="98"/>
                  </a:lnTo>
                  <a:lnTo>
                    <a:pt x="193" y="132"/>
                  </a:lnTo>
                  <a:lnTo>
                    <a:pt x="176" y="162"/>
                  </a:lnTo>
                  <a:lnTo>
                    <a:pt x="149" y="182"/>
                  </a:lnTo>
                  <a:lnTo>
                    <a:pt x="119" y="196"/>
                  </a:lnTo>
                  <a:lnTo>
                    <a:pt x="85" y="196"/>
                  </a:lnTo>
                  <a:lnTo>
                    <a:pt x="51" y="182"/>
                  </a:lnTo>
                  <a:lnTo>
                    <a:pt x="24" y="162"/>
                  </a:lnTo>
                  <a:lnTo>
                    <a:pt x="7" y="132"/>
                  </a:lnTo>
                  <a:lnTo>
                    <a:pt x="0" y="98"/>
                  </a:lnTo>
                  <a:close/>
                </a:path>
              </a:pathLst>
            </a:custGeom>
            <a:solidFill>
              <a:srgbClr val="FF7431">
                <a:alpha val="100000"/>
              </a:srgbClr>
            </a:solidFill>
            <a:ln w="26988" cap="flat" cmpd="sng">
              <a:solidFill>
                <a:srgbClr val="000000">
                  <a:alpha val="100000"/>
                </a:srgbClr>
              </a:solidFill>
              <a:prstDash val="solid"/>
              <a:round/>
              <a:headEnd type="none" w="med" len="med"/>
              <a:tailEnd type="none" w="med" len="med"/>
            </a:ln>
          </p:spPr>
          <p:txBody>
            <a:bodyPr/>
            <a:lstStyle/>
            <a:p>
              <a:endParaRPr lang="zh-CN" altLang="en-US"/>
            </a:p>
          </p:txBody>
        </p:sp>
        <p:sp>
          <p:nvSpPr>
            <p:cNvPr id="38924" name="未知"/>
            <p:cNvSpPr/>
            <p:nvPr/>
          </p:nvSpPr>
          <p:spPr>
            <a:xfrm>
              <a:off x="864" y="334"/>
              <a:ext cx="118" cy="1"/>
            </a:xfrm>
            <a:custGeom>
              <a:avLst/>
              <a:gdLst>
                <a:gd name="txL" fmla="*/ 0 w 118"/>
                <a:gd name="txT" fmla="*/ 0 h 1"/>
                <a:gd name="txR" fmla="*/ 118 w 118"/>
                <a:gd name="txB" fmla="*/ 1 h 1"/>
              </a:gdLst>
              <a:ahLst/>
              <a:cxnLst>
                <a:cxn ang="0">
                  <a:pos x="0" y="0"/>
                </a:cxn>
                <a:cxn ang="0">
                  <a:pos x="118" y="0"/>
                </a:cxn>
                <a:cxn ang="0">
                  <a:pos x="0" y="0"/>
                </a:cxn>
              </a:cxnLst>
              <a:rect l="txL" t="txT" r="txR" b="txB"/>
              <a:pathLst>
                <a:path w="118" h="1">
                  <a:moveTo>
                    <a:pt x="0" y="0"/>
                  </a:moveTo>
                  <a:lnTo>
                    <a:pt x="118" y="0"/>
                  </a:lnTo>
                  <a:lnTo>
                    <a:pt x="0" y="0"/>
                  </a:lnTo>
                  <a:close/>
                </a:path>
              </a:pathLst>
            </a:custGeom>
            <a:solidFill>
              <a:srgbClr val="FFFFFF">
                <a:alpha val="100000"/>
              </a:srgbClr>
            </a:solidFill>
            <a:ln w="26988" cap="flat" cmpd="sng">
              <a:solidFill>
                <a:srgbClr val="000000">
                  <a:alpha val="100000"/>
                </a:srgbClr>
              </a:solidFill>
              <a:prstDash val="solid"/>
              <a:round/>
              <a:headEnd type="none" w="med" len="med"/>
              <a:tailEnd type="none" w="med" len="med"/>
            </a:ln>
          </p:spPr>
          <p:txBody>
            <a:bodyPr/>
            <a:lstStyle/>
            <a:p>
              <a:endParaRPr lang="zh-CN" altLang="en-US"/>
            </a:p>
          </p:txBody>
        </p:sp>
        <p:sp>
          <p:nvSpPr>
            <p:cNvPr id="38925" name="Line 30"/>
            <p:cNvSpPr/>
            <p:nvPr/>
          </p:nvSpPr>
          <p:spPr>
            <a:xfrm>
              <a:off x="925" y="273"/>
              <a:ext cx="1" cy="118"/>
            </a:xfrm>
            <a:prstGeom prst="line">
              <a:avLst/>
            </a:prstGeom>
            <a:ln w="26988" cap="flat" cmpd="sng">
              <a:solidFill>
                <a:srgbClr val="000000"/>
              </a:solidFill>
              <a:prstDash val="solid"/>
              <a:headEnd type="none" w="med" len="med"/>
              <a:tailEnd type="none" w="med" len="med"/>
            </a:ln>
          </p:spPr>
          <p:txBody>
            <a:bodyPr/>
            <a:lstStyle/>
            <a:p>
              <a:endParaRPr lang="zh-CN" altLang="en-US"/>
            </a:p>
          </p:txBody>
        </p:sp>
        <p:sp>
          <p:nvSpPr>
            <p:cNvPr id="38926" name="未知"/>
            <p:cNvSpPr/>
            <p:nvPr/>
          </p:nvSpPr>
          <p:spPr>
            <a:xfrm>
              <a:off x="0" y="237"/>
              <a:ext cx="675" cy="198"/>
            </a:xfrm>
            <a:custGeom>
              <a:avLst/>
              <a:gdLst>
                <a:gd name="txL" fmla="*/ 0 w 675"/>
                <a:gd name="txT" fmla="*/ 0 h 198"/>
                <a:gd name="txR" fmla="*/ 675 w 675"/>
                <a:gd name="txB" fmla="*/ 198 h 198"/>
              </a:gdLst>
              <a:ahLst/>
              <a:cxnLst>
                <a:cxn ang="0">
                  <a:pos x="170" y="0"/>
                </a:cxn>
                <a:cxn ang="0">
                  <a:pos x="170" y="48"/>
                </a:cxn>
                <a:cxn ang="0">
                  <a:pos x="675" y="48"/>
                </a:cxn>
                <a:cxn ang="0">
                  <a:pos x="675" y="148"/>
                </a:cxn>
                <a:cxn ang="0">
                  <a:pos x="170" y="148"/>
                </a:cxn>
                <a:cxn ang="0">
                  <a:pos x="170" y="198"/>
                </a:cxn>
                <a:cxn ang="0">
                  <a:pos x="0" y="98"/>
                </a:cxn>
                <a:cxn ang="0">
                  <a:pos x="170" y="0"/>
                </a:cxn>
              </a:cxnLst>
              <a:rect l="txL" t="txT" r="txR" b="txB"/>
              <a:pathLst>
                <a:path w="675" h="198">
                  <a:moveTo>
                    <a:pt x="170" y="0"/>
                  </a:moveTo>
                  <a:lnTo>
                    <a:pt x="170" y="48"/>
                  </a:lnTo>
                  <a:lnTo>
                    <a:pt x="675" y="48"/>
                  </a:lnTo>
                  <a:lnTo>
                    <a:pt x="675" y="148"/>
                  </a:lnTo>
                  <a:lnTo>
                    <a:pt x="170" y="148"/>
                  </a:lnTo>
                  <a:lnTo>
                    <a:pt x="170" y="198"/>
                  </a:lnTo>
                  <a:lnTo>
                    <a:pt x="0" y="98"/>
                  </a:lnTo>
                  <a:lnTo>
                    <a:pt x="170" y="0"/>
                  </a:lnTo>
                  <a:close/>
                </a:path>
              </a:pathLst>
            </a:custGeom>
            <a:solidFill>
              <a:srgbClr val="FF6600">
                <a:alpha val="100000"/>
              </a:srgbClr>
            </a:solidFill>
            <a:ln w="9525" cap="flat" cmpd="sng">
              <a:solidFill>
                <a:srgbClr val="000000">
                  <a:alpha val="100000"/>
                </a:srgbClr>
              </a:solidFill>
              <a:prstDash val="solid"/>
              <a:round/>
              <a:headEnd type="none" w="med" len="med"/>
              <a:tailEnd type="none" w="med" len="med"/>
            </a:ln>
          </p:spPr>
          <p:txBody>
            <a:bodyPr/>
            <a:lstStyle/>
            <a:p>
              <a:endParaRPr lang="zh-CN" altLang="en-US"/>
            </a:p>
          </p:txBody>
        </p:sp>
        <p:sp>
          <p:nvSpPr>
            <p:cNvPr id="38927" name="Rectangle 32"/>
            <p:cNvSpPr/>
            <p:nvPr/>
          </p:nvSpPr>
          <p:spPr>
            <a:xfrm>
              <a:off x="691" y="0"/>
              <a:ext cx="146" cy="289"/>
            </a:xfrm>
            <a:prstGeom prst="rect">
              <a:avLst/>
            </a:prstGeom>
            <a:noFill/>
            <a:ln w="9525">
              <a:noFill/>
            </a:ln>
          </p:spPr>
          <p:txBody>
            <a:bodyPr wrap="none" lIns="0" tIns="0" rIns="0" bIns="0">
              <a:spAutoFit/>
            </a:bodyPr>
            <a:lstStyle/>
            <a:p>
              <a:pPr eaLnBrk="0" hangingPunct="0">
                <a:spcBef>
                  <a:spcPct val="50000"/>
                </a:spcBef>
              </a:pPr>
              <a:r>
                <a:rPr lang="en-US" altLang="zh-CN" sz="2700" b="1" i="1" dirty="0">
                  <a:latin typeface="Times New Roman" panose="02020603050405020304" pitchFamily="18" charset="0"/>
                </a:rPr>
                <a:t>i</a:t>
              </a:r>
              <a:endParaRPr lang="en-US" altLang="zh-CN" b="1" dirty="0">
                <a:latin typeface="Times New Roman" panose="02020603050405020304" pitchFamily="18" charset="0"/>
              </a:endParaRPr>
            </a:p>
          </p:txBody>
        </p:sp>
      </p:grpSp>
      <p:sp>
        <p:nvSpPr>
          <p:cNvPr id="14369" name="Rectangle 33"/>
          <p:cNvSpPr/>
          <p:nvPr/>
        </p:nvSpPr>
        <p:spPr>
          <a:xfrm>
            <a:off x="3563938" y="1556792"/>
            <a:ext cx="3860800" cy="457200"/>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带电质点的运动形成电流。</a:t>
            </a:r>
            <a:endParaRPr lang="zh-CN" altLang="en-US" sz="2400" b="1" dirty="0">
              <a:latin typeface="Times New Roman" panose="02020603050405020304" pitchFamily="18" charset="0"/>
            </a:endParaRPr>
          </a:p>
        </p:txBody>
      </p:sp>
      <p:sp>
        <p:nvSpPr>
          <p:cNvPr id="14370" name="Rectangle 34"/>
          <p:cNvSpPr/>
          <p:nvPr/>
        </p:nvSpPr>
        <p:spPr>
          <a:xfrm>
            <a:off x="533400" y="5435054"/>
            <a:ext cx="8078788" cy="457200"/>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电流的</a:t>
            </a:r>
            <a:r>
              <a:rPr lang="zh-CN" altLang="en-US" sz="2400" b="1" u="sng" dirty="0">
                <a:solidFill>
                  <a:srgbClr val="FF0000"/>
                </a:solidFill>
                <a:latin typeface="Times New Roman" panose="02020603050405020304" pitchFamily="18" charset="0"/>
              </a:rPr>
              <a:t>实际方向</a:t>
            </a:r>
            <a:r>
              <a:rPr lang="zh-CN" altLang="en-US" sz="2400" b="1" dirty="0">
                <a:latin typeface="Times New Roman" panose="02020603050405020304" pitchFamily="18" charset="0"/>
              </a:rPr>
              <a:t>只有两种可能，从</a:t>
            </a:r>
            <a:r>
              <a:rPr lang="en-US" altLang="zh-CN" sz="2400" b="1" dirty="0">
                <a:latin typeface="Times New Roman" panose="02020603050405020304" pitchFamily="18" charset="0"/>
              </a:rPr>
              <a:t>A</a:t>
            </a:r>
            <a:r>
              <a:rPr lang="zh-CN" altLang="en-US" sz="2400" b="1" dirty="0">
                <a:latin typeface="Times New Roman" panose="02020603050405020304" pitchFamily="18" charset="0"/>
              </a:rPr>
              <a:t>流入</a:t>
            </a:r>
            <a:r>
              <a:rPr lang="en-US" altLang="zh-CN" sz="2400" b="1" dirty="0">
                <a:latin typeface="Times New Roman" panose="02020603050405020304" pitchFamily="18" charset="0"/>
              </a:rPr>
              <a:t>B</a:t>
            </a:r>
            <a:r>
              <a:rPr lang="zh-CN" altLang="en-US" sz="2400" b="1" dirty="0">
                <a:latin typeface="Times New Roman" panose="02020603050405020304" pitchFamily="18" charset="0"/>
              </a:rPr>
              <a:t>，或从</a:t>
            </a:r>
            <a:r>
              <a:rPr lang="en-US" altLang="zh-CN" sz="2400" b="1" dirty="0">
                <a:latin typeface="Times New Roman" panose="02020603050405020304" pitchFamily="18" charset="0"/>
              </a:rPr>
              <a:t>B</a:t>
            </a:r>
            <a:r>
              <a:rPr lang="zh-CN" altLang="en-US" sz="2400" b="1" dirty="0">
                <a:latin typeface="Times New Roman" panose="02020603050405020304" pitchFamily="18" charset="0"/>
              </a:rPr>
              <a:t>流入</a:t>
            </a:r>
            <a:r>
              <a:rPr lang="en-US" altLang="zh-CN" sz="2400" b="1" dirty="0">
                <a:latin typeface="Times New Roman" panose="02020603050405020304" pitchFamily="18" charset="0"/>
              </a:rPr>
              <a:t>A</a:t>
            </a:r>
            <a:r>
              <a:rPr lang="zh-CN" altLang="en-US" sz="2400" b="1" dirty="0">
                <a:latin typeface="Times New Roman" panose="02020603050405020304" pitchFamily="18" charset="0"/>
              </a:rPr>
              <a:t>。</a:t>
            </a:r>
            <a:endParaRPr lang="zh-CN" altLang="en-US" sz="2400" b="1"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iterate type="wd">
                                    <p:tmAbs val="300"/>
                                  </p:iterate>
                                  <p:childTnLst>
                                    <p:set>
                                      <p:cBhvr>
                                        <p:cTn id="6" dur="1" fill="hold">
                                          <p:stCondLst>
                                            <p:cond delay="299"/>
                                          </p:stCondLst>
                                        </p:cTn>
                                        <p:tgtEl>
                                          <p:spTgt spid="14338"/>
                                        </p:tgtEl>
                                        <p:attrNameLst>
                                          <p:attrName>style.visibility</p:attrName>
                                        </p:attrNameLst>
                                      </p:cBhvr>
                                      <p:to>
                                        <p:strVal val="visible"/>
                                      </p:to>
                                    </p:set>
                                    <p:anim calcmode="lin" valueType="num">
                                      <p:cBhvr>
                                        <p:cTn id="7" dur="1" fill="hold"/>
                                        <p:tgtEl>
                                          <p:spTgt spid="14338"/>
                                        </p:tgtEl>
                                      </p:cBhvr>
                                    </p:anim>
                                  </p:childTnLst>
                                </p:cTn>
                              </p:par>
                            </p:childTnLst>
                          </p:cTn>
                        </p:par>
                        <p:par>
                          <p:cTn id="8" fill="hold">
                            <p:stCondLst>
                              <p:cond delay="4500"/>
                            </p:stCondLst>
                            <p:childTnLst>
                              <p:par>
                                <p:cTn id="9" presetID="24" presetClass="entr" presetSubtype="0" fill="hold" grpId="0" nodeType="afterEffect">
                                  <p:stCondLst>
                                    <p:cond delay="0"/>
                                  </p:stCondLst>
                                  <p:childTnLst>
                                    <p:set>
                                      <p:cBhvr>
                                        <p:cTn id="10" dur="1" fill="hold">
                                          <p:stCondLst>
                                            <p:cond delay="499"/>
                                          </p:stCondLst>
                                        </p:cTn>
                                        <p:tgtEl>
                                          <p:spTgt spid="14369"/>
                                        </p:tgtEl>
                                        <p:attrNameLst>
                                          <p:attrName>style.visibility</p:attrName>
                                        </p:attrNameLst>
                                      </p:cBhvr>
                                      <p:to>
                                        <p:strVal val="visible"/>
                                      </p:to>
                                    </p:set>
                                    <p:anim calcmode="lin" valueType="num">
                                      <p:cBhvr>
                                        <p:cTn id="11" dur="1" fill="hold"/>
                                        <p:tgtEl>
                                          <p:spTgt spid="14369"/>
                                        </p:tgtEl>
                                      </p:cBhvr>
                                    </p:anim>
                                  </p:childTnLst>
                                </p:cTn>
                              </p:par>
                            </p:childTnLst>
                          </p:cTn>
                        </p:par>
                      </p:childTnLst>
                    </p:cTn>
                  </p:par>
                  <p:par>
                    <p:cTn id="12" fill="hold">
                      <p:stCondLst>
                        <p:cond delay="indefinite"/>
                      </p:stCondLst>
                      <p:childTnLst>
                        <p:par>
                          <p:cTn id="13" fill="hold">
                            <p:stCondLst>
                              <p:cond delay="0"/>
                            </p:stCondLst>
                            <p:childTnLst>
                              <p:par>
                                <p:cTn id="14" presetID="24" presetClass="entr" presetSubtype="0" fill="hold" grpId="0" nodeType="clickEffect">
                                  <p:stCondLst>
                                    <p:cond delay="0"/>
                                  </p:stCondLst>
                                  <p:childTnLst>
                                    <p:set>
                                      <p:cBhvr>
                                        <p:cTn id="15" dur="1" fill="hold">
                                          <p:stCondLst>
                                            <p:cond delay="499"/>
                                          </p:stCondLst>
                                        </p:cTn>
                                        <p:tgtEl>
                                          <p:spTgt spid="14339"/>
                                        </p:tgtEl>
                                        <p:attrNameLst>
                                          <p:attrName>style.visibility</p:attrName>
                                        </p:attrNameLst>
                                      </p:cBhvr>
                                      <p:to>
                                        <p:strVal val="visible"/>
                                      </p:to>
                                    </p:set>
                                    <p:anim calcmode="lin" valueType="num">
                                      <p:cBhvr>
                                        <p:cTn id="16" dur="1" fill="hold"/>
                                        <p:tgtEl>
                                          <p:spTgt spid="14339"/>
                                        </p:tgtEl>
                                      </p:cBhvr>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0-#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0-#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0-#ppt_w/2"/>
                                          </p:val>
                                        </p:tav>
                                        <p:tav tm="100000">
                                          <p:val>
                                            <p:strVal val="#ppt_x"/>
                                          </p:val>
                                        </p:tav>
                                      </p:tavLst>
                                    </p:anim>
                                    <p:anim calcmode="lin" valueType="num">
                                      <p:cBhvr additive="base">
                                        <p:cTn id="3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1+#ppt_w/2"/>
                                          </p:val>
                                        </p:tav>
                                        <p:tav tm="100000">
                                          <p:val>
                                            <p:strVal val="#ppt_x"/>
                                          </p:val>
                                        </p:tav>
                                      </p:tavLst>
                                    </p:anim>
                                    <p:anim calcmode="lin" valueType="num">
                                      <p:cBhvr additive="base">
                                        <p:cTn id="4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4" presetClass="entr" presetSubtype="0" fill="hold" grpId="0" nodeType="clickEffect">
                                  <p:stCondLst>
                                    <p:cond delay="0"/>
                                  </p:stCondLst>
                                  <p:childTnLst>
                                    <p:set>
                                      <p:cBhvr>
                                        <p:cTn id="44" dur="1" fill="hold">
                                          <p:stCondLst>
                                            <p:cond delay="499"/>
                                          </p:stCondLst>
                                        </p:cTn>
                                        <p:tgtEl>
                                          <p:spTgt spid="14370"/>
                                        </p:tgtEl>
                                        <p:attrNameLst>
                                          <p:attrName>style.visibility</p:attrName>
                                        </p:attrNameLst>
                                      </p:cBhvr>
                                      <p:to>
                                        <p:strVal val="visible"/>
                                      </p:to>
                                    </p:set>
                                    <p:anim calcmode="lin" valueType="num">
                                      <p:cBhvr>
                                        <p:cTn id="45" dur="1" fill="hold"/>
                                        <p:tgtEl>
                                          <p:spTgt spid="14370"/>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39" grpId="0"/>
      <p:bldP spid="14369" grpId="0"/>
      <p:bldP spid="14370"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ext Box 2"/>
          <p:cNvSpPr txBox="1"/>
          <p:nvPr/>
        </p:nvSpPr>
        <p:spPr>
          <a:xfrm>
            <a:off x="609600" y="381000"/>
            <a:ext cx="4724400" cy="457200"/>
          </a:xfrm>
          <a:prstGeom prst="rect">
            <a:avLst/>
          </a:prstGeom>
          <a:noFill/>
          <a:ln w="9525">
            <a:noFill/>
          </a:ln>
        </p:spPr>
        <p:txBody>
          <a:bodyPr anchor="ctr" anchorCtr="0">
            <a:spAutoFit/>
          </a:bodyPr>
          <a:lstStyle/>
          <a:p>
            <a:pPr eaLnBrk="0" hangingPunct="0">
              <a:spcBef>
                <a:spcPct val="50000"/>
              </a:spcBef>
            </a:pPr>
            <a:r>
              <a:rPr lang="zh-CN" altLang="en-US" sz="2400" b="1" dirty="0">
                <a:latin typeface="Times New Roman" panose="02020603050405020304" pitchFamily="18" charset="0"/>
              </a:rPr>
              <a:t>     电流的大小用</a:t>
            </a:r>
            <a:r>
              <a:rPr lang="zh-CN" altLang="en-US" sz="2400" b="1" u="sng" dirty="0">
                <a:solidFill>
                  <a:srgbClr val="FF0000"/>
                </a:solidFill>
                <a:latin typeface="Times New Roman" panose="02020603050405020304" pitchFamily="18" charset="0"/>
              </a:rPr>
              <a:t>电流强度</a:t>
            </a:r>
            <a:r>
              <a:rPr lang="zh-CN" altLang="en-US" sz="2400" b="1" dirty="0">
                <a:latin typeface="Times New Roman" panose="02020603050405020304" pitchFamily="18" charset="0"/>
              </a:rPr>
              <a:t>表示：</a:t>
            </a:r>
            <a:endParaRPr lang="zh-CN" altLang="en-US" sz="2400" b="1" dirty="0">
              <a:latin typeface="Times New Roman" panose="02020603050405020304" pitchFamily="18" charset="0"/>
            </a:endParaRPr>
          </a:p>
        </p:txBody>
      </p:sp>
      <p:sp>
        <p:nvSpPr>
          <p:cNvPr id="15363" name="Text Box 3"/>
          <p:cNvSpPr txBox="1"/>
          <p:nvPr/>
        </p:nvSpPr>
        <p:spPr>
          <a:xfrm>
            <a:off x="4876800" y="2012950"/>
            <a:ext cx="3886200" cy="1004888"/>
          </a:xfrm>
          <a:prstGeom prst="rect">
            <a:avLst/>
          </a:prstGeom>
          <a:noFill/>
          <a:ln w="9525">
            <a:noFill/>
          </a:ln>
        </p:spPr>
        <p:txBody>
          <a:bodyPr anchor="ctr" anchorCtr="0">
            <a:spAutoFit/>
          </a:bodyPr>
          <a:lstStyle/>
          <a:p>
            <a:pPr algn="ctr" eaLnBrk="0" hangingPunct="0">
              <a:spcBef>
                <a:spcPct val="50000"/>
              </a:spcBef>
            </a:pPr>
            <a:r>
              <a:rPr lang="zh-CN" altLang="en-US" sz="2400" b="1" dirty="0">
                <a:latin typeface="Times New Roman" panose="02020603050405020304" pitchFamily="18" charset="0"/>
              </a:rPr>
              <a:t>单位：A (安)   </a:t>
            </a:r>
            <a:endParaRPr lang="zh-CN" altLang="en-US" sz="2400" b="1" dirty="0">
              <a:latin typeface="Times New Roman" panose="02020603050405020304" pitchFamily="18" charset="0"/>
            </a:endParaRPr>
          </a:p>
          <a:p>
            <a:pPr algn="ctr" eaLnBrk="0" hangingPunct="0">
              <a:spcBef>
                <a:spcPct val="50000"/>
              </a:spcBef>
            </a:pPr>
            <a:r>
              <a:rPr lang="zh-CN" altLang="en-US" sz="2400" b="1" dirty="0">
                <a:latin typeface="Times New Roman" panose="02020603050405020304" pitchFamily="18" charset="0"/>
              </a:rPr>
              <a:t> (Ampere，安培)</a:t>
            </a:r>
            <a:endParaRPr lang="zh-CN" altLang="en-US" sz="2400" b="1" dirty="0">
              <a:latin typeface="Times New Roman" panose="02020603050405020304" pitchFamily="18" charset="0"/>
            </a:endParaRPr>
          </a:p>
        </p:txBody>
      </p:sp>
      <p:sp>
        <p:nvSpPr>
          <p:cNvPr id="15364" name="Text Box 4"/>
          <p:cNvSpPr txBox="1"/>
          <p:nvPr/>
        </p:nvSpPr>
        <p:spPr>
          <a:xfrm>
            <a:off x="4343400" y="5334000"/>
            <a:ext cx="2028825" cy="762000"/>
          </a:xfrm>
          <a:prstGeom prst="rect">
            <a:avLst/>
          </a:prstGeom>
          <a:gradFill rotWithShape="0">
            <a:gsLst>
              <a:gs pos="0">
                <a:srgbClr val="FFFFCC"/>
              </a:gs>
              <a:gs pos="100000">
                <a:srgbClr val="CCFFCC"/>
              </a:gs>
            </a:gsLst>
            <a:lin ang="5400000" scaled="1"/>
            <a:tileRect/>
          </a:gradFill>
          <a:ln w="9525">
            <a:noFill/>
          </a:ln>
          <a:effectLst>
            <a:outerShdw dist="107763" dir="2699999" algn="ctr" rotWithShape="0">
              <a:schemeClr val="bg2"/>
            </a:outerShdw>
          </a:effectLst>
        </p:spPr>
        <p:txBody>
          <a:bodyPr>
            <a:spAutoFit/>
          </a:bodyPr>
          <a:lstStyle/>
          <a:p>
            <a:pPr eaLnBrk="0" hangingPunct="0"/>
            <a:r>
              <a:rPr lang="zh-CN" altLang="en-US" sz="4400" b="1" i="1" dirty="0">
                <a:latin typeface="Times New Roman" panose="02020603050405020304" pitchFamily="18" charset="0"/>
              </a:rPr>
              <a:t>不正确</a:t>
            </a:r>
            <a:endParaRPr lang="zh-CN" altLang="en-US" sz="3600" dirty="0">
              <a:latin typeface="Times New Roman" panose="02020603050405020304" pitchFamily="18" charset="0"/>
            </a:endParaRPr>
          </a:p>
        </p:txBody>
      </p:sp>
      <p:sp>
        <p:nvSpPr>
          <p:cNvPr id="15365" name="Text Box 5"/>
          <p:cNvSpPr txBox="1"/>
          <p:nvPr/>
        </p:nvSpPr>
        <p:spPr>
          <a:xfrm>
            <a:off x="7620000" y="3657600"/>
            <a:ext cx="1273175" cy="579438"/>
          </a:xfrm>
          <a:prstGeom prst="rect">
            <a:avLst/>
          </a:prstGeom>
          <a:noFill/>
          <a:ln w="9525">
            <a:noFill/>
          </a:ln>
        </p:spPr>
        <p:txBody>
          <a:bodyPr anchor="ctr" anchorCtr="0">
            <a:spAutoFit/>
          </a:bodyPr>
          <a:lstStyle/>
          <a:p>
            <a:pPr algn="ctr" eaLnBrk="0" hangingPunct="0"/>
            <a:r>
              <a:rPr lang="zh-CN" altLang="en-US" sz="3200" b="1" dirty="0">
                <a:latin typeface="Times New Roman" panose="02020603050405020304" pitchFamily="18" charset="0"/>
              </a:rPr>
              <a:t>大小</a:t>
            </a:r>
            <a:endParaRPr lang="zh-CN" altLang="en-US" sz="3200" b="1" dirty="0">
              <a:latin typeface="Times New Roman" panose="02020603050405020304" pitchFamily="18" charset="0"/>
            </a:endParaRPr>
          </a:p>
        </p:txBody>
      </p:sp>
      <p:sp>
        <p:nvSpPr>
          <p:cNvPr id="15366" name="Text Box 6"/>
          <p:cNvSpPr txBox="1"/>
          <p:nvPr/>
        </p:nvSpPr>
        <p:spPr>
          <a:xfrm>
            <a:off x="7620000" y="4724400"/>
            <a:ext cx="1344613" cy="579438"/>
          </a:xfrm>
          <a:prstGeom prst="rect">
            <a:avLst/>
          </a:prstGeom>
          <a:noFill/>
          <a:ln w="9525">
            <a:noFill/>
          </a:ln>
        </p:spPr>
        <p:txBody>
          <a:bodyPr anchor="ctr" anchorCtr="0">
            <a:spAutoFit/>
          </a:bodyPr>
          <a:lstStyle/>
          <a:p>
            <a:pPr algn="ctr" eaLnBrk="0" hangingPunct="0"/>
            <a:r>
              <a:rPr lang="zh-CN" altLang="en-US" sz="3200" b="1" dirty="0">
                <a:latin typeface="Times New Roman" panose="02020603050405020304" pitchFamily="18" charset="0"/>
              </a:rPr>
              <a:t>方向</a:t>
            </a:r>
            <a:endParaRPr lang="zh-CN" altLang="en-US" sz="3200" b="1" dirty="0">
              <a:latin typeface="Times New Roman" panose="02020603050405020304" pitchFamily="18" charset="0"/>
            </a:endParaRPr>
          </a:p>
        </p:txBody>
      </p:sp>
      <p:sp>
        <p:nvSpPr>
          <p:cNvPr id="15367" name="Text Box 7"/>
          <p:cNvSpPr txBox="1"/>
          <p:nvPr/>
        </p:nvSpPr>
        <p:spPr>
          <a:xfrm>
            <a:off x="4735513" y="4329113"/>
            <a:ext cx="2716212" cy="579437"/>
          </a:xfrm>
          <a:prstGeom prst="rect">
            <a:avLst/>
          </a:prstGeom>
          <a:noFill/>
          <a:ln w="9525">
            <a:noFill/>
          </a:ln>
        </p:spPr>
        <p:txBody>
          <a:bodyPr anchor="ctr" anchorCtr="0">
            <a:spAutoFit/>
          </a:bodyPr>
          <a:lstStyle/>
          <a:p>
            <a:pPr algn="ctr" eaLnBrk="0" hangingPunct="0"/>
            <a:r>
              <a:rPr lang="zh-CN" altLang="en-US" sz="3200" b="1" dirty="0">
                <a:latin typeface="Times New Roman" panose="02020603050405020304" pitchFamily="18" charset="0"/>
              </a:rPr>
              <a:t>电流</a:t>
            </a:r>
            <a:r>
              <a:rPr lang="en-US" altLang="zh-CN" sz="3200" b="1" dirty="0">
                <a:latin typeface="Times New Roman" panose="02020603050405020304" pitchFamily="18" charset="0"/>
              </a:rPr>
              <a:t>(</a:t>
            </a:r>
            <a:r>
              <a:rPr lang="zh-CN" altLang="en-US" sz="3200" b="1" dirty="0">
                <a:latin typeface="Times New Roman" panose="02020603050405020304" pitchFamily="18" charset="0"/>
              </a:rPr>
              <a:t>代数量</a:t>
            </a:r>
            <a:r>
              <a:rPr lang="en-US" altLang="zh-CN" sz="3200" b="1" dirty="0">
                <a:latin typeface="Times New Roman" panose="02020603050405020304" pitchFamily="18" charset="0"/>
              </a:rPr>
              <a:t>)</a:t>
            </a:r>
            <a:endParaRPr lang="en-US" altLang="zh-CN" sz="3200" b="1" dirty="0">
              <a:latin typeface="Times New Roman" panose="02020603050405020304" pitchFamily="18" charset="0"/>
            </a:endParaRPr>
          </a:p>
        </p:txBody>
      </p:sp>
      <p:graphicFrame>
        <p:nvGraphicFramePr>
          <p:cNvPr id="15368" name="对象 15367" descr="羊皮纸"/>
          <p:cNvGraphicFramePr>
            <a:graphicFrameLocks noChangeAspect="1"/>
          </p:cNvGraphicFramePr>
          <p:nvPr/>
        </p:nvGraphicFramePr>
        <p:xfrm>
          <a:off x="762000" y="1676400"/>
          <a:ext cx="2971800" cy="1443038"/>
        </p:xfrm>
        <a:graphic>
          <a:graphicData uri="http://schemas.openxmlformats.org/presentationml/2006/ole">
            <mc:AlternateContent xmlns:mc="http://schemas.openxmlformats.org/markup-compatibility/2006">
              <mc:Choice xmlns:v="urn:schemas-microsoft-com:vml" Requires="v">
                <p:oleObj spid="_x0000_s2" name="" r:id="rId1" imgW="998220" imgH="486410" progId="">
                  <p:embed/>
                </p:oleObj>
              </mc:Choice>
              <mc:Fallback>
                <p:oleObj name="" r:id="rId1" imgW="998220" imgH="486410" progId="">
                  <p:embed/>
                  <p:pic>
                    <p:nvPicPr>
                      <p:cNvPr id="0" name="图片 3080"/>
                      <p:cNvPicPr/>
                      <p:nvPr/>
                    </p:nvPicPr>
                    <p:blipFill>
                      <a:blip r:embed="rId2"/>
                      <a:stretch>
                        <a:fillRect/>
                      </a:stretch>
                    </p:blipFill>
                    <p:spPr>
                      <a:xfrm>
                        <a:off x="762000" y="1676400"/>
                        <a:ext cx="2971800" cy="1443038"/>
                      </a:xfrm>
                      <a:prstGeom prst="rect">
                        <a:avLst/>
                      </a:prstGeom>
                      <a:blipFill rotWithShape="0">
                        <a:blip r:embed="rId3"/>
                      </a:blipFill>
                      <a:ln w="38100">
                        <a:noFill/>
                        <a:miter/>
                      </a:ln>
                      <a:effectLst>
                        <a:prstShdw prst="shdw17" dist="17961" dir="2699999">
                          <a:srgbClr val="999999"/>
                        </a:prstShdw>
                      </a:effectLst>
                    </p:spPr>
                  </p:pic>
                </p:oleObj>
              </mc:Fallback>
            </mc:AlternateContent>
          </a:graphicData>
        </a:graphic>
      </p:graphicFrame>
      <p:graphicFrame>
        <p:nvGraphicFramePr>
          <p:cNvPr id="15369" name="Object 9"/>
          <p:cNvGraphicFramePr>
            <a:graphicFrameLocks noChangeAspect="1"/>
          </p:cNvGraphicFramePr>
          <p:nvPr/>
        </p:nvGraphicFramePr>
        <p:xfrm>
          <a:off x="381000" y="3429000"/>
          <a:ext cx="3962400" cy="1993900"/>
        </p:xfrm>
        <a:graphic>
          <a:graphicData uri="http://schemas.openxmlformats.org/presentationml/2006/ole">
            <mc:AlternateContent xmlns:mc="http://schemas.openxmlformats.org/markup-compatibility/2006">
              <mc:Choice xmlns:v="urn:schemas-microsoft-com:vml" Requires="v">
                <p:oleObj spid="_x0000_s3" name="" r:id="rId4" imgW="1913890" imgH="963295" progId="Visio.Drawing.11">
                  <p:embed/>
                </p:oleObj>
              </mc:Choice>
              <mc:Fallback>
                <p:oleObj name="" r:id="rId4" imgW="1913890" imgH="963295" progId="Visio.Drawing.11">
                  <p:embed/>
                  <p:pic>
                    <p:nvPicPr>
                      <p:cNvPr id="0" name="图片 3079"/>
                      <p:cNvPicPr/>
                      <p:nvPr/>
                    </p:nvPicPr>
                    <p:blipFill>
                      <a:blip r:embed="rId5"/>
                      <a:stretch>
                        <a:fillRect/>
                      </a:stretch>
                    </p:blipFill>
                    <p:spPr>
                      <a:xfrm>
                        <a:off x="381000" y="3429000"/>
                        <a:ext cx="3962400" cy="1993900"/>
                      </a:xfrm>
                      <a:prstGeom prst="rect">
                        <a:avLst/>
                      </a:prstGeom>
                      <a:noFill/>
                      <a:ln w="38100">
                        <a:noFill/>
                        <a:miter/>
                      </a:ln>
                    </p:spPr>
                  </p:pic>
                </p:oleObj>
              </mc:Fallback>
            </mc:AlternateContent>
          </a:graphicData>
        </a:graphic>
      </p:graphicFrame>
      <p:sp>
        <p:nvSpPr>
          <p:cNvPr id="15370" name="Text Box 10"/>
          <p:cNvSpPr txBox="1"/>
          <p:nvPr/>
        </p:nvSpPr>
        <p:spPr>
          <a:xfrm>
            <a:off x="762000" y="5562600"/>
            <a:ext cx="2590800" cy="457200"/>
          </a:xfrm>
          <a:prstGeom prst="rect">
            <a:avLst/>
          </a:prstGeom>
          <a:noFill/>
          <a:ln w="9525">
            <a:noFill/>
          </a:ln>
        </p:spPr>
        <p:txBody>
          <a:bodyPr anchor="ctr" anchorCtr="0">
            <a:spAutoFit/>
          </a:bodyPr>
          <a:lstStyle/>
          <a:p>
            <a:pPr algn="ctr" eaLnBrk="0" hangingPunct="0">
              <a:spcBef>
                <a:spcPct val="50000"/>
              </a:spcBef>
            </a:pPr>
            <a:r>
              <a:rPr lang="zh-CN" altLang="en-US" sz="2400" b="1" dirty="0">
                <a:latin typeface="Times New Roman" panose="02020603050405020304" pitchFamily="18" charset="0"/>
              </a:rPr>
              <a:t>电流为</a:t>
            </a:r>
            <a:r>
              <a:rPr lang="en-US" altLang="zh-CN" sz="2400" b="1" dirty="0">
                <a:latin typeface="Times New Roman" panose="02020603050405020304" pitchFamily="18" charset="0"/>
              </a:rPr>
              <a:t>1mA</a:t>
            </a:r>
            <a:endParaRPr lang="en-US" altLang="zh-CN" sz="2400" b="1" dirty="0">
              <a:latin typeface="Times New Roman" panose="02020603050405020304" pitchFamily="18" charset="0"/>
            </a:endParaRPr>
          </a:p>
        </p:txBody>
      </p:sp>
      <p:sp>
        <p:nvSpPr>
          <p:cNvPr id="39947" name="WordArt 11"/>
          <p:cNvSpPr>
            <a:spLocks noTextEdit="1"/>
          </p:cNvSpPr>
          <p:nvPr/>
        </p:nvSpPr>
        <p:spPr>
          <a:xfrm rot="5400000">
            <a:off x="3124200" y="5410200"/>
            <a:ext cx="765175" cy="685800"/>
          </a:xfrm>
          <a:prstGeom prst="rect">
            <a:avLst/>
          </a:prstGeom>
        </p:spPr>
        <p:txBody>
          <a:bodyPr vert="wordArtVert" wrap="none" fromWordArt="1">
            <a:prstTxWarp prst="textPlain">
              <a:avLst>
                <a:gd name="adj" fmla="val 50000"/>
              </a:avLst>
            </a:prstTxWarp>
            <a:normAutofit fontScale="55000" lnSpcReduction="20000"/>
            <a:scene3d>
              <a:camera prst="legacyPerspectiveFront">
                <a:rot lat="20640000" lon="20700000" rev="0"/>
              </a:camera>
              <a:lightRig rig="legacyNormal3" dir="l"/>
            </a:scene3d>
            <a:sp3d extrusionH="201600" prstMaterial="legacyPlastic">
              <a:extrusionClr>
                <a:srgbClr val="FF9966"/>
              </a:extrusionClr>
            </a:sp3d>
          </a:bodyPr>
          <a:lstStyle/>
          <a:p>
            <a:pPr algn="ctr" eaLnBrk="0" hangingPunct="0"/>
            <a:r>
              <a:rPr lang="zh-CN" altLang="en-US" sz="8000" b="1">
                <a:solidFill>
                  <a:srgbClr val="CC0000">
                    <a:alpha val="50195"/>
                  </a:srgbClr>
                </a:solidFill>
                <a:latin typeface="宋体" panose="02010600030101010101" pitchFamily="2" charset="-122"/>
                <a:ea typeface="宋体" panose="02010600030101010101" pitchFamily="2" charset="-122"/>
              </a:rPr>
              <a:t>?</a:t>
            </a:r>
            <a:endParaRPr lang="zh-CN" altLang="en-US" sz="8000" b="1">
              <a:solidFill>
                <a:srgbClr val="CC0000">
                  <a:alpha val="50195"/>
                </a:srgbClr>
              </a:solidFill>
              <a:latin typeface="宋体" panose="02010600030101010101" pitchFamily="2" charset="-122"/>
              <a:ea typeface="宋体" panose="02010600030101010101" pitchFamily="2" charset="-122"/>
            </a:endParaRPr>
          </a:p>
        </p:txBody>
      </p:sp>
      <p:sp>
        <p:nvSpPr>
          <p:cNvPr id="15372" name="AutoShape 12"/>
          <p:cNvSpPr/>
          <p:nvPr/>
        </p:nvSpPr>
        <p:spPr>
          <a:xfrm flipV="1">
            <a:off x="7315200" y="3886200"/>
            <a:ext cx="228600" cy="1287463"/>
          </a:xfrm>
          <a:prstGeom prst="leftBrace">
            <a:avLst>
              <a:gd name="adj1" fmla="val 46854"/>
              <a:gd name="adj2" fmla="val 50000"/>
            </a:avLst>
          </a:prstGeom>
          <a:solidFill>
            <a:schemeClr val="accent1"/>
          </a:solidFill>
          <a:ln w="9525" cap="flat" cmpd="sng">
            <a:solidFill>
              <a:schemeClr val="tx1"/>
            </a:solidFill>
            <a:prstDash val="solid"/>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graphicFrame>
        <p:nvGraphicFramePr>
          <p:cNvPr id="15373" name="对象 15372" descr="羊皮纸"/>
          <p:cNvGraphicFramePr>
            <a:graphicFrameLocks noChangeAspect="1"/>
          </p:cNvGraphicFramePr>
          <p:nvPr/>
        </p:nvGraphicFramePr>
        <p:xfrm>
          <a:off x="3810000" y="1676400"/>
          <a:ext cx="1257300" cy="1443038"/>
        </p:xfrm>
        <a:graphic>
          <a:graphicData uri="http://schemas.openxmlformats.org/presentationml/2006/ole">
            <mc:AlternateContent xmlns:mc="http://schemas.openxmlformats.org/markup-compatibility/2006">
              <mc:Choice xmlns:v="urn:schemas-microsoft-com:vml" Requires="v">
                <p:oleObj spid="_x0000_s4" name="" r:id="rId6" imgW="424180" imgH="488315" progId="">
                  <p:embed/>
                </p:oleObj>
              </mc:Choice>
              <mc:Fallback>
                <p:oleObj name="" r:id="rId6" imgW="424180" imgH="488315" progId="">
                  <p:embed/>
                  <p:pic>
                    <p:nvPicPr>
                      <p:cNvPr id="0" name="图片 3081"/>
                      <p:cNvPicPr/>
                      <p:nvPr/>
                    </p:nvPicPr>
                    <p:blipFill>
                      <a:blip r:embed="rId7"/>
                      <a:stretch>
                        <a:fillRect/>
                      </a:stretch>
                    </p:blipFill>
                    <p:spPr>
                      <a:xfrm>
                        <a:off x="3810000" y="1676400"/>
                        <a:ext cx="1257300" cy="1443038"/>
                      </a:xfrm>
                      <a:prstGeom prst="rect">
                        <a:avLst/>
                      </a:prstGeom>
                      <a:blipFill rotWithShape="0">
                        <a:blip r:embed="rId3"/>
                      </a:blipFill>
                      <a:ln w="38100">
                        <a:noFill/>
                        <a:miter/>
                      </a:ln>
                      <a:effectLst>
                        <a:prstShdw prst="shdw17" dist="17961" dir="2699999">
                          <a:srgbClr val="999999"/>
                        </a:prstShdw>
                      </a:effectLst>
                    </p:spPr>
                  </p:pic>
                </p:oleObj>
              </mc:Fallback>
            </mc:AlternateContent>
          </a:graphicData>
        </a:graphic>
      </p:graphicFrame>
      <p:sp>
        <p:nvSpPr>
          <p:cNvPr id="15374" name="Rectangle 14"/>
          <p:cNvSpPr/>
          <p:nvPr/>
        </p:nvSpPr>
        <p:spPr>
          <a:xfrm>
            <a:off x="914400" y="990600"/>
            <a:ext cx="5257800" cy="457200"/>
          </a:xfrm>
          <a:prstGeom prst="rect">
            <a:avLst/>
          </a:prstGeom>
          <a:noFill/>
          <a:ln w="9525">
            <a:noFill/>
          </a:ln>
        </p:spPr>
        <p:txBody>
          <a:bodyPr anchor="ctr" anchorCtr="0">
            <a:spAutoFit/>
          </a:bodyPr>
          <a:lstStyle/>
          <a:p>
            <a:pPr eaLnBrk="0" hangingPunct="0">
              <a:spcBef>
                <a:spcPct val="50000"/>
              </a:spcBef>
            </a:pPr>
            <a:r>
              <a:rPr lang="zh-CN" altLang="en-US" sz="2400" b="1" dirty="0">
                <a:latin typeface="Times New Roman" panose="02020603050405020304" pitchFamily="18" charset="0"/>
              </a:rPr>
              <a:t>单位时间内通过导体截面的电荷。</a:t>
            </a:r>
            <a:endParaRPr lang="zh-CN" altLang="en-US" sz="2400" b="1"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5362">
                                            <p:txEl>
                                              <p:pRg st="0" end="0"/>
                                            </p:txEl>
                                          </p:spTgt>
                                        </p:tgtEl>
                                        <p:attrNameLst>
                                          <p:attrName>style.visibility</p:attrName>
                                        </p:attrNameLst>
                                      </p:cBhvr>
                                      <p:to>
                                        <p:strVal val="visible"/>
                                      </p:to>
                                    </p:set>
                                    <p:anim calcmode="lin" valueType="num">
                                      <p:cBhvr additive="base">
                                        <p:cTn id="7" dur="500" fill="hold"/>
                                        <p:tgtEl>
                                          <p:spTgt spid="1536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5362">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8" name="CARBRAKE.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5374"/>
                                        </p:tgtEl>
                                        <p:attrNameLst>
                                          <p:attrName>style.visibility</p:attrName>
                                        </p:attrNameLst>
                                      </p:cBhvr>
                                      <p:to>
                                        <p:strVal val="visible"/>
                                      </p:to>
                                    </p:set>
                                    <p:anim calcmode="lin" valueType="num">
                                      <p:cBhvr additive="base">
                                        <p:cTn id="13" dur="500" fill="hold"/>
                                        <p:tgtEl>
                                          <p:spTgt spid="15374"/>
                                        </p:tgtEl>
                                        <p:attrNameLst>
                                          <p:attrName>ppt_x</p:attrName>
                                        </p:attrNameLst>
                                      </p:cBhvr>
                                      <p:tavLst>
                                        <p:tav tm="0">
                                          <p:val>
                                            <p:strVal val="0-#ppt_w/2"/>
                                          </p:val>
                                        </p:tav>
                                        <p:tav tm="100000">
                                          <p:val>
                                            <p:strVal val="#ppt_x"/>
                                          </p:val>
                                        </p:tav>
                                      </p:tavLst>
                                    </p:anim>
                                    <p:anim calcmode="lin" valueType="num">
                                      <p:cBhvr additive="base">
                                        <p:cTn id="14" dur="500" fill="hold"/>
                                        <p:tgtEl>
                                          <p:spTgt spid="1537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15368"/>
                                        </p:tgtEl>
                                        <p:attrNameLst>
                                          <p:attrName>style.visibility</p:attrName>
                                        </p:attrNameLst>
                                      </p:cBhvr>
                                      <p:to>
                                        <p:strVal val="visible"/>
                                      </p:to>
                                    </p:set>
                                    <p:animEffect transition="in" filter="dissolve">
                                      <p:cBhvr>
                                        <p:cTn id="19" dur="500"/>
                                        <p:tgtEl>
                                          <p:spTgt spid="15368"/>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15373"/>
                                        </p:tgtEl>
                                        <p:attrNameLst>
                                          <p:attrName>style.visibility</p:attrName>
                                        </p:attrNameLst>
                                      </p:cBhvr>
                                      <p:to>
                                        <p:strVal val="visible"/>
                                      </p:to>
                                    </p:set>
                                    <p:animEffect transition="in" filter="dissolve">
                                      <p:cBhvr>
                                        <p:cTn id="24" dur="500"/>
                                        <p:tgtEl>
                                          <p:spTgt spid="15373"/>
                                        </p:tgtEl>
                                      </p:cBhvr>
                                    </p:animEffect>
                                  </p:childTnLst>
                                </p:cTn>
                              </p:par>
                            </p:childTnLst>
                          </p:cTn>
                        </p:par>
                      </p:childTnLst>
                    </p:cTn>
                  </p:par>
                  <p:par>
                    <p:cTn id="25" fill="hold">
                      <p:stCondLst>
                        <p:cond delay="indefinite"/>
                      </p:stCondLst>
                      <p:childTnLst>
                        <p:par>
                          <p:cTn id="26" fill="hold">
                            <p:stCondLst>
                              <p:cond delay="0"/>
                            </p:stCondLst>
                            <p:childTnLst>
                              <p:par>
                                <p:cTn id="27" presetID="17" presetClass="entr" presetSubtype="8" fill="hold" grpId="0" nodeType="clickEffect">
                                  <p:stCondLst>
                                    <p:cond delay="0"/>
                                  </p:stCondLst>
                                  <p:iterate type="wd">
                                    <p:tmPct val="100000"/>
                                  </p:iterate>
                                  <p:childTnLst>
                                    <p:set>
                                      <p:cBhvr>
                                        <p:cTn id="28" dur="1" fill="hold">
                                          <p:stCondLst>
                                            <p:cond delay="0"/>
                                          </p:stCondLst>
                                        </p:cTn>
                                        <p:tgtEl>
                                          <p:spTgt spid="15363"/>
                                        </p:tgtEl>
                                        <p:attrNameLst>
                                          <p:attrName>style.visibility</p:attrName>
                                        </p:attrNameLst>
                                      </p:cBhvr>
                                      <p:to>
                                        <p:strVal val="visible"/>
                                      </p:to>
                                    </p:set>
                                    <p:anim calcmode="lin" valueType="num">
                                      <p:cBhvr>
                                        <p:cTn id="29" dur="300" fill="hold"/>
                                        <p:tgtEl>
                                          <p:spTgt spid="15363"/>
                                        </p:tgtEl>
                                        <p:attrNameLst>
                                          <p:attrName>ppt_x</p:attrName>
                                        </p:attrNameLst>
                                      </p:cBhvr>
                                      <p:tavLst>
                                        <p:tav tm="0">
                                          <p:val>
                                            <p:strVal val="#ppt_x-#ppt_w/2"/>
                                          </p:val>
                                        </p:tav>
                                        <p:tav tm="100000">
                                          <p:val>
                                            <p:strVal val="#ppt_x"/>
                                          </p:val>
                                        </p:tav>
                                      </p:tavLst>
                                    </p:anim>
                                    <p:anim calcmode="lin" valueType="num">
                                      <p:cBhvr>
                                        <p:cTn id="30" dur="300" fill="hold"/>
                                        <p:tgtEl>
                                          <p:spTgt spid="15363"/>
                                        </p:tgtEl>
                                        <p:attrNameLst>
                                          <p:attrName>ppt_y</p:attrName>
                                        </p:attrNameLst>
                                      </p:cBhvr>
                                      <p:tavLst>
                                        <p:tav tm="0">
                                          <p:val>
                                            <p:strVal val="#ppt_y"/>
                                          </p:val>
                                        </p:tav>
                                        <p:tav tm="100000">
                                          <p:val>
                                            <p:strVal val="#ppt_y"/>
                                          </p:val>
                                        </p:tav>
                                      </p:tavLst>
                                    </p:anim>
                                    <p:anim calcmode="lin" valueType="num">
                                      <p:cBhvr>
                                        <p:cTn id="31" dur="300" fill="hold"/>
                                        <p:tgtEl>
                                          <p:spTgt spid="15363"/>
                                        </p:tgtEl>
                                        <p:attrNameLst>
                                          <p:attrName>ppt_w</p:attrName>
                                        </p:attrNameLst>
                                      </p:cBhvr>
                                      <p:tavLst>
                                        <p:tav tm="0">
                                          <p:val>
                                            <p:fltVal val="0"/>
                                          </p:val>
                                        </p:tav>
                                        <p:tav tm="100000">
                                          <p:val>
                                            <p:strVal val="#ppt_w"/>
                                          </p:val>
                                        </p:tav>
                                      </p:tavLst>
                                    </p:anim>
                                    <p:anim calcmode="lin" valueType="num">
                                      <p:cBhvr>
                                        <p:cTn id="32" dur="300" fill="hold"/>
                                        <p:tgtEl>
                                          <p:spTgt spid="15363"/>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5369"/>
                                        </p:tgtEl>
                                        <p:attrNameLst>
                                          <p:attrName>style.visibility</p:attrName>
                                        </p:attrNameLst>
                                      </p:cBhvr>
                                      <p:to>
                                        <p:strVal val="visible"/>
                                      </p:to>
                                    </p:set>
                                    <p:anim calcmode="lin" valueType="num">
                                      <p:cBhvr additive="base">
                                        <p:cTn id="37" dur="500" fill="hold"/>
                                        <p:tgtEl>
                                          <p:spTgt spid="15369"/>
                                        </p:tgtEl>
                                        <p:attrNameLst>
                                          <p:attrName>ppt_x</p:attrName>
                                        </p:attrNameLst>
                                      </p:cBhvr>
                                      <p:tavLst>
                                        <p:tav tm="0">
                                          <p:val>
                                            <p:strVal val="0-#ppt_w/2"/>
                                          </p:val>
                                        </p:tav>
                                        <p:tav tm="100000">
                                          <p:val>
                                            <p:strVal val="#ppt_x"/>
                                          </p:val>
                                        </p:tav>
                                      </p:tavLst>
                                    </p:anim>
                                    <p:anim calcmode="lin" valueType="num">
                                      <p:cBhvr additive="base">
                                        <p:cTn id="38" dur="500" fill="hold"/>
                                        <p:tgtEl>
                                          <p:spTgt spid="15369"/>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7" presetClass="entr" presetSubtype="8" fill="hold" grpId="0" nodeType="clickEffect">
                                  <p:stCondLst>
                                    <p:cond delay="0"/>
                                  </p:stCondLst>
                                  <p:iterate type="wd">
                                    <p:tmPct val="100000"/>
                                  </p:iterate>
                                  <p:childTnLst>
                                    <p:set>
                                      <p:cBhvr>
                                        <p:cTn id="42" dur="1" fill="hold">
                                          <p:stCondLst>
                                            <p:cond delay="0"/>
                                          </p:stCondLst>
                                        </p:cTn>
                                        <p:tgtEl>
                                          <p:spTgt spid="15370"/>
                                        </p:tgtEl>
                                        <p:attrNameLst>
                                          <p:attrName>style.visibility</p:attrName>
                                        </p:attrNameLst>
                                      </p:cBhvr>
                                      <p:to>
                                        <p:strVal val="visible"/>
                                      </p:to>
                                    </p:set>
                                    <p:anim calcmode="lin" valueType="num">
                                      <p:cBhvr>
                                        <p:cTn id="43" dur="300" fill="hold"/>
                                        <p:tgtEl>
                                          <p:spTgt spid="15370"/>
                                        </p:tgtEl>
                                        <p:attrNameLst>
                                          <p:attrName>ppt_x</p:attrName>
                                        </p:attrNameLst>
                                      </p:cBhvr>
                                      <p:tavLst>
                                        <p:tav tm="0">
                                          <p:val>
                                            <p:strVal val="#ppt_x-#ppt_w/2"/>
                                          </p:val>
                                        </p:tav>
                                        <p:tav tm="100000">
                                          <p:val>
                                            <p:strVal val="#ppt_x"/>
                                          </p:val>
                                        </p:tav>
                                      </p:tavLst>
                                    </p:anim>
                                    <p:anim calcmode="lin" valueType="num">
                                      <p:cBhvr>
                                        <p:cTn id="44" dur="300" fill="hold"/>
                                        <p:tgtEl>
                                          <p:spTgt spid="15370"/>
                                        </p:tgtEl>
                                        <p:attrNameLst>
                                          <p:attrName>ppt_y</p:attrName>
                                        </p:attrNameLst>
                                      </p:cBhvr>
                                      <p:tavLst>
                                        <p:tav tm="0">
                                          <p:val>
                                            <p:strVal val="#ppt_y"/>
                                          </p:val>
                                        </p:tav>
                                        <p:tav tm="100000">
                                          <p:val>
                                            <p:strVal val="#ppt_y"/>
                                          </p:val>
                                        </p:tav>
                                      </p:tavLst>
                                    </p:anim>
                                    <p:anim calcmode="lin" valueType="num">
                                      <p:cBhvr>
                                        <p:cTn id="45" dur="300" fill="hold"/>
                                        <p:tgtEl>
                                          <p:spTgt spid="15370"/>
                                        </p:tgtEl>
                                        <p:attrNameLst>
                                          <p:attrName>ppt_w</p:attrName>
                                        </p:attrNameLst>
                                      </p:cBhvr>
                                      <p:tavLst>
                                        <p:tav tm="0">
                                          <p:val>
                                            <p:fltVal val="0"/>
                                          </p:val>
                                        </p:tav>
                                        <p:tav tm="100000">
                                          <p:val>
                                            <p:strVal val="#ppt_w"/>
                                          </p:val>
                                        </p:tav>
                                      </p:tavLst>
                                    </p:anim>
                                    <p:anim calcmode="lin" valueType="num">
                                      <p:cBhvr>
                                        <p:cTn id="46" dur="300" fill="hold"/>
                                        <p:tgtEl>
                                          <p:spTgt spid="15370"/>
                                        </p:tgtEl>
                                        <p:attrNameLst>
                                          <p:attrName>ppt_h</p:attrName>
                                        </p:attrNameLst>
                                      </p:cBhvr>
                                      <p:tavLst>
                                        <p:tav tm="0">
                                          <p:val>
                                            <p:strVal val="#ppt_h"/>
                                          </p:val>
                                        </p:tav>
                                        <p:tav tm="100000">
                                          <p:val>
                                            <p:strVal val="#ppt_h"/>
                                          </p:val>
                                        </p:tav>
                                      </p:tavLst>
                                    </p:anim>
                                  </p:childTnLst>
                                </p:cTn>
                              </p:par>
                            </p:childTnLst>
                          </p:cTn>
                        </p:par>
                        <p:par>
                          <p:cTn id="47" fill="hold">
                            <p:stCondLst>
                              <p:cond delay="1800"/>
                            </p:stCondLst>
                            <p:childTnLst>
                              <p:par>
                                <p:cTn id="48" presetID="19" presetClass="entr" presetSubtype="10" fill="hold" nodeType="afterEffect">
                                  <p:stCondLst>
                                    <p:cond delay="500"/>
                                  </p:stCondLst>
                                  <p:childTnLst>
                                    <p:set>
                                      <p:cBhvr>
                                        <p:cTn id="49" dur="1" fill="hold">
                                          <p:stCondLst>
                                            <p:cond delay="0"/>
                                          </p:stCondLst>
                                        </p:cTn>
                                        <p:tgtEl>
                                          <p:spTgt spid="39947"/>
                                        </p:tgtEl>
                                        <p:attrNameLst>
                                          <p:attrName>style.visibility</p:attrName>
                                        </p:attrNameLst>
                                      </p:cBhvr>
                                      <p:to>
                                        <p:strVal val="visible"/>
                                      </p:to>
                                    </p:set>
                                    <p:anim calcmode="lin" valueType="num">
                                      <p:cBhvr>
                                        <p:cTn id="50" dur="5000" fill="hold"/>
                                        <p:tgtEl>
                                          <p:spTgt spid="39947"/>
                                        </p:tgtEl>
                                        <p:attrNameLst>
                                          <p:attrName>ppt_w</p:attrName>
                                        </p:attrNameLst>
                                      </p:cBhvr>
                                      <p:tavLst>
                                        <p:tav tm="0" fmla="#ppt_w*sin(2.5*pi*$)">
                                          <p:val>
                                            <p:fltVal val="0"/>
                                          </p:val>
                                        </p:tav>
                                        <p:tav tm="100000">
                                          <p:val>
                                            <p:fltVal val="1"/>
                                          </p:val>
                                        </p:tav>
                                      </p:tavLst>
                                    </p:anim>
                                    <p:anim calcmode="lin" valueType="num">
                                      <p:cBhvr>
                                        <p:cTn id="51" dur="5000" fill="hold"/>
                                        <p:tgtEl>
                                          <p:spTgt spid="39947"/>
                                        </p:tgtEl>
                                        <p:attrNameLst>
                                          <p:attrName>ppt_h</p:attrName>
                                        </p:attrNameLst>
                                      </p:cBhvr>
                                      <p:tavLst>
                                        <p:tav tm="0">
                                          <p:val>
                                            <p:strVal val="#ppt_h"/>
                                          </p:val>
                                        </p:tav>
                                        <p:tav tm="100000">
                                          <p:val>
                                            <p:strVal val="#ppt_h"/>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2" fill="hold" grpId="0" nodeType="clickEffect">
                                  <p:stCondLst>
                                    <p:cond delay="0"/>
                                  </p:stCondLst>
                                  <p:childTnLst>
                                    <p:set>
                                      <p:cBhvr>
                                        <p:cTn id="55" dur="1" fill="hold">
                                          <p:stCondLst>
                                            <p:cond delay="0"/>
                                          </p:stCondLst>
                                        </p:cTn>
                                        <p:tgtEl>
                                          <p:spTgt spid="15364"/>
                                        </p:tgtEl>
                                        <p:attrNameLst>
                                          <p:attrName>style.visibility</p:attrName>
                                        </p:attrNameLst>
                                      </p:cBhvr>
                                      <p:to>
                                        <p:strVal val="visible"/>
                                      </p:to>
                                    </p:set>
                                    <p:anim calcmode="lin" valueType="num">
                                      <p:cBhvr additive="base">
                                        <p:cTn id="56" dur="500" fill="hold"/>
                                        <p:tgtEl>
                                          <p:spTgt spid="15364"/>
                                        </p:tgtEl>
                                        <p:attrNameLst>
                                          <p:attrName>ppt_x</p:attrName>
                                        </p:attrNameLst>
                                      </p:cBhvr>
                                      <p:tavLst>
                                        <p:tav tm="0">
                                          <p:val>
                                            <p:strVal val="1+#ppt_w/2"/>
                                          </p:val>
                                        </p:tav>
                                        <p:tav tm="100000">
                                          <p:val>
                                            <p:strVal val="#ppt_x"/>
                                          </p:val>
                                        </p:tav>
                                      </p:tavLst>
                                    </p:anim>
                                    <p:anim calcmode="lin" valueType="num">
                                      <p:cBhvr additive="base">
                                        <p:cTn id="57" dur="500" fill="hold"/>
                                        <p:tgtEl>
                                          <p:spTgt spid="1536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4"/>
                                            </p:cond>
                                          </p:stCondLst>
                                          <p:endCondLst>
                                            <p:cond evt="onStopAudio" delay="0">
                                              <p:tgtEl>
                                                <p:sldTgt/>
                                              </p:tgtEl>
                                            </p:cond>
                                          </p:endCondLst>
                                        </p:cTn>
                                        <p:tgtEl>
                                          <p:sndTgt r:embed="rId8" name="CARBRAKE.WAV"/>
                                        </p:tgtEl>
                                      </p:cMediaNode>
                                    </p:audio>
                                  </p:subTnLst>
                                </p:cTn>
                              </p:par>
                            </p:childTnLst>
                          </p:cTn>
                        </p:par>
                        <p:par>
                          <p:cTn id="58" fill="hold">
                            <p:stCondLst>
                              <p:cond delay="500"/>
                            </p:stCondLst>
                            <p:childTnLst>
                              <p:par>
                                <p:cTn id="59" presetID="12" presetClass="entr" presetSubtype="8" fill="hold" grpId="0" nodeType="afterEffect">
                                  <p:stCondLst>
                                    <p:cond delay="2000"/>
                                  </p:stCondLst>
                                  <p:childTnLst>
                                    <p:set>
                                      <p:cBhvr>
                                        <p:cTn id="60" dur="1" fill="hold">
                                          <p:stCondLst>
                                            <p:cond delay="0"/>
                                          </p:stCondLst>
                                        </p:cTn>
                                        <p:tgtEl>
                                          <p:spTgt spid="15367"/>
                                        </p:tgtEl>
                                        <p:attrNameLst>
                                          <p:attrName>style.visibility</p:attrName>
                                        </p:attrNameLst>
                                      </p:cBhvr>
                                      <p:to>
                                        <p:strVal val="visible"/>
                                      </p:to>
                                    </p:set>
                                    <p:animEffect transition="in" filter="slide(fromLeft)">
                                      <p:cBhvr>
                                        <p:cTn id="61" dur="500"/>
                                        <p:tgtEl>
                                          <p:spTgt spid="15367"/>
                                        </p:tgtEl>
                                      </p:cBhvr>
                                    </p:animEffect>
                                  </p:childTnLst>
                                </p:cTn>
                              </p:par>
                            </p:childTnLst>
                          </p:cTn>
                        </p:par>
                        <p:par>
                          <p:cTn id="62" fill="hold">
                            <p:stCondLst>
                              <p:cond delay="3000"/>
                            </p:stCondLst>
                            <p:childTnLst>
                              <p:par>
                                <p:cTn id="63" presetID="2" presetClass="entr" presetSubtype="2" fill="hold" grpId="0" nodeType="afterEffect">
                                  <p:stCondLst>
                                    <p:cond delay="0"/>
                                  </p:stCondLst>
                                  <p:childTnLst>
                                    <p:set>
                                      <p:cBhvr>
                                        <p:cTn id="64" dur="1" fill="hold">
                                          <p:stCondLst>
                                            <p:cond delay="0"/>
                                          </p:stCondLst>
                                        </p:cTn>
                                        <p:tgtEl>
                                          <p:spTgt spid="15372"/>
                                        </p:tgtEl>
                                        <p:attrNameLst>
                                          <p:attrName>style.visibility</p:attrName>
                                        </p:attrNameLst>
                                      </p:cBhvr>
                                      <p:to>
                                        <p:strVal val="visible"/>
                                      </p:to>
                                    </p:set>
                                    <p:anim calcmode="lin" valueType="num">
                                      <p:cBhvr additive="base">
                                        <p:cTn id="65" dur="500" fill="hold"/>
                                        <p:tgtEl>
                                          <p:spTgt spid="15372"/>
                                        </p:tgtEl>
                                        <p:attrNameLst>
                                          <p:attrName>ppt_x</p:attrName>
                                        </p:attrNameLst>
                                      </p:cBhvr>
                                      <p:tavLst>
                                        <p:tav tm="0">
                                          <p:val>
                                            <p:strVal val="1+#ppt_w/2"/>
                                          </p:val>
                                        </p:tav>
                                        <p:tav tm="100000">
                                          <p:val>
                                            <p:strVal val="#ppt_x"/>
                                          </p:val>
                                        </p:tav>
                                      </p:tavLst>
                                    </p:anim>
                                    <p:anim calcmode="lin" valueType="num">
                                      <p:cBhvr additive="base">
                                        <p:cTn id="66" dur="500" fill="hold"/>
                                        <p:tgtEl>
                                          <p:spTgt spid="15372"/>
                                        </p:tgtEl>
                                        <p:attrNameLst>
                                          <p:attrName>ppt_y</p:attrName>
                                        </p:attrNameLst>
                                      </p:cBhvr>
                                      <p:tavLst>
                                        <p:tav tm="0">
                                          <p:val>
                                            <p:strVal val="#ppt_y"/>
                                          </p:val>
                                        </p:tav>
                                        <p:tav tm="100000">
                                          <p:val>
                                            <p:strVal val="#ppt_y"/>
                                          </p:val>
                                        </p:tav>
                                      </p:tavLst>
                                    </p:anim>
                                  </p:childTnLst>
                                </p:cTn>
                              </p:par>
                            </p:childTnLst>
                          </p:cTn>
                        </p:par>
                        <p:par>
                          <p:cTn id="67" fill="hold">
                            <p:stCondLst>
                              <p:cond delay="3500"/>
                            </p:stCondLst>
                            <p:childTnLst>
                              <p:par>
                                <p:cTn id="68" presetID="2" presetClass="entr" presetSubtype="2" fill="hold" grpId="0" nodeType="afterEffect">
                                  <p:stCondLst>
                                    <p:cond delay="0"/>
                                  </p:stCondLst>
                                  <p:childTnLst>
                                    <p:set>
                                      <p:cBhvr>
                                        <p:cTn id="69" dur="1" fill="hold">
                                          <p:stCondLst>
                                            <p:cond delay="0"/>
                                          </p:stCondLst>
                                        </p:cTn>
                                        <p:tgtEl>
                                          <p:spTgt spid="15365"/>
                                        </p:tgtEl>
                                        <p:attrNameLst>
                                          <p:attrName>style.visibility</p:attrName>
                                        </p:attrNameLst>
                                      </p:cBhvr>
                                      <p:to>
                                        <p:strVal val="visible"/>
                                      </p:to>
                                    </p:set>
                                    <p:anim calcmode="lin" valueType="num">
                                      <p:cBhvr additive="base">
                                        <p:cTn id="70" dur="500" fill="hold"/>
                                        <p:tgtEl>
                                          <p:spTgt spid="15365"/>
                                        </p:tgtEl>
                                        <p:attrNameLst>
                                          <p:attrName>ppt_x</p:attrName>
                                        </p:attrNameLst>
                                      </p:cBhvr>
                                      <p:tavLst>
                                        <p:tav tm="0">
                                          <p:val>
                                            <p:strVal val="1+#ppt_w/2"/>
                                          </p:val>
                                        </p:tav>
                                        <p:tav tm="100000">
                                          <p:val>
                                            <p:strVal val="#ppt_x"/>
                                          </p:val>
                                        </p:tav>
                                      </p:tavLst>
                                    </p:anim>
                                    <p:anim calcmode="lin" valueType="num">
                                      <p:cBhvr additive="base">
                                        <p:cTn id="71" dur="500" fill="hold"/>
                                        <p:tgtEl>
                                          <p:spTgt spid="15365"/>
                                        </p:tgtEl>
                                        <p:attrNameLst>
                                          <p:attrName>ppt_y</p:attrName>
                                        </p:attrNameLst>
                                      </p:cBhvr>
                                      <p:tavLst>
                                        <p:tav tm="0">
                                          <p:val>
                                            <p:strVal val="#ppt_y"/>
                                          </p:val>
                                        </p:tav>
                                        <p:tav tm="100000">
                                          <p:val>
                                            <p:strVal val="#ppt_y"/>
                                          </p:val>
                                        </p:tav>
                                      </p:tavLst>
                                    </p:anim>
                                  </p:childTnLst>
                                </p:cTn>
                              </p:par>
                            </p:childTnLst>
                          </p:cTn>
                        </p:par>
                        <p:par>
                          <p:cTn id="72" fill="hold">
                            <p:stCondLst>
                              <p:cond delay="4000"/>
                            </p:stCondLst>
                            <p:childTnLst>
                              <p:par>
                                <p:cTn id="73" presetID="2" presetClass="entr" presetSubtype="2" fill="hold" grpId="0" nodeType="afterEffect">
                                  <p:stCondLst>
                                    <p:cond delay="0"/>
                                  </p:stCondLst>
                                  <p:childTnLst>
                                    <p:set>
                                      <p:cBhvr>
                                        <p:cTn id="74" dur="1" fill="hold">
                                          <p:stCondLst>
                                            <p:cond delay="0"/>
                                          </p:stCondLst>
                                        </p:cTn>
                                        <p:tgtEl>
                                          <p:spTgt spid="15366"/>
                                        </p:tgtEl>
                                        <p:attrNameLst>
                                          <p:attrName>style.visibility</p:attrName>
                                        </p:attrNameLst>
                                      </p:cBhvr>
                                      <p:to>
                                        <p:strVal val="visible"/>
                                      </p:to>
                                    </p:set>
                                    <p:anim calcmode="lin" valueType="num">
                                      <p:cBhvr additive="base">
                                        <p:cTn id="75" dur="500" fill="hold"/>
                                        <p:tgtEl>
                                          <p:spTgt spid="15366"/>
                                        </p:tgtEl>
                                        <p:attrNameLst>
                                          <p:attrName>ppt_x</p:attrName>
                                        </p:attrNameLst>
                                      </p:cBhvr>
                                      <p:tavLst>
                                        <p:tav tm="0">
                                          <p:val>
                                            <p:strVal val="1+#ppt_w/2"/>
                                          </p:val>
                                        </p:tav>
                                        <p:tav tm="100000">
                                          <p:val>
                                            <p:strVal val="#ppt_x"/>
                                          </p:val>
                                        </p:tav>
                                      </p:tavLst>
                                    </p:anim>
                                    <p:anim calcmode="lin" valueType="num">
                                      <p:cBhvr additive="base">
                                        <p:cTn id="76" dur="500" fill="hold"/>
                                        <p:tgtEl>
                                          <p:spTgt spid="153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build="p"/>
      <p:bldP spid="15363" grpId="0"/>
      <p:bldP spid="15364" grpId="0" animBg="1"/>
      <p:bldP spid="15365" grpId="0"/>
      <p:bldP spid="15366" grpId="0"/>
      <p:bldP spid="15367" grpId="0"/>
      <p:bldP spid="15370" grpId="0"/>
      <p:bldP spid="15372" grpId="0" animBg="1"/>
      <p:bldP spid="1537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tretch>
            <a:fillRect/>
          </a:stretch>
        </p:blipFill>
        <p:spPr>
          <a:xfrm>
            <a:off x="3203575" y="333375"/>
            <a:ext cx="3744913" cy="2830513"/>
          </a:xfrm>
          <a:prstGeom prst="rect">
            <a:avLst/>
          </a:prstGeom>
          <a:noFill/>
          <a:ln w="9525">
            <a:noFill/>
          </a:ln>
        </p:spPr>
      </p:pic>
      <p:pic>
        <p:nvPicPr>
          <p:cNvPr id="3" name="Picture 2"/>
          <p:cNvPicPr>
            <a:picLocks noChangeAspect="1"/>
          </p:cNvPicPr>
          <p:nvPr/>
        </p:nvPicPr>
        <p:blipFill>
          <a:blip r:embed="rId2"/>
          <a:stretch>
            <a:fillRect/>
          </a:stretch>
        </p:blipFill>
        <p:spPr>
          <a:xfrm>
            <a:off x="2181225" y="3644900"/>
            <a:ext cx="5864225" cy="3213100"/>
          </a:xfrm>
          <a:prstGeom prst="rect">
            <a:avLst/>
          </a:prstGeom>
          <a:noFill/>
          <a:ln w="9525">
            <a:noFill/>
          </a:ln>
        </p:spPr>
      </p:pic>
      <p:sp>
        <p:nvSpPr>
          <p:cNvPr id="40964" name="TextBox 3"/>
          <p:cNvSpPr txBox="1"/>
          <p:nvPr/>
        </p:nvSpPr>
        <p:spPr>
          <a:xfrm>
            <a:off x="323850" y="333375"/>
            <a:ext cx="1831975" cy="1076325"/>
          </a:xfrm>
          <a:prstGeom prst="rect">
            <a:avLst/>
          </a:prstGeom>
          <a:noFill/>
          <a:ln w="9525">
            <a:noFill/>
          </a:ln>
        </p:spPr>
        <p:txBody>
          <a:bodyPr>
            <a:spAutoFit/>
          </a:bodyPr>
          <a:lstStyle/>
          <a:p>
            <a:r>
              <a:rPr lang="zh-CN" altLang="en-US" sz="3200" b="1" dirty="0">
                <a:solidFill>
                  <a:srgbClr val="0070C0"/>
                </a:solidFill>
                <a:latin typeface="Arial" panose="020B0604020202020204" pitchFamily="34" charset="0"/>
              </a:rPr>
              <a:t>电流方向如何确定？</a:t>
            </a:r>
            <a:endParaRPr lang="zh-CN" altLang="en-US" sz="3200" b="1" dirty="0">
              <a:solidFill>
                <a:srgbClr val="0070C0"/>
              </a:solidFill>
              <a:latin typeface="Arial" panose="020B060402020202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p:nvPr/>
        </p:nvSpPr>
        <p:spPr>
          <a:xfrm>
            <a:off x="304800" y="4267200"/>
            <a:ext cx="8428038" cy="1630363"/>
          </a:xfrm>
          <a:prstGeom prst="rect">
            <a:avLst/>
          </a:prstGeom>
          <a:noFill/>
          <a:ln w="9525">
            <a:noFill/>
          </a:ln>
        </p:spPr>
        <p:txBody>
          <a:bodyPr anchor="ctr" anchorCtr="0">
            <a:spAutoFit/>
          </a:bodyPr>
          <a:lstStyle/>
          <a:p>
            <a:pPr marL="571500" indent="-571500" eaLnBrk="0" hangingPunct="0">
              <a:lnSpc>
                <a:spcPct val="120000"/>
              </a:lnSpc>
              <a:spcBef>
                <a:spcPct val="50000"/>
              </a:spcBef>
            </a:pPr>
            <a:r>
              <a:rPr lang="en-US" altLang="zh-CN" b="1" dirty="0">
                <a:latin typeface="Times New Roman" panose="02020603050405020304" pitchFamily="18" charset="0"/>
              </a:rPr>
              <a:t>(b) </a:t>
            </a:r>
            <a:r>
              <a:rPr lang="zh-CN" altLang="en-US" b="1" dirty="0">
                <a:latin typeface="Times New Roman" panose="02020603050405020304" pitchFamily="18" charset="0"/>
              </a:rPr>
              <a:t>实际电路中有些电流是交变的，无法标出实际方向。标出参考方向，再加上与之配合的表达式，才能表示出电流的大小和实际方向。</a:t>
            </a:r>
            <a:endParaRPr lang="zh-CN" altLang="en-US" b="1" dirty="0">
              <a:latin typeface="Times New Roman" panose="02020603050405020304" pitchFamily="18" charset="0"/>
            </a:endParaRPr>
          </a:p>
        </p:txBody>
      </p:sp>
      <p:sp>
        <p:nvSpPr>
          <p:cNvPr id="16387" name="Text Box 3"/>
          <p:cNvSpPr txBox="1"/>
          <p:nvPr/>
        </p:nvSpPr>
        <p:spPr>
          <a:xfrm>
            <a:off x="212725" y="2133600"/>
            <a:ext cx="8931275" cy="1630363"/>
          </a:xfrm>
          <a:prstGeom prst="rect">
            <a:avLst/>
          </a:prstGeom>
          <a:noFill/>
          <a:ln w="9525">
            <a:noFill/>
          </a:ln>
        </p:spPr>
        <p:txBody>
          <a:bodyPr anchor="ctr" anchorCtr="0">
            <a:spAutoFit/>
          </a:bodyPr>
          <a:lstStyle/>
          <a:p>
            <a:pPr marL="762000" indent="-762000" eaLnBrk="0" hangingPunct="0">
              <a:lnSpc>
                <a:spcPct val="120000"/>
              </a:lnSpc>
              <a:spcBef>
                <a:spcPct val="50000"/>
              </a:spcBef>
            </a:pPr>
            <a:r>
              <a:rPr lang="en-US" altLang="zh-CN" b="1" dirty="0">
                <a:latin typeface="Times New Roman" panose="02020603050405020304" pitchFamily="18" charset="0"/>
              </a:rPr>
              <a:t>(a)  </a:t>
            </a:r>
            <a:r>
              <a:rPr lang="zh-CN" altLang="en-US" b="1" dirty="0">
                <a:latin typeface="Times New Roman" panose="02020603050405020304" pitchFamily="18" charset="0"/>
              </a:rPr>
              <a:t>有些复杂电路的某些支路事先无法确定实际方向。为分析方便，只能先任意标一方向（参考方向），根据计算结果，才能确定电流的实际方向。</a:t>
            </a:r>
            <a:endParaRPr lang="zh-CN" altLang="en-US" b="1" dirty="0">
              <a:latin typeface="Times New Roman" panose="02020603050405020304" pitchFamily="18" charset="0"/>
            </a:endParaRPr>
          </a:p>
        </p:txBody>
      </p:sp>
      <p:sp>
        <p:nvSpPr>
          <p:cNvPr id="16388" name="Text Box 4"/>
          <p:cNvSpPr txBox="1"/>
          <p:nvPr/>
        </p:nvSpPr>
        <p:spPr>
          <a:xfrm>
            <a:off x="914400" y="1309688"/>
            <a:ext cx="4648200" cy="519112"/>
          </a:xfrm>
          <a:prstGeom prst="rect">
            <a:avLst/>
          </a:prstGeom>
          <a:noFill/>
          <a:ln w="9525">
            <a:noFill/>
          </a:ln>
        </p:spPr>
        <p:txBody>
          <a:bodyPr anchor="ctr" anchorCtr="0">
            <a:spAutoFit/>
          </a:bodyPr>
          <a:lstStyle/>
          <a:p>
            <a:pPr algn="ctr" eaLnBrk="0" hangingPunct="0">
              <a:spcBef>
                <a:spcPct val="50000"/>
              </a:spcBef>
            </a:pPr>
            <a:r>
              <a:rPr lang="zh-CN" altLang="en-US" b="1" i="1" dirty="0">
                <a:solidFill>
                  <a:srgbClr val="FF0000"/>
                </a:solidFill>
                <a:latin typeface="Times New Roman" panose="02020603050405020304" pitchFamily="18" charset="0"/>
              </a:rPr>
              <a:t>为什么要引入参考方向</a:t>
            </a:r>
            <a:r>
              <a:rPr lang="zh-CN" altLang="en-US" b="1" dirty="0">
                <a:solidFill>
                  <a:srgbClr val="FF0000"/>
                </a:solidFill>
                <a:latin typeface="Times New Roman" panose="02020603050405020304" pitchFamily="18" charset="0"/>
              </a:rPr>
              <a:t> ？</a:t>
            </a:r>
            <a:endParaRPr lang="zh-CN" altLang="en-US" b="1" dirty="0">
              <a:solidFill>
                <a:srgbClr val="FF0000"/>
              </a:solidFill>
              <a:latin typeface="Times New Roman" panose="02020603050405020304" pitchFamily="18" charset="0"/>
            </a:endParaRPr>
          </a:p>
        </p:txBody>
      </p:sp>
      <p:sp>
        <p:nvSpPr>
          <p:cNvPr id="16389" name="Text Box 5"/>
          <p:cNvSpPr txBox="1"/>
          <p:nvPr/>
        </p:nvSpPr>
        <p:spPr>
          <a:xfrm>
            <a:off x="533400" y="457200"/>
            <a:ext cx="6904038" cy="519113"/>
          </a:xfrm>
          <a:prstGeom prst="rect">
            <a:avLst/>
          </a:prstGeom>
          <a:noFill/>
          <a:ln w="9525">
            <a:noFill/>
          </a:ln>
        </p:spPr>
        <p:txBody>
          <a:bodyPr anchor="ctr" anchorCtr="0">
            <a:spAutoFit/>
          </a:bodyPr>
          <a:lstStyle/>
          <a:p>
            <a:pPr marL="4095750" indent="-4095750" eaLnBrk="0" hangingPunct="0"/>
            <a:r>
              <a:rPr lang="en-US" altLang="zh-CN" b="1" dirty="0">
                <a:latin typeface="Times New Roman" panose="02020603050405020304" pitchFamily="18" charset="0"/>
              </a:rPr>
              <a:t>2</a:t>
            </a:r>
            <a:r>
              <a:rPr lang="zh-CN" altLang="en-US" b="1" dirty="0">
                <a:latin typeface="Times New Roman" panose="02020603050405020304" pitchFamily="18" charset="0"/>
              </a:rPr>
              <a:t>、</a:t>
            </a:r>
            <a:r>
              <a:rPr lang="zh-CN" altLang="en-US" b="1" dirty="0">
                <a:solidFill>
                  <a:srgbClr val="990000"/>
                </a:solidFill>
                <a:latin typeface="Times New Roman" panose="02020603050405020304" pitchFamily="18" charset="0"/>
              </a:rPr>
              <a:t>电流的参考方向 </a:t>
            </a:r>
            <a:r>
              <a:rPr lang="en-US" altLang="zh-CN" b="1" dirty="0">
                <a:latin typeface="Times New Roman" panose="02020603050405020304" pitchFamily="18" charset="0"/>
              </a:rPr>
              <a:t>(reference direction)                           </a:t>
            </a:r>
            <a:endParaRPr lang="en-US" altLang="zh-CN" b="1" dirty="0">
              <a:latin typeface="Times New Roman" panose="02020603050405020304" pitchFamily="18" charset="0"/>
            </a:endParaRPr>
          </a:p>
        </p:txBody>
      </p:sp>
      <p:sp>
        <p:nvSpPr>
          <p:cNvPr id="41990" name="WordArt 6"/>
          <p:cNvSpPr>
            <a:spLocks noTextEdit="1"/>
          </p:cNvSpPr>
          <p:nvPr/>
        </p:nvSpPr>
        <p:spPr>
          <a:xfrm rot="5400000">
            <a:off x="5562600" y="1219200"/>
            <a:ext cx="609600" cy="457200"/>
          </a:xfrm>
          <a:prstGeom prst="rect">
            <a:avLst/>
          </a:prstGeom>
        </p:spPr>
        <p:txBody>
          <a:bodyPr vert="wordArtVert" wrap="none" fromWordArt="1">
            <a:prstTxWarp prst="textPlain">
              <a:avLst>
                <a:gd name="adj" fmla="val 50000"/>
              </a:avLst>
            </a:prstTxWarp>
            <a:normAutofit fontScale="40000" lnSpcReduction="20000"/>
            <a:scene3d>
              <a:camera prst="legacyPerspectiveFront">
                <a:rot lat="20640000" lon="20700000" rev="0"/>
              </a:camera>
              <a:lightRig rig="legacyNormal3" dir="l"/>
            </a:scene3d>
            <a:sp3d extrusionH="201600" prstMaterial="legacyPlastic">
              <a:extrusionClr>
                <a:srgbClr val="FF9966"/>
              </a:extrusionClr>
            </a:sp3d>
          </a:bodyPr>
          <a:lstStyle/>
          <a:p>
            <a:pPr algn="ctr" eaLnBrk="0" hangingPunct="0"/>
            <a:r>
              <a:rPr lang="zh-CN" altLang="en-US" sz="8000" b="1">
                <a:solidFill>
                  <a:srgbClr val="CC0000">
                    <a:alpha val="50195"/>
                  </a:srgbClr>
                </a:solidFill>
                <a:latin typeface="宋体" panose="02010600030101010101" pitchFamily="2" charset="-122"/>
                <a:ea typeface="宋体" panose="02010600030101010101" pitchFamily="2" charset="-122"/>
              </a:rPr>
              <a:t>?</a:t>
            </a:r>
            <a:endParaRPr lang="zh-CN" altLang="en-US" sz="8000" b="1">
              <a:solidFill>
                <a:srgbClr val="CC0000">
                  <a:alpha val="50195"/>
                </a:srgbClr>
              </a:solidFill>
              <a:latin typeface="宋体" panose="02010600030101010101" pitchFamily="2" charset="-122"/>
              <a:ea typeface="宋体" panose="02010600030101010101" pitchFamily="2"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6389"/>
                                        </p:tgtEl>
                                        <p:attrNameLst>
                                          <p:attrName>style.visibility</p:attrName>
                                        </p:attrNameLst>
                                      </p:cBhvr>
                                      <p:to>
                                        <p:strVal val="visible"/>
                                      </p:to>
                                    </p:set>
                                    <p:anim calcmode="lin" valueType="num">
                                      <p:cBhvr additive="base">
                                        <p:cTn id="7" dur="500" fill="hold"/>
                                        <p:tgtEl>
                                          <p:spTgt spid="16389"/>
                                        </p:tgtEl>
                                        <p:attrNameLst>
                                          <p:attrName>ppt_x</p:attrName>
                                        </p:attrNameLst>
                                      </p:cBhvr>
                                      <p:tavLst>
                                        <p:tav tm="0">
                                          <p:val>
                                            <p:strVal val="#ppt_x"/>
                                          </p:val>
                                        </p:tav>
                                        <p:tav tm="100000">
                                          <p:val>
                                            <p:strVal val="#ppt_x"/>
                                          </p:val>
                                        </p:tav>
                                      </p:tavLst>
                                    </p:anim>
                                    <p:anim calcmode="lin" valueType="num">
                                      <p:cBhvr additive="base">
                                        <p:cTn id="8" dur="500" fill="hold"/>
                                        <p:tgtEl>
                                          <p:spTgt spid="1638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528" fill="hold" grpId="0" nodeType="clickEffect">
                                  <p:stCondLst>
                                    <p:cond delay="0"/>
                                  </p:stCondLst>
                                  <p:childTnLst>
                                    <p:set>
                                      <p:cBhvr>
                                        <p:cTn id="12" dur="1" fill="hold">
                                          <p:stCondLst>
                                            <p:cond delay="0"/>
                                          </p:stCondLst>
                                        </p:cTn>
                                        <p:tgtEl>
                                          <p:spTgt spid="16388"/>
                                        </p:tgtEl>
                                        <p:attrNameLst>
                                          <p:attrName>style.visibility</p:attrName>
                                        </p:attrNameLst>
                                      </p:cBhvr>
                                      <p:to>
                                        <p:strVal val="visible"/>
                                      </p:to>
                                    </p:set>
                                    <p:anim calcmode="lin" valueType="num">
                                      <p:cBhvr>
                                        <p:cTn id="13" dur="500" fill="hold"/>
                                        <p:tgtEl>
                                          <p:spTgt spid="16388"/>
                                        </p:tgtEl>
                                        <p:attrNameLst>
                                          <p:attrName>ppt_w</p:attrName>
                                        </p:attrNameLst>
                                      </p:cBhvr>
                                      <p:tavLst>
                                        <p:tav tm="0">
                                          <p:val>
                                            <p:fltVal val="0"/>
                                          </p:val>
                                        </p:tav>
                                        <p:tav tm="100000">
                                          <p:val>
                                            <p:strVal val="#ppt_w"/>
                                          </p:val>
                                        </p:tav>
                                      </p:tavLst>
                                    </p:anim>
                                    <p:anim calcmode="lin" valueType="num">
                                      <p:cBhvr>
                                        <p:cTn id="14" dur="500" fill="hold"/>
                                        <p:tgtEl>
                                          <p:spTgt spid="16388"/>
                                        </p:tgtEl>
                                        <p:attrNameLst>
                                          <p:attrName>ppt_h</p:attrName>
                                        </p:attrNameLst>
                                      </p:cBhvr>
                                      <p:tavLst>
                                        <p:tav tm="0">
                                          <p:val>
                                            <p:fltVal val="0"/>
                                          </p:val>
                                        </p:tav>
                                        <p:tav tm="100000">
                                          <p:val>
                                            <p:strVal val="#ppt_h"/>
                                          </p:val>
                                        </p:tav>
                                      </p:tavLst>
                                    </p:anim>
                                    <p:anim calcmode="lin" valueType="num">
                                      <p:cBhvr>
                                        <p:cTn id="15" dur="500" fill="hold"/>
                                        <p:tgtEl>
                                          <p:spTgt spid="16388"/>
                                        </p:tgtEl>
                                        <p:attrNameLst>
                                          <p:attrName>ppt_x</p:attrName>
                                        </p:attrNameLst>
                                      </p:cBhvr>
                                      <p:tavLst>
                                        <p:tav tm="0">
                                          <p:val>
                                            <p:fltVal val="0.5"/>
                                          </p:val>
                                        </p:tav>
                                        <p:tav tm="100000">
                                          <p:val>
                                            <p:strVal val="#ppt_x"/>
                                          </p:val>
                                        </p:tav>
                                      </p:tavLst>
                                    </p:anim>
                                    <p:anim calcmode="lin" valueType="num">
                                      <p:cBhvr>
                                        <p:cTn id="16" dur="500" fill="hold"/>
                                        <p:tgtEl>
                                          <p:spTgt spid="16388"/>
                                        </p:tgtEl>
                                        <p:attrNameLst>
                                          <p:attrName>ppt_y</p:attrName>
                                        </p:attrNameLst>
                                      </p:cBhvr>
                                      <p:tavLst>
                                        <p:tav tm="0">
                                          <p:val>
                                            <p:fltVal val="0.5"/>
                                          </p:val>
                                        </p:tav>
                                        <p:tav tm="100000">
                                          <p:val>
                                            <p:strVal val="#ppt_y"/>
                                          </p:val>
                                        </p:tav>
                                      </p:tavLst>
                                    </p:anim>
                                  </p:childTnLst>
                                </p:cTn>
                              </p:par>
                            </p:childTnLst>
                          </p:cTn>
                        </p:par>
                        <p:par>
                          <p:cTn id="17" fill="hold">
                            <p:stCondLst>
                              <p:cond delay="500"/>
                            </p:stCondLst>
                            <p:childTnLst>
                              <p:par>
                                <p:cTn id="18" presetID="19" presetClass="entr" presetSubtype="10" fill="hold" nodeType="afterEffect">
                                  <p:stCondLst>
                                    <p:cond delay="500"/>
                                  </p:stCondLst>
                                  <p:childTnLst>
                                    <p:set>
                                      <p:cBhvr>
                                        <p:cTn id="19" dur="1" fill="hold">
                                          <p:stCondLst>
                                            <p:cond delay="0"/>
                                          </p:stCondLst>
                                        </p:cTn>
                                        <p:tgtEl>
                                          <p:spTgt spid="41990"/>
                                        </p:tgtEl>
                                        <p:attrNameLst>
                                          <p:attrName>style.visibility</p:attrName>
                                        </p:attrNameLst>
                                      </p:cBhvr>
                                      <p:to>
                                        <p:strVal val="visible"/>
                                      </p:to>
                                    </p:set>
                                    <p:anim calcmode="lin" valueType="num">
                                      <p:cBhvr>
                                        <p:cTn id="20" dur="5000" fill="hold"/>
                                        <p:tgtEl>
                                          <p:spTgt spid="41990"/>
                                        </p:tgtEl>
                                        <p:attrNameLst>
                                          <p:attrName>ppt_w</p:attrName>
                                        </p:attrNameLst>
                                      </p:cBhvr>
                                      <p:tavLst>
                                        <p:tav tm="0" fmla="#ppt_w*sin(2.5*pi*$)">
                                          <p:val>
                                            <p:fltVal val="0"/>
                                          </p:val>
                                        </p:tav>
                                        <p:tav tm="100000">
                                          <p:val>
                                            <p:fltVal val="1"/>
                                          </p:val>
                                        </p:tav>
                                      </p:tavLst>
                                    </p:anim>
                                    <p:anim calcmode="lin" valueType="num">
                                      <p:cBhvr>
                                        <p:cTn id="21" dur="5000" fill="hold"/>
                                        <p:tgtEl>
                                          <p:spTgt spid="41990"/>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18" presetClass="entr" presetSubtype="6" fill="hold" grpId="0" nodeType="clickEffect">
                                  <p:stCondLst>
                                    <p:cond delay="0"/>
                                  </p:stCondLst>
                                  <p:childTnLst>
                                    <p:set>
                                      <p:cBhvr>
                                        <p:cTn id="25" dur="1" fill="hold">
                                          <p:stCondLst>
                                            <p:cond delay="0"/>
                                          </p:stCondLst>
                                        </p:cTn>
                                        <p:tgtEl>
                                          <p:spTgt spid="16387"/>
                                        </p:tgtEl>
                                        <p:attrNameLst>
                                          <p:attrName>style.visibility</p:attrName>
                                        </p:attrNameLst>
                                      </p:cBhvr>
                                      <p:to>
                                        <p:strVal val="visible"/>
                                      </p:to>
                                    </p:set>
                                    <p:animEffect transition="in" filter="strips(downRight)">
                                      <p:cBhvr>
                                        <p:cTn id="26" dur="500"/>
                                        <p:tgtEl>
                                          <p:spTgt spid="16387"/>
                                        </p:tgtEl>
                                      </p:cBhvr>
                                    </p:animEffect>
                                  </p:childTnLst>
                                </p:cTn>
                              </p:par>
                            </p:childTnLst>
                          </p:cTn>
                        </p:par>
                      </p:childTnLst>
                    </p:cTn>
                  </p:par>
                  <p:par>
                    <p:cTn id="27" fill="hold">
                      <p:stCondLst>
                        <p:cond delay="indefinite"/>
                      </p:stCondLst>
                      <p:childTnLst>
                        <p:par>
                          <p:cTn id="28" fill="hold">
                            <p:stCondLst>
                              <p:cond delay="0"/>
                            </p:stCondLst>
                            <p:childTnLst>
                              <p:par>
                                <p:cTn id="29" presetID="18" presetClass="entr" presetSubtype="3" fill="hold" grpId="0" nodeType="clickEffect">
                                  <p:stCondLst>
                                    <p:cond delay="0"/>
                                  </p:stCondLst>
                                  <p:iterate type="wd">
                                    <p:tmPct val="100000"/>
                                  </p:iterate>
                                  <p:childTnLst>
                                    <p:set>
                                      <p:cBhvr>
                                        <p:cTn id="30" dur="1" fill="hold">
                                          <p:stCondLst>
                                            <p:cond delay="0"/>
                                          </p:stCondLst>
                                        </p:cTn>
                                        <p:tgtEl>
                                          <p:spTgt spid="16386"/>
                                        </p:tgtEl>
                                        <p:attrNameLst>
                                          <p:attrName>style.visibility</p:attrName>
                                        </p:attrNameLst>
                                      </p:cBhvr>
                                      <p:to>
                                        <p:strVal val="visible"/>
                                      </p:to>
                                    </p:set>
                                    <p:animEffect transition="in" filter="strips(upRight)">
                                      <p:cBhvr>
                                        <p:cTn id="31" dur="3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p:bldP spid="16388" grpId="0"/>
      <p:bldP spid="16389"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Text Box 2"/>
          <p:cNvSpPr txBox="1"/>
          <p:nvPr/>
        </p:nvSpPr>
        <p:spPr>
          <a:xfrm>
            <a:off x="533400" y="457200"/>
            <a:ext cx="7996238" cy="946150"/>
          </a:xfrm>
          <a:prstGeom prst="rect">
            <a:avLst/>
          </a:prstGeom>
          <a:noFill/>
          <a:ln w="9525">
            <a:noFill/>
          </a:ln>
        </p:spPr>
        <p:txBody>
          <a:bodyPr anchor="ctr" anchorCtr="0">
            <a:spAutoFit/>
          </a:bodyPr>
          <a:lstStyle/>
          <a:p>
            <a:pPr eaLnBrk="0" hangingPunct="0">
              <a:spcBef>
                <a:spcPct val="50000"/>
              </a:spcBef>
            </a:pPr>
            <a:r>
              <a:rPr lang="zh-CN" altLang="en-US" b="1" dirty="0">
                <a:latin typeface="Times New Roman" panose="02020603050405020304" pitchFamily="18" charset="0"/>
              </a:rPr>
              <a:t>     </a:t>
            </a:r>
            <a:r>
              <a:rPr lang="zh-CN" altLang="en-US" b="1" dirty="0">
                <a:solidFill>
                  <a:srgbClr val="990000"/>
                </a:solidFill>
                <a:latin typeface="Times New Roman" panose="02020603050405020304" pitchFamily="18" charset="0"/>
              </a:rPr>
              <a:t>  </a:t>
            </a:r>
            <a:r>
              <a:rPr lang="zh-CN" altLang="en-US" b="1" u="sng" dirty="0">
                <a:solidFill>
                  <a:srgbClr val="990000"/>
                </a:solidFill>
                <a:latin typeface="Times New Roman" panose="02020603050405020304" pitchFamily="18" charset="0"/>
              </a:rPr>
              <a:t>任意假定</a:t>
            </a:r>
            <a:r>
              <a:rPr lang="zh-CN" altLang="en-US" b="1" dirty="0">
                <a:latin typeface="Times New Roman" panose="02020603050405020304" pitchFamily="18" charset="0"/>
              </a:rPr>
              <a:t>其中一个方向作为电流的方向，这个方向就叫电流的</a:t>
            </a:r>
            <a:r>
              <a:rPr lang="zh-CN" altLang="en-US" b="1" u="sng" dirty="0">
                <a:latin typeface="Times New Roman" panose="02020603050405020304" pitchFamily="18" charset="0"/>
              </a:rPr>
              <a:t>参考方向</a:t>
            </a:r>
            <a:r>
              <a:rPr lang="zh-CN" altLang="en-US" b="1" dirty="0">
                <a:latin typeface="Times New Roman" panose="02020603050405020304" pitchFamily="18" charset="0"/>
              </a:rPr>
              <a:t>。</a:t>
            </a:r>
            <a:endParaRPr lang="zh-CN" altLang="en-US" b="1" dirty="0">
              <a:latin typeface="Times New Roman" panose="02020603050405020304" pitchFamily="18" charset="0"/>
            </a:endParaRPr>
          </a:p>
        </p:txBody>
      </p:sp>
      <p:sp>
        <p:nvSpPr>
          <p:cNvPr id="17411" name="Text Box 3"/>
          <p:cNvSpPr txBox="1"/>
          <p:nvPr/>
        </p:nvSpPr>
        <p:spPr>
          <a:xfrm>
            <a:off x="609600" y="1676400"/>
            <a:ext cx="3382963" cy="519113"/>
          </a:xfrm>
          <a:prstGeom prst="rect">
            <a:avLst/>
          </a:prstGeom>
          <a:noFill/>
          <a:ln w="9525">
            <a:noFill/>
          </a:ln>
        </p:spPr>
        <p:txBody>
          <a:bodyPr anchor="ctr" anchorCtr="0">
            <a:spAutoFit/>
          </a:bodyPr>
          <a:lstStyle/>
          <a:p>
            <a:pPr algn="ctr" eaLnBrk="0" hangingPunct="0"/>
            <a:r>
              <a:rPr lang="zh-CN" altLang="en-US" b="1" dirty="0">
                <a:latin typeface="Times New Roman" panose="02020603050405020304" pitchFamily="18" charset="0"/>
                <a:ea typeface="楷体_GB2312" pitchFamily="49" charset="-122"/>
              </a:rPr>
              <a:t>参考方向</a:t>
            </a:r>
            <a:endParaRPr lang="zh-CN" altLang="en-US" sz="3200" b="1" dirty="0">
              <a:latin typeface="Times New Roman" panose="02020603050405020304" pitchFamily="18" charset="0"/>
              <a:ea typeface="楷体_GB2312" pitchFamily="49" charset="-122"/>
            </a:endParaRPr>
          </a:p>
        </p:txBody>
      </p:sp>
      <p:sp>
        <p:nvSpPr>
          <p:cNvPr id="17412" name="Text Box 4"/>
          <p:cNvSpPr txBox="1"/>
          <p:nvPr/>
        </p:nvSpPr>
        <p:spPr>
          <a:xfrm>
            <a:off x="4572000" y="2590800"/>
            <a:ext cx="3384550" cy="946150"/>
          </a:xfrm>
          <a:prstGeom prst="rect">
            <a:avLst/>
          </a:prstGeom>
          <a:noFill/>
          <a:ln w="9525">
            <a:noFill/>
          </a:ln>
        </p:spPr>
        <p:txBody>
          <a:bodyPr anchor="ctr" anchorCtr="0">
            <a:spAutoFit/>
          </a:bodyPr>
          <a:lstStyle/>
          <a:p>
            <a:pPr algn="ctr" eaLnBrk="0" hangingPunct="0"/>
            <a:r>
              <a:rPr lang="zh-CN" altLang="en-US" b="1" dirty="0">
                <a:latin typeface="Times New Roman" panose="02020603050405020304" pitchFamily="18" charset="0"/>
              </a:rPr>
              <a:t>电流的</a:t>
            </a:r>
            <a:r>
              <a:rPr lang="zh-CN" altLang="en-US" b="1" dirty="0">
                <a:solidFill>
                  <a:srgbClr val="990000"/>
                </a:solidFill>
                <a:latin typeface="Times New Roman" panose="02020603050405020304" pitchFamily="18" charset="0"/>
              </a:rPr>
              <a:t>参考方向</a:t>
            </a:r>
            <a:r>
              <a:rPr lang="zh-CN" altLang="en-US" b="1" dirty="0">
                <a:latin typeface="Times New Roman" panose="02020603050405020304" pitchFamily="18" charset="0"/>
              </a:rPr>
              <a:t>与</a:t>
            </a:r>
            <a:endParaRPr lang="zh-CN" altLang="en-US" b="1" dirty="0">
              <a:latin typeface="Times New Roman" panose="02020603050405020304" pitchFamily="18" charset="0"/>
            </a:endParaRPr>
          </a:p>
          <a:p>
            <a:pPr algn="ctr" eaLnBrk="0" hangingPunct="0"/>
            <a:r>
              <a:rPr lang="zh-CN" altLang="en-US" b="1" dirty="0">
                <a:solidFill>
                  <a:srgbClr val="990000"/>
                </a:solidFill>
                <a:latin typeface="Times New Roman" panose="02020603050405020304" pitchFamily="18" charset="0"/>
              </a:rPr>
              <a:t>实际方向</a:t>
            </a:r>
            <a:r>
              <a:rPr lang="zh-CN" altLang="en-US" b="1" dirty="0">
                <a:latin typeface="Times New Roman" panose="02020603050405020304" pitchFamily="18" charset="0"/>
              </a:rPr>
              <a:t>的关系：</a:t>
            </a:r>
            <a:endParaRPr lang="zh-CN" altLang="en-US" b="1" dirty="0">
              <a:latin typeface="Times New Roman" panose="02020603050405020304" pitchFamily="18" charset="0"/>
            </a:endParaRPr>
          </a:p>
        </p:txBody>
      </p:sp>
      <p:sp>
        <p:nvSpPr>
          <p:cNvPr id="17413" name="Text Box 5"/>
          <p:cNvSpPr txBox="1"/>
          <p:nvPr/>
        </p:nvSpPr>
        <p:spPr>
          <a:xfrm>
            <a:off x="3048000" y="4419600"/>
            <a:ext cx="2209800" cy="579438"/>
          </a:xfrm>
          <a:prstGeom prst="rect">
            <a:avLst/>
          </a:prstGeom>
          <a:noFill/>
          <a:ln w="9525">
            <a:noFill/>
          </a:ln>
        </p:spPr>
        <p:txBody>
          <a:bodyPr anchor="ctr" anchorCtr="0">
            <a:spAutoFit/>
          </a:bodyPr>
          <a:lstStyle/>
          <a:p>
            <a:pPr algn="ctr" eaLnBrk="0" hangingPunct="0"/>
            <a:r>
              <a:rPr lang="zh-CN" altLang="en-US" sz="3200" b="1" dirty="0">
                <a:latin typeface="Times New Roman" panose="02020603050405020304" pitchFamily="18" charset="0"/>
              </a:rPr>
              <a:t>参考方向</a:t>
            </a:r>
            <a:endParaRPr lang="zh-CN" altLang="en-US" sz="3200" b="1" dirty="0">
              <a:latin typeface="Times New Roman" panose="02020603050405020304" pitchFamily="18" charset="0"/>
              <a:ea typeface="楷体_GB2312" pitchFamily="49" charset="-122"/>
            </a:endParaRPr>
          </a:p>
        </p:txBody>
      </p:sp>
      <p:sp>
        <p:nvSpPr>
          <p:cNvPr id="17414" name="Text Box 6"/>
          <p:cNvSpPr txBox="1"/>
          <p:nvPr/>
        </p:nvSpPr>
        <p:spPr>
          <a:xfrm>
            <a:off x="2971800" y="6019800"/>
            <a:ext cx="2032000" cy="579438"/>
          </a:xfrm>
          <a:prstGeom prst="rect">
            <a:avLst/>
          </a:prstGeom>
          <a:noFill/>
          <a:ln w="9525">
            <a:noFill/>
          </a:ln>
        </p:spPr>
        <p:txBody>
          <a:bodyPr anchor="ctr" anchorCtr="0">
            <a:spAutoFit/>
          </a:bodyPr>
          <a:lstStyle/>
          <a:p>
            <a:pPr algn="ctr" eaLnBrk="0" hangingPunct="0"/>
            <a:r>
              <a:rPr lang="zh-CN" altLang="en-US" sz="3200" b="1" dirty="0">
                <a:latin typeface="Times New Roman" panose="02020603050405020304" pitchFamily="18" charset="0"/>
              </a:rPr>
              <a:t>实际方向</a:t>
            </a:r>
            <a:endParaRPr lang="zh-CN" altLang="en-US" sz="3200" b="1" dirty="0">
              <a:latin typeface="Times New Roman" panose="02020603050405020304" pitchFamily="18" charset="0"/>
            </a:endParaRPr>
          </a:p>
        </p:txBody>
      </p:sp>
      <p:sp>
        <p:nvSpPr>
          <p:cNvPr id="17415" name="Text Box 7"/>
          <p:cNvSpPr txBox="1"/>
          <p:nvPr/>
        </p:nvSpPr>
        <p:spPr>
          <a:xfrm>
            <a:off x="5257800" y="5029200"/>
            <a:ext cx="1217613" cy="762000"/>
          </a:xfrm>
          <a:prstGeom prst="rect">
            <a:avLst/>
          </a:prstGeom>
          <a:noFill/>
          <a:ln w="9525">
            <a:noFill/>
          </a:ln>
        </p:spPr>
        <p:txBody>
          <a:bodyPr wrap="none" anchor="ctr" anchorCtr="0">
            <a:spAutoFit/>
          </a:bodyPr>
          <a:lstStyle/>
          <a:p>
            <a:pPr algn="ctr" eaLnBrk="0" hangingPunct="0"/>
            <a:r>
              <a:rPr lang="en-US" altLang="zh-CN" sz="4400" b="1" i="1" dirty="0">
                <a:latin typeface="Times New Roman" panose="02020603050405020304" pitchFamily="18" charset="0"/>
              </a:rPr>
              <a:t>i</a:t>
            </a:r>
            <a:r>
              <a:rPr lang="en-US" altLang="zh-CN" sz="4400" b="1" dirty="0">
                <a:latin typeface="Times New Roman" panose="02020603050405020304" pitchFamily="18" charset="0"/>
              </a:rPr>
              <a:t> &gt; 0</a:t>
            </a:r>
            <a:endParaRPr lang="en-US" altLang="zh-CN" sz="4400" b="1" dirty="0">
              <a:latin typeface="Times New Roman" panose="02020603050405020304" pitchFamily="18" charset="0"/>
            </a:endParaRPr>
          </a:p>
        </p:txBody>
      </p:sp>
      <p:graphicFrame>
        <p:nvGraphicFramePr>
          <p:cNvPr id="17416" name="Object 8"/>
          <p:cNvGraphicFramePr>
            <a:graphicFrameLocks noChangeAspect="1"/>
          </p:cNvGraphicFramePr>
          <p:nvPr/>
        </p:nvGraphicFramePr>
        <p:xfrm>
          <a:off x="914400" y="1981200"/>
          <a:ext cx="2728913" cy="1831975"/>
        </p:xfrm>
        <a:graphic>
          <a:graphicData uri="http://schemas.openxmlformats.org/presentationml/2006/ole">
            <mc:AlternateContent xmlns:mc="http://schemas.openxmlformats.org/markup-compatibility/2006">
              <mc:Choice xmlns:v="urn:schemas-microsoft-com:vml" Requires="v">
                <p:oleObj spid="_x0000_s2" name="" r:id="rId1" imgW="1652270" imgH="1106170" progId="Visio.Drawing.11">
                  <p:embed/>
                </p:oleObj>
              </mc:Choice>
              <mc:Fallback>
                <p:oleObj name="" r:id="rId1" imgW="1652270" imgH="1106170" progId="Visio.Drawing.11">
                  <p:embed/>
                  <p:pic>
                    <p:nvPicPr>
                      <p:cNvPr id="0" name="图片 3084"/>
                      <p:cNvPicPr/>
                      <p:nvPr/>
                    </p:nvPicPr>
                    <p:blipFill>
                      <a:blip r:embed="rId2"/>
                      <a:stretch>
                        <a:fillRect/>
                      </a:stretch>
                    </p:blipFill>
                    <p:spPr>
                      <a:xfrm>
                        <a:off x="914400" y="1981200"/>
                        <a:ext cx="2728913" cy="1831975"/>
                      </a:xfrm>
                      <a:prstGeom prst="rect">
                        <a:avLst/>
                      </a:prstGeom>
                      <a:noFill/>
                      <a:ln w="38100">
                        <a:noFill/>
                        <a:miter/>
                      </a:ln>
                    </p:spPr>
                  </p:pic>
                </p:oleObj>
              </mc:Fallback>
            </mc:AlternateContent>
          </a:graphicData>
        </a:graphic>
      </p:graphicFrame>
      <p:graphicFrame>
        <p:nvGraphicFramePr>
          <p:cNvPr id="17417" name="Object 9"/>
          <p:cNvGraphicFramePr>
            <a:graphicFrameLocks noChangeAspect="1"/>
          </p:cNvGraphicFramePr>
          <p:nvPr/>
        </p:nvGraphicFramePr>
        <p:xfrm>
          <a:off x="1066800" y="4114800"/>
          <a:ext cx="2655888" cy="2324100"/>
        </p:xfrm>
        <a:graphic>
          <a:graphicData uri="http://schemas.openxmlformats.org/presentationml/2006/ole">
            <mc:AlternateContent xmlns:mc="http://schemas.openxmlformats.org/markup-compatibility/2006">
              <mc:Choice xmlns:v="urn:schemas-microsoft-com:vml" Requires="v">
                <p:oleObj spid="_x0000_s3" name="" r:id="rId3" imgW="1661160" imgH="1450975" progId="Visio.Drawing.11">
                  <p:embed/>
                </p:oleObj>
              </mc:Choice>
              <mc:Fallback>
                <p:oleObj name="" r:id="rId3" imgW="1661160" imgH="1450975" progId="Visio.Drawing.11">
                  <p:embed/>
                  <p:pic>
                    <p:nvPicPr>
                      <p:cNvPr id="0" name="图片 3083"/>
                      <p:cNvPicPr/>
                      <p:nvPr/>
                    </p:nvPicPr>
                    <p:blipFill>
                      <a:blip r:embed="rId4"/>
                      <a:stretch>
                        <a:fillRect/>
                      </a:stretch>
                    </p:blipFill>
                    <p:spPr>
                      <a:xfrm>
                        <a:off x="1066800" y="4114800"/>
                        <a:ext cx="2655888" cy="2324100"/>
                      </a:xfrm>
                      <a:prstGeom prst="rect">
                        <a:avLst/>
                      </a:prstGeom>
                      <a:noFill/>
                      <a:ln w="38100">
                        <a:noFill/>
                        <a:miter/>
                      </a:ln>
                    </p:spPr>
                  </p:pic>
                </p:oleObj>
              </mc:Fallback>
            </mc:AlternateContent>
          </a:graphicData>
        </a:graphic>
      </p:graphicFrame>
      <p:graphicFrame>
        <p:nvGraphicFramePr>
          <p:cNvPr id="17418" name="Object 10"/>
          <p:cNvGraphicFramePr>
            <a:graphicFrameLocks noChangeAspect="1"/>
          </p:cNvGraphicFramePr>
          <p:nvPr/>
        </p:nvGraphicFramePr>
        <p:xfrm>
          <a:off x="1828800" y="6019800"/>
          <a:ext cx="993775" cy="539750"/>
        </p:xfrm>
        <a:graphic>
          <a:graphicData uri="http://schemas.openxmlformats.org/presentationml/2006/ole">
            <mc:AlternateContent xmlns:mc="http://schemas.openxmlformats.org/markup-compatibility/2006">
              <mc:Choice xmlns:v="urn:schemas-microsoft-com:vml" Requires="v">
                <p:oleObj spid="_x0000_s4" name="" r:id="rId5" imgW="621665" imgH="338455" progId="Visio.Drawing.11">
                  <p:embed/>
                </p:oleObj>
              </mc:Choice>
              <mc:Fallback>
                <p:oleObj name="" r:id="rId5" imgW="621665" imgH="338455" progId="Visio.Drawing.11">
                  <p:embed/>
                  <p:pic>
                    <p:nvPicPr>
                      <p:cNvPr id="0" name="图片 3082"/>
                      <p:cNvPicPr/>
                      <p:nvPr/>
                    </p:nvPicPr>
                    <p:blipFill>
                      <a:blip r:embed="rId6"/>
                      <a:stretch>
                        <a:fillRect/>
                      </a:stretch>
                    </p:blipFill>
                    <p:spPr>
                      <a:xfrm>
                        <a:off x="1828800" y="6019800"/>
                        <a:ext cx="993775" cy="539750"/>
                      </a:xfrm>
                      <a:prstGeom prst="rect">
                        <a:avLst/>
                      </a:prstGeom>
                      <a:noFill/>
                      <a:ln w="38100">
                        <a:noFill/>
                        <a:miter/>
                      </a:ln>
                    </p:spPr>
                  </p:pic>
                </p:oleObj>
              </mc:Fallback>
            </mc:AlternateContent>
          </a:graphicData>
        </a:graphic>
      </p:graphicFrame>
      <p:graphicFrame>
        <p:nvGraphicFramePr>
          <p:cNvPr id="17419" name="Object 11"/>
          <p:cNvGraphicFramePr>
            <a:graphicFrameLocks noChangeAspect="1"/>
          </p:cNvGraphicFramePr>
          <p:nvPr/>
        </p:nvGraphicFramePr>
        <p:xfrm>
          <a:off x="1447800" y="2362200"/>
          <a:ext cx="1568450" cy="601663"/>
        </p:xfrm>
        <a:graphic>
          <a:graphicData uri="http://schemas.openxmlformats.org/presentationml/2006/ole">
            <mc:AlternateContent xmlns:mc="http://schemas.openxmlformats.org/markup-compatibility/2006">
              <mc:Choice xmlns:v="urn:schemas-microsoft-com:vml" Requires="v">
                <p:oleObj spid="_x0000_s5" name="" r:id="rId7" imgW="853440" imgH="328930" progId="Visio.Drawing.11">
                  <p:embed/>
                </p:oleObj>
              </mc:Choice>
              <mc:Fallback>
                <p:oleObj name="" r:id="rId7" imgW="853440" imgH="328930" progId="Visio.Drawing.11">
                  <p:embed/>
                  <p:pic>
                    <p:nvPicPr>
                      <p:cNvPr id="0" name="图片 3085"/>
                      <p:cNvPicPr/>
                      <p:nvPr/>
                    </p:nvPicPr>
                    <p:blipFill>
                      <a:blip r:embed="rId8"/>
                      <a:stretch>
                        <a:fillRect/>
                      </a:stretch>
                    </p:blipFill>
                    <p:spPr>
                      <a:xfrm>
                        <a:off x="1447800" y="2362200"/>
                        <a:ext cx="1568450" cy="601663"/>
                      </a:xfrm>
                      <a:prstGeom prst="rect">
                        <a:avLst/>
                      </a:prstGeom>
                      <a:no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7410"/>
                                        </p:tgtEl>
                                        <p:attrNameLst>
                                          <p:attrName>style.visibility</p:attrName>
                                        </p:attrNameLst>
                                      </p:cBhvr>
                                      <p:to>
                                        <p:strVal val="visible"/>
                                      </p:to>
                                    </p:set>
                                    <p:anim calcmode="lin" valueType="num">
                                      <p:cBhvr>
                                        <p:cTn id="7" dur="1" fill="hold"/>
                                        <p:tgtEl>
                                          <p:spTgt spid="17410"/>
                                        </p:tgtEl>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499"/>
                                          </p:stCondLst>
                                        </p:cTn>
                                        <p:tgtEl>
                                          <p:spTgt spid="17416"/>
                                        </p:tgtEl>
                                        <p:attrNameLst>
                                          <p:attrName>style.visibility</p:attrName>
                                        </p:attrNameLst>
                                      </p:cBhvr>
                                      <p:to>
                                        <p:strVal val="visible"/>
                                      </p:to>
                                    </p:set>
                                    <p:anim calcmode="lin" valueType="num">
                                      <p:cBhvr>
                                        <p:cTn id="12" dur="1" fill="hold"/>
                                        <p:tgtEl>
                                          <p:spTgt spid="17416"/>
                                        </p:tgtEl>
                                      </p:cBhvr>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7419"/>
                                        </p:tgtEl>
                                        <p:attrNameLst>
                                          <p:attrName>style.visibility</p:attrName>
                                        </p:attrNameLst>
                                      </p:cBhvr>
                                      <p:to>
                                        <p:strVal val="visible"/>
                                      </p:to>
                                    </p:set>
                                    <p:anim calcmode="lin" valueType="num">
                                      <p:cBhvr additive="base">
                                        <p:cTn id="17" dur="500" fill="hold"/>
                                        <p:tgtEl>
                                          <p:spTgt spid="17419"/>
                                        </p:tgtEl>
                                        <p:attrNameLst>
                                          <p:attrName>ppt_x</p:attrName>
                                        </p:attrNameLst>
                                      </p:cBhvr>
                                      <p:tavLst>
                                        <p:tav tm="0">
                                          <p:val>
                                            <p:strVal val="0-#ppt_w/2"/>
                                          </p:val>
                                        </p:tav>
                                        <p:tav tm="100000">
                                          <p:val>
                                            <p:strVal val="#ppt_x"/>
                                          </p:val>
                                        </p:tav>
                                      </p:tavLst>
                                    </p:anim>
                                    <p:anim calcmode="lin" valueType="num">
                                      <p:cBhvr additive="base">
                                        <p:cTn id="18" dur="500" fill="hold"/>
                                        <p:tgtEl>
                                          <p:spTgt spid="17419"/>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24" presetClass="entr" presetSubtype="0" fill="hold" grpId="0" nodeType="afterEffect">
                                  <p:stCondLst>
                                    <p:cond delay="1000"/>
                                  </p:stCondLst>
                                  <p:childTnLst>
                                    <p:set>
                                      <p:cBhvr>
                                        <p:cTn id="21" dur="1" fill="hold">
                                          <p:stCondLst>
                                            <p:cond delay="499"/>
                                          </p:stCondLst>
                                        </p:cTn>
                                        <p:tgtEl>
                                          <p:spTgt spid="17411"/>
                                        </p:tgtEl>
                                        <p:attrNameLst>
                                          <p:attrName>style.visibility</p:attrName>
                                        </p:attrNameLst>
                                      </p:cBhvr>
                                      <p:to>
                                        <p:strVal val="visible"/>
                                      </p:to>
                                    </p:set>
                                    <p:anim calcmode="lin" valueType="num">
                                      <p:cBhvr>
                                        <p:cTn id="22" dur="1" fill="hold"/>
                                        <p:tgtEl>
                                          <p:spTgt spid="17411"/>
                                        </p:tgtEl>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499"/>
                                          </p:stCondLst>
                                        </p:cTn>
                                        <p:tgtEl>
                                          <p:spTgt spid="17412"/>
                                        </p:tgtEl>
                                        <p:attrNameLst>
                                          <p:attrName>style.visibility</p:attrName>
                                        </p:attrNameLst>
                                      </p:cBhvr>
                                      <p:to>
                                        <p:strVal val="visible"/>
                                      </p:to>
                                    </p:set>
                                    <p:anim calcmode="lin" valueType="num">
                                      <p:cBhvr>
                                        <p:cTn id="27" dur="1" fill="hold"/>
                                        <p:tgtEl>
                                          <p:spTgt spid="17412"/>
                                        </p:tgtEl>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499"/>
                                          </p:stCondLst>
                                        </p:cTn>
                                        <p:tgtEl>
                                          <p:spTgt spid="17417"/>
                                        </p:tgtEl>
                                        <p:attrNameLst>
                                          <p:attrName>style.visibility</p:attrName>
                                        </p:attrNameLst>
                                      </p:cBhvr>
                                      <p:to>
                                        <p:strVal val="visible"/>
                                      </p:to>
                                    </p:set>
                                    <p:anim calcmode="lin" valueType="num">
                                      <p:cBhvr>
                                        <p:cTn id="32" dur="1" fill="hold"/>
                                        <p:tgtEl>
                                          <p:spTgt spid="17417"/>
                                        </p:tgtEl>
                                      </p:cBhvr>
                                    </p:anim>
                                  </p:childTnLst>
                                </p:cTn>
                              </p:par>
                            </p:childTnLst>
                          </p:cTn>
                        </p:par>
                        <p:par>
                          <p:cTn id="33" fill="hold">
                            <p:stCondLst>
                              <p:cond delay="500"/>
                            </p:stCondLst>
                            <p:childTnLst>
                              <p:par>
                                <p:cTn id="34" presetID="24" presetClass="entr" presetSubtype="0" fill="hold" grpId="0" nodeType="afterEffect">
                                  <p:stCondLst>
                                    <p:cond delay="0"/>
                                  </p:stCondLst>
                                  <p:iterate type="wd">
                                    <p:tmAbs val="300"/>
                                  </p:iterate>
                                  <p:childTnLst>
                                    <p:set>
                                      <p:cBhvr>
                                        <p:cTn id="35" dur="1" fill="hold">
                                          <p:stCondLst>
                                            <p:cond delay="299"/>
                                          </p:stCondLst>
                                        </p:cTn>
                                        <p:tgtEl>
                                          <p:spTgt spid="17413"/>
                                        </p:tgtEl>
                                        <p:attrNameLst>
                                          <p:attrName>style.visibility</p:attrName>
                                        </p:attrNameLst>
                                      </p:cBhvr>
                                      <p:to>
                                        <p:strVal val="visible"/>
                                      </p:to>
                                    </p:set>
                                    <p:anim calcmode="lin" valueType="num">
                                      <p:cBhvr>
                                        <p:cTn id="36" dur="1" fill="hold"/>
                                        <p:tgtEl>
                                          <p:spTgt spid="17413"/>
                                        </p:tgtEl>
                                      </p:cBhvr>
                                    </p:anim>
                                  </p:childTnLst>
                                </p:cTn>
                              </p:par>
                            </p:childTnLst>
                          </p:cTn>
                        </p:par>
                      </p:childTnLst>
                    </p:cTn>
                  </p:par>
                  <p:par>
                    <p:cTn id="37" fill="hold">
                      <p:stCondLst>
                        <p:cond delay="indefinite"/>
                      </p:stCondLst>
                      <p:childTnLst>
                        <p:par>
                          <p:cTn id="38" fill="hold">
                            <p:stCondLst>
                              <p:cond delay="0"/>
                            </p:stCondLst>
                            <p:childTnLst>
                              <p:par>
                                <p:cTn id="39" presetID="24" presetClass="entr" presetSubtype="0" fill="hold" grpId="0" nodeType="clickEffect">
                                  <p:stCondLst>
                                    <p:cond delay="0"/>
                                  </p:stCondLst>
                                  <p:iterate type="lt">
                                    <p:tmAbs val="75"/>
                                  </p:iterate>
                                  <p:childTnLst>
                                    <p:set>
                                      <p:cBhvr>
                                        <p:cTn id="40" dur="1" fill="hold">
                                          <p:stCondLst>
                                            <p:cond delay="74"/>
                                          </p:stCondLst>
                                        </p:cTn>
                                        <p:tgtEl>
                                          <p:spTgt spid="17415"/>
                                        </p:tgtEl>
                                        <p:attrNameLst>
                                          <p:attrName>style.visibility</p:attrName>
                                        </p:attrNameLst>
                                      </p:cBhvr>
                                      <p:to>
                                        <p:strVal val="visible"/>
                                      </p:to>
                                    </p:set>
                                    <p:anim calcmode="lin" valueType="num">
                                      <p:cBhvr>
                                        <p:cTn id="41" dur="1" fill="hold"/>
                                        <p:tgtEl>
                                          <p:spTgt spid="17415"/>
                                        </p:tgtEl>
                                      </p:cBhvr>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17418"/>
                                        </p:tgtEl>
                                        <p:attrNameLst>
                                          <p:attrName>style.visibility</p:attrName>
                                        </p:attrNameLst>
                                      </p:cBhvr>
                                      <p:to>
                                        <p:strVal val="visible"/>
                                      </p:to>
                                    </p:set>
                                    <p:anim calcmode="lin" valueType="num">
                                      <p:cBhvr additive="base">
                                        <p:cTn id="46" dur="500" fill="hold"/>
                                        <p:tgtEl>
                                          <p:spTgt spid="17418"/>
                                        </p:tgtEl>
                                        <p:attrNameLst>
                                          <p:attrName>ppt_x</p:attrName>
                                        </p:attrNameLst>
                                      </p:cBhvr>
                                      <p:tavLst>
                                        <p:tav tm="0">
                                          <p:val>
                                            <p:strVal val="0-#ppt_w/2"/>
                                          </p:val>
                                        </p:tav>
                                        <p:tav tm="100000">
                                          <p:val>
                                            <p:strVal val="#ppt_x"/>
                                          </p:val>
                                        </p:tav>
                                      </p:tavLst>
                                    </p:anim>
                                    <p:anim calcmode="lin" valueType="num">
                                      <p:cBhvr additive="base">
                                        <p:cTn id="47" dur="500" fill="hold"/>
                                        <p:tgtEl>
                                          <p:spTgt spid="17418"/>
                                        </p:tgtEl>
                                        <p:attrNameLst>
                                          <p:attrName>ppt_y</p:attrName>
                                        </p:attrNameLst>
                                      </p:cBhvr>
                                      <p:tavLst>
                                        <p:tav tm="0">
                                          <p:val>
                                            <p:strVal val="#ppt_y"/>
                                          </p:val>
                                        </p:tav>
                                        <p:tav tm="100000">
                                          <p:val>
                                            <p:strVal val="#ppt_y"/>
                                          </p:val>
                                        </p:tav>
                                      </p:tavLst>
                                    </p:anim>
                                  </p:childTnLst>
                                </p:cTn>
                              </p:par>
                            </p:childTnLst>
                          </p:cTn>
                        </p:par>
                        <p:par>
                          <p:cTn id="48" fill="hold">
                            <p:stCondLst>
                              <p:cond delay="500"/>
                            </p:stCondLst>
                            <p:childTnLst>
                              <p:par>
                                <p:cTn id="49" presetID="24" presetClass="entr" presetSubtype="0" fill="hold" grpId="0" nodeType="afterEffect">
                                  <p:stCondLst>
                                    <p:cond delay="0"/>
                                  </p:stCondLst>
                                  <p:childTnLst>
                                    <p:set>
                                      <p:cBhvr>
                                        <p:cTn id="50" dur="1" fill="hold">
                                          <p:stCondLst>
                                            <p:cond delay="499"/>
                                          </p:stCondLst>
                                        </p:cTn>
                                        <p:tgtEl>
                                          <p:spTgt spid="17414"/>
                                        </p:tgtEl>
                                        <p:attrNameLst>
                                          <p:attrName>style.visibility</p:attrName>
                                        </p:attrNameLst>
                                      </p:cBhvr>
                                      <p:to>
                                        <p:strVal val="visible"/>
                                      </p:to>
                                    </p:set>
                                    <p:anim calcmode="lin" valueType="num">
                                      <p:cBhvr>
                                        <p:cTn id="51" dur="1" fill="hold"/>
                                        <p:tgtEl>
                                          <p:spTgt spid="17414"/>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1" grpId="0"/>
      <p:bldP spid="17412" grpId="0"/>
      <p:bldP spid="17413" grpId="0"/>
      <p:bldP spid="17414" grpId="0"/>
      <p:bldP spid="17415"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ext Box 2"/>
          <p:cNvSpPr txBox="1"/>
          <p:nvPr/>
        </p:nvSpPr>
        <p:spPr>
          <a:xfrm>
            <a:off x="3048000" y="838200"/>
            <a:ext cx="1955800" cy="579438"/>
          </a:xfrm>
          <a:prstGeom prst="rect">
            <a:avLst/>
          </a:prstGeom>
          <a:noFill/>
          <a:ln w="9525">
            <a:noFill/>
          </a:ln>
        </p:spPr>
        <p:txBody>
          <a:bodyPr anchor="ctr" anchorCtr="0">
            <a:spAutoFit/>
          </a:bodyPr>
          <a:lstStyle/>
          <a:p>
            <a:pPr algn="ctr" eaLnBrk="0" hangingPunct="0"/>
            <a:r>
              <a:rPr lang="zh-CN" altLang="en-US" sz="3200" b="1" dirty="0">
                <a:latin typeface="Times New Roman" panose="02020603050405020304" pitchFamily="18" charset="0"/>
              </a:rPr>
              <a:t>参考方向</a:t>
            </a:r>
            <a:endParaRPr lang="zh-CN" altLang="en-US" sz="3200" b="1" dirty="0">
              <a:latin typeface="Times New Roman" panose="02020603050405020304" pitchFamily="18" charset="0"/>
              <a:ea typeface="楷体_GB2312" pitchFamily="49" charset="-122"/>
            </a:endParaRPr>
          </a:p>
        </p:txBody>
      </p:sp>
      <p:sp>
        <p:nvSpPr>
          <p:cNvPr id="18435" name="Text Box 3"/>
          <p:cNvSpPr txBox="1"/>
          <p:nvPr/>
        </p:nvSpPr>
        <p:spPr>
          <a:xfrm>
            <a:off x="5638800" y="1371600"/>
            <a:ext cx="1217613" cy="762000"/>
          </a:xfrm>
          <a:prstGeom prst="rect">
            <a:avLst/>
          </a:prstGeom>
          <a:noFill/>
          <a:ln w="9525">
            <a:noFill/>
          </a:ln>
        </p:spPr>
        <p:txBody>
          <a:bodyPr wrap="none" anchor="ctr" anchorCtr="0">
            <a:spAutoFit/>
          </a:bodyPr>
          <a:lstStyle/>
          <a:p>
            <a:pPr algn="ctr" eaLnBrk="0" hangingPunct="0"/>
            <a:r>
              <a:rPr lang="en-US" altLang="zh-CN" sz="4400" b="1" i="1" dirty="0">
                <a:latin typeface="Times New Roman" panose="02020603050405020304" pitchFamily="18" charset="0"/>
              </a:rPr>
              <a:t>i</a:t>
            </a:r>
            <a:r>
              <a:rPr lang="en-US" altLang="zh-CN" sz="4400" b="1" dirty="0">
                <a:latin typeface="Times New Roman" panose="02020603050405020304" pitchFamily="18" charset="0"/>
              </a:rPr>
              <a:t> &lt; 0</a:t>
            </a:r>
            <a:endParaRPr lang="en-US" altLang="zh-CN" sz="4400" b="1" dirty="0">
              <a:latin typeface="Times New Roman" panose="02020603050405020304" pitchFamily="18" charset="0"/>
            </a:endParaRPr>
          </a:p>
        </p:txBody>
      </p:sp>
      <p:sp>
        <p:nvSpPr>
          <p:cNvPr id="18436" name="Text Box 4"/>
          <p:cNvSpPr txBox="1"/>
          <p:nvPr/>
        </p:nvSpPr>
        <p:spPr>
          <a:xfrm>
            <a:off x="3124200" y="2209800"/>
            <a:ext cx="1955800" cy="579438"/>
          </a:xfrm>
          <a:prstGeom prst="rect">
            <a:avLst/>
          </a:prstGeom>
          <a:noFill/>
          <a:ln w="9525">
            <a:noFill/>
          </a:ln>
        </p:spPr>
        <p:txBody>
          <a:bodyPr anchor="ctr" anchorCtr="0">
            <a:spAutoFit/>
          </a:bodyPr>
          <a:lstStyle/>
          <a:p>
            <a:pPr algn="ctr" eaLnBrk="0" hangingPunct="0"/>
            <a:r>
              <a:rPr lang="zh-CN" altLang="en-US" sz="3200" b="1" dirty="0">
                <a:latin typeface="Times New Roman" panose="02020603050405020304" pitchFamily="18" charset="0"/>
              </a:rPr>
              <a:t>实际方向</a:t>
            </a:r>
            <a:endParaRPr lang="zh-CN" altLang="en-US" sz="3200" b="1" dirty="0">
              <a:latin typeface="Times New Roman" panose="02020603050405020304" pitchFamily="18" charset="0"/>
            </a:endParaRPr>
          </a:p>
        </p:txBody>
      </p:sp>
      <p:sp>
        <p:nvSpPr>
          <p:cNvPr id="18437" name="Text Box 5"/>
          <p:cNvSpPr txBox="1"/>
          <p:nvPr/>
        </p:nvSpPr>
        <p:spPr>
          <a:xfrm>
            <a:off x="644525" y="3232150"/>
            <a:ext cx="4719638" cy="641350"/>
          </a:xfrm>
          <a:prstGeom prst="rect">
            <a:avLst/>
          </a:prstGeom>
          <a:noFill/>
          <a:ln w="9525">
            <a:noFill/>
          </a:ln>
        </p:spPr>
        <p:txBody>
          <a:bodyPr anchor="ctr" anchorCtr="0">
            <a:spAutoFit/>
          </a:bodyPr>
          <a:lstStyle/>
          <a:p>
            <a:pPr algn="ctr" eaLnBrk="0" hangingPunct="0"/>
            <a:r>
              <a:rPr lang="zh-CN" altLang="en-US" b="1" dirty="0">
                <a:latin typeface="Times New Roman" panose="02020603050405020304" pitchFamily="18" charset="0"/>
              </a:rPr>
              <a:t>电流参考方向的</a:t>
            </a:r>
            <a:r>
              <a:rPr lang="zh-CN" altLang="en-US" b="1" dirty="0">
                <a:solidFill>
                  <a:srgbClr val="990000"/>
                </a:solidFill>
                <a:latin typeface="Times New Roman" panose="02020603050405020304" pitchFamily="18" charset="0"/>
              </a:rPr>
              <a:t>两种表示</a:t>
            </a:r>
            <a:r>
              <a:rPr lang="zh-CN" altLang="en-US" sz="3600" b="1" dirty="0">
                <a:latin typeface="Times New Roman" panose="02020603050405020304" pitchFamily="18" charset="0"/>
              </a:rPr>
              <a:t>：</a:t>
            </a:r>
            <a:endParaRPr lang="zh-CN" altLang="en-US" sz="3600" b="1" dirty="0">
              <a:latin typeface="Times New Roman" panose="02020603050405020304" pitchFamily="18" charset="0"/>
            </a:endParaRPr>
          </a:p>
        </p:txBody>
      </p:sp>
      <p:sp>
        <p:nvSpPr>
          <p:cNvPr id="18438" name="Text Box 6"/>
          <p:cNvSpPr txBox="1"/>
          <p:nvPr/>
        </p:nvSpPr>
        <p:spPr>
          <a:xfrm>
            <a:off x="790575" y="4440238"/>
            <a:ext cx="2238375" cy="457200"/>
          </a:xfrm>
          <a:prstGeom prst="rect">
            <a:avLst/>
          </a:prstGeom>
          <a:noFill/>
          <a:ln w="9525">
            <a:noFill/>
          </a:ln>
        </p:spPr>
        <p:txBody>
          <a:bodyPr wrap="none" anchor="ctr" anchorCtr="0">
            <a:spAutoFit/>
          </a:bodyPr>
          <a:lstStyle/>
          <a:p>
            <a:pPr algn="ctr" eaLnBrk="0" hangingPunct="0"/>
            <a:r>
              <a:rPr lang="zh-CN" altLang="en-US" sz="2400" b="1" dirty="0">
                <a:latin typeface="Times New Roman" panose="02020603050405020304" pitchFamily="18" charset="0"/>
              </a:rPr>
              <a:t> </a:t>
            </a:r>
            <a:r>
              <a:rPr lang="zh-CN" altLang="en-US" sz="2400" b="1" dirty="0">
                <a:latin typeface="Times New Roman" panose="02020603050405020304" pitchFamily="18" charset="0"/>
                <a:sym typeface="Monotype Sorts" pitchFamily="2" charset="2"/>
              </a:rPr>
              <a:t>用箭头表示：</a:t>
            </a:r>
            <a:endParaRPr lang="zh-CN" altLang="en-US" sz="2400" b="1" dirty="0">
              <a:latin typeface="Times New Roman" panose="02020603050405020304" pitchFamily="18" charset="0"/>
            </a:endParaRPr>
          </a:p>
        </p:txBody>
      </p:sp>
      <p:sp>
        <p:nvSpPr>
          <p:cNvPr id="18439" name="Text Box 7"/>
          <p:cNvSpPr txBox="1"/>
          <p:nvPr/>
        </p:nvSpPr>
        <p:spPr>
          <a:xfrm>
            <a:off x="715963" y="5330825"/>
            <a:ext cx="2867025" cy="457200"/>
          </a:xfrm>
          <a:prstGeom prst="rect">
            <a:avLst/>
          </a:prstGeom>
          <a:noFill/>
          <a:ln w="9525">
            <a:noFill/>
          </a:ln>
        </p:spPr>
        <p:txBody>
          <a:bodyPr anchor="ctr" anchorCtr="0">
            <a:spAutoFit/>
          </a:bodyPr>
          <a:lstStyle/>
          <a:p>
            <a:pPr marL="285750" indent="-285750" eaLnBrk="0" hangingPunct="0"/>
            <a:r>
              <a:rPr lang="zh-CN" altLang="en-US" sz="2400" b="1" dirty="0">
                <a:latin typeface="Times New Roman" panose="02020603050405020304" pitchFamily="18" charset="0"/>
              </a:rPr>
              <a:t> </a:t>
            </a:r>
            <a:r>
              <a:rPr lang="zh-CN" altLang="en-US" sz="2400" b="1" dirty="0">
                <a:latin typeface="Times New Roman" panose="02020603050405020304" pitchFamily="18" charset="0"/>
                <a:sym typeface="Monotype Sorts" pitchFamily="2" charset="2"/>
              </a:rPr>
              <a:t>用双下标表示：</a:t>
            </a:r>
            <a:endParaRPr lang="zh-CN" altLang="en-US" sz="2400" b="1" dirty="0">
              <a:latin typeface="Times New Roman" panose="02020603050405020304" pitchFamily="18" charset="0"/>
            </a:endParaRPr>
          </a:p>
        </p:txBody>
      </p:sp>
      <p:graphicFrame>
        <p:nvGraphicFramePr>
          <p:cNvPr id="18440" name="Object 8"/>
          <p:cNvGraphicFramePr>
            <a:graphicFrameLocks noChangeAspect="1"/>
          </p:cNvGraphicFramePr>
          <p:nvPr/>
        </p:nvGraphicFramePr>
        <p:xfrm>
          <a:off x="1066800" y="381000"/>
          <a:ext cx="2655888" cy="2324100"/>
        </p:xfrm>
        <a:graphic>
          <a:graphicData uri="http://schemas.openxmlformats.org/presentationml/2006/ole">
            <mc:AlternateContent xmlns:mc="http://schemas.openxmlformats.org/markup-compatibility/2006">
              <mc:Choice xmlns:v="urn:schemas-microsoft-com:vml" Requires="v">
                <p:oleObj spid="_x0000_s2" name="" r:id="rId1" imgW="1661160" imgH="1450975" progId="Visio.Drawing.11">
                  <p:embed/>
                </p:oleObj>
              </mc:Choice>
              <mc:Fallback>
                <p:oleObj name="" r:id="rId1" imgW="1661160" imgH="1450975" progId="Visio.Drawing.11">
                  <p:embed/>
                  <p:pic>
                    <p:nvPicPr>
                      <p:cNvPr id="0" name="图片 3091"/>
                      <p:cNvPicPr/>
                      <p:nvPr/>
                    </p:nvPicPr>
                    <p:blipFill>
                      <a:blip r:embed="rId2"/>
                      <a:stretch>
                        <a:fillRect/>
                      </a:stretch>
                    </p:blipFill>
                    <p:spPr>
                      <a:xfrm>
                        <a:off x="1066800" y="381000"/>
                        <a:ext cx="2655888" cy="2324100"/>
                      </a:xfrm>
                      <a:prstGeom prst="rect">
                        <a:avLst/>
                      </a:prstGeom>
                      <a:noFill/>
                      <a:ln w="38100">
                        <a:noFill/>
                        <a:miter/>
                      </a:ln>
                    </p:spPr>
                  </p:pic>
                </p:oleObj>
              </mc:Fallback>
            </mc:AlternateContent>
          </a:graphicData>
        </a:graphic>
      </p:graphicFrame>
      <p:graphicFrame>
        <p:nvGraphicFramePr>
          <p:cNvPr id="18441" name="Object 9"/>
          <p:cNvGraphicFramePr>
            <a:graphicFrameLocks noChangeAspect="1"/>
          </p:cNvGraphicFramePr>
          <p:nvPr/>
        </p:nvGraphicFramePr>
        <p:xfrm>
          <a:off x="5638800" y="3124200"/>
          <a:ext cx="3505200" cy="1062038"/>
        </p:xfrm>
        <a:graphic>
          <a:graphicData uri="http://schemas.openxmlformats.org/presentationml/2006/ole">
            <mc:AlternateContent xmlns:mc="http://schemas.openxmlformats.org/markup-compatibility/2006">
              <mc:Choice xmlns:v="urn:schemas-microsoft-com:vml" Requires="v">
                <p:oleObj spid="_x0000_s3" name="" r:id="rId3" imgW="1652270" imgH="499745" progId="Visio.Drawing.11">
                  <p:embed/>
                </p:oleObj>
              </mc:Choice>
              <mc:Fallback>
                <p:oleObj name="" r:id="rId3" imgW="1652270" imgH="499745" progId="Visio.Drawing.11">
                  <p:embed/>
                  <p:pic>
                    <p:nvPicPr>
                      <p:cNvPr id="0" name="图片 3089"/>
                      <p:cNvPicPr/>
                      <p:nvPr/>
                    </p:nvPicPr>
                    <p:blipFill>
                      <a:blip r:embed="rId4"/>
                      <a:stretch>
                        <a:fillRect/>
                      </a:stretch>
                    </p:blipFill>
                    <p:spPr>
                      <a:xfrm>
                        <a:off x="5638800" y="3124200"/>
                        <a:ext cx="3505200" cy="1062038"/>
                      </a:xfrm>
                      <a:prstGeom prst="rect">
                        <a:avLst/>
                      </a:prstGeom>
                      <a:noFill/>
                      <a:ln w="38100">
                        <a:noFill/>
                        <a:miter/>
                      </a:ln>
                    </p:spPr>
                  </p:pic>
                </p:oleObj>
              </mc:Fallback>
            </mc:AlternateContent>
          </a:graphicData>
        </a:graphic>
      </p:graphicFrame>
      <p:graphicFrame>
        <p:nvGraphicFramePr>
          <p:cNvPr id="18442" name="Object 10"/>
          <p:cNvGraphicFramePr>
            <a:graphicFrameLocks noChangeAspect="1"/>
          </p:cNvGraphicFramePr>
          <p:nvPr/>
        </p:nvGraphicFramePr>
        <p:xfrm>
          <a:off x="1905000" y="2286000"/>
          <a:ext cx="998538" cy="541338"/>
        </p:xfrm>
        <a:graphic>
          <a:graphicData uri="http://schemas.openxmlformats.org/presentationml/2006/ole">
            <mc:AlternateContent xmlns:mc="http://schemas.openxmlformats.org/markup-compatibility/2006">
              <mc:Choice xmlns:v="urn:schemas-microsoft-com:vml" Requires="v">
                <p:oleObj spid="_x0000_s4" name="" r:id="rId5" imgW="621665" imgH="338455" progId="Visio.Drawing.11">
                  <p:embed/>
                </p:oleObj>
              </mc:Choice>
              <mc:Fallback>
                <p:oleObj name="" r:id="rId5" imgW="621665" imgH="338455" progId="Visio.Drawing.11">
                  <p:embed/>
                  <p:pic>
                    <p:nvPicPr>
                      <p:cNvPr id="0" name="图片 3088"/>
                      <p:cNvPicPr/>
                      <p:nvPr/>
                    </p:nvPicPr>
                    <p:blipFill>
                      <a:blip r:embed="rId6"/>
                      <a:stretch>
                        <a:fillRect/>
                      </a:stretch>
                    </p:blipFill>
                    <p:spPr>
                      <a:xfrm>
                        <a:off x="1905000" y="2286000"/>
                        <a:ext cx="998538" cy="541338"/>
                      </a:xfrm>
                      <a:prstGeom prst="rect">
                        <a:avLst/>
                      </a:prstGeom>
                      <a:noFill/>
                      <a:ln w="38100">
                        <a:noFill/>
                        <a:miter/>
                      </a:ln>
                    </p:spPr>
                  </p:pic>
                </p:oleObj>
              </mc:Fallback>
            </mc:AlternateContent>
          </a:graphicData>
        </a:graphic>
      </p:graphicFrame>
      <p:sp>
        <p:nvSpPr>
          <p:cNvPr id="18443" name="Rectangle 11"/>
          <p:cNvSpPr/>
          <p:nvPr/>
        </p:nvSpPr>
        <p:spPr>
          <a:xfrm>
            <a:off x="3125788" y="4481513"/>
            <a:ext cx="4473575" cy="457200"/>
          </a:xfrm>
          <a:prstGeom prst="rect">
            <a:avLst/>
          </a:prstGeom>
          <a:noFill/>
          <a:ln w="9525">
            <a:noFill/>
          </a:ln>
        </p:spPr>
        <p:txBody>
          <a:bodyPr wrap="none" anchor="ctr" anchorCtr="0">
            <a:spAutoFit/>
          </a:bodyPr>
          <a:lstStyle/>
          <a:p>
            <a:pPr algn="ctr" eaLnBrk="0" hangingPunct="0"/>
            <a:r>
              <a:rPr lang="zh-CN" altLang="en-US" sz="2400" b="1" dirty="0">
                <a:latin typeface="Times New Roman" panose="02020603050405020304" pitchFamily="18" charset="0"/>
                <a:sym typeface="Monotype Sorts" pitchFamily="2" charset="2"/>
              </a:rPr>
              <a:t>箭头的指向为</a:t>
            </a:r>
            <a:r>
              <a:rPr lang="zh-CN" altLang="en-US" sz="2400" b="1" dirty="0">
                <a:latin typeface="Times New Roman" panose="02020603050405020304" pitchFamily="18" charset="0"/>
              </a:rPr>
              <a:t>电流的参考方向。</a:t>
            </a:r>
            <a:endParaRPr lang="zh-CN" altLang="en-US" sz="2400" b="1" dirty="0">
              <a:latin typeface="Times New Roman" panose="02020603050405020304" pitchFamily="18" charset="0"/>
            </a:endParaRPr>
          </a:p>
        </p:txBody>
      </p:sp>
      <p:grpSp>
        <p:nvGrpSpPr>
          <p:cNvPr id="5" name="Group 12"/>
          <p:cNvGrpSpPr/>
          <p:nvPr/>
        </p:nvGrpSpPr>
        <p:grpSpPr>
          <a:xfrm>
            <a:off x="2973388" y="5395913"/>
            <a:ext cx="5199062" cy="481012"/>
            <a:chOff x="0" y="0"/>
            <a:chExt cx="3275" cy="303"/>
          </a:xfrm>
        </p:grpSpPr>
        <p:graphicFrame>
          <p:nvGraphicFramePr>
            <p:cNvPr id="44045" name="对象 18444"/>
            <p:cNvGraphicFramePr>
              <a:graphicFrameLocks noChangeAspect="1"/>
            </p:cNvGraphicFramePr>
            <p:nvPr/>
          </p:nvGraphicFramePr>
          <p:xfrm>
            <a:off x="384" y="0"/>
            <a:ext cx="274" cy="303"/>
          </p:xfrm>
          <a:graphic>
            <a:graphicData uri="http://schemas.openxmlformats.org/presentationml/2006/ole">
              <mc:AlternateContent xmlns:mc="http://schemas.openxmlformats.org/markup-compatibility/2006">
                <mc:Choice xmlns:v="urn:schemas-microsoft-com:vml" Requires="v">
                  <p:oleObj spid="_x0000_s6" name="" r:id="rId7" imgW="234315" imgH="260350" progId="">
                    <p:embed/>
                  </p:oleObj>
                </mc:Choice>
                <mc:Fallback>
                  <p:oleObj name="" r:id="rId7" imgW="234315" imgH="260350" progId="">
                    <p:embed/>
                    <p:pic>
                      <p:nvPicPr>
                        <p:cNvPr id="0" name="图片 3087"/>
                        <p:cNvPicPr/>
                        <p:nvPr/>
                      </p:nvPicPr>
                      <p:blipFill>
                        <a:blip r:embed="rId8"/>
                        <a:stretch>
                          <a:fillRect/>
                        </a:stretch>
                      </p:blipFill>
                      <p:spPr>
                        <a:xfrm>
                          <a:off x="384" y="0"/>
                          <a:ext cx="274" cy="303"/>
                        </a:xfrm>
                        <a:prstGeom prst="rect">
                          <a:avLst/>
                        </a:prstGeom>
                        <a:solidFill>
                          <a:srgbClr val="FFFFCC"/>
                        </a:solidFill>
                        <a:ln w="38100">
                          <a:noFill/>
                          <a:miter/>
                        </a:ln>
                        <a:effectLst>
                          <a:outerShdw dist="107763" dir="13499999" algn="ctr" rotWithShape="0">
                            <a:srgbClr val="808080"/>
                          </a:outerShdw>
                        </a:effectLst>
                      </p:spPr>
                    </p:pic>
                  </p:oleObj>
                </mc:Fallback>
              </mc:AlternateContent>
            </a:graphicData>
          </a:graphic>
        </p:graphicFrame>
        <p:sp>
          <p:nvSpPr>
            <p:cNvPr id="44046" name="Rectangle 14"/>
            <p:cNvSpPr/>
            <p:nvPr/>
          </p:nvSpPr>
          <p:spPr>
            <a:xfrm>
              <a:off x="0" y="0"/>
              <a:ext cx="3275" cy="288"/>
            </a:xfrm>
            <a:prstGeom prst="rect">
              <a:avLst/>
            </a:prstGeom>
            <a:noFill/>
            <a:ln w="9525">
              <a:noFill/>
            </a:ln>
          </p:spPr>
          <p:txBody>
            <a:bodyPr wrap="none" anchor="ctr" anchorCtr="0">
              <a:spAutoFit/>
            </a:bodyPr>
            <a:lstStyle/>
            <a:p>
              <a:pPr algn="ctr" eaLnBrk="0" hangingPunct="0"/>
              <a:r>
                <a:rPr lang="zh-CN" altLang="en-US" sz="2400" b="1" dirty="0">
                  <a:latin typeface="Times New Roman" panose="02020603050405020304" pitchFamily="18" charset="0"/>
                  <a:sym typeface="Monotype Sorts" pitchFamily="2" charset="2"/>
                </a:rPr>
                <a:t>如          </a:t>
              </a:r>
              <a:r>
                <a:rPr lang="en-US" altLang="zh-CN" sz="2400" b="1" dirty="0">
                  <a:latin typeface="Times New Roman" panose="02020603050405020304" pitchFamily="18" charset="0"/>
                  <a:sym typeface="Monotype Sorts" pitchFamily="2" charset="2"/>
                </a:rPr>
                <a:t>, </a:t>
              </a:r>
              <a:r>
                <a:rPr lang="zh-CN" altLang="en-US" sz="2400" b="1" dirty="0">
                  <a:latin typeface="Times New Roman" panose="02020603050405020304" pitchFamily="18" charset="0"/>
                </a:rPr>
                <a:t>电流的参考方向由</a:t>
              </a:r>
              <a:r>
                <a:rPr lang="en-US" altLang="zh-CN" sz="2400" b="1" dirty="0">
                  <a:latin typeface="Times New Roman" panose="02020603050405020304" pitchFamily="18" charset="0"/>
                </a:rPr>
                <a:t>A</a:t>
              </a:r>
              <a:r>
                <a:rPr lang="zh-CN" altLang="en-US" sz="2400" b="1" dirty="0">
                  <a:latin typeface="Times New Roman" panose="02020603050405020304" pitchFamily="18" charset="0"/>
                </a:rPr>
                <a:t>指向</a:t>
              </a:r>
              <a:r>
                <a:rPr lang="en-US" altLang="zh-CN" sz="2400" b="1" dirty="0">
                  <a:latin typeface="Times New Roman" panose="02020603050405020304" pitchFamily="18" charset="0"/>
                </a:rPr>
                <a:t>B</a:t>
              </a:r>
              <a:r>
                <a:rPr lang="zh-CN" altLang="en-US" sz="2400" b="1" dirty="0">
                  <a:latin typeface="Times New Roman" panose="02020603050405020304" pitchFamily="18" charset="0"/>
                </a:rPr>
                <a:t>。</a:t>
              </a:r>
              <a:endParaRPr lang="zh-CN" altLang="en-US" sz="2400" b="1" dirty="0">
                <a:latin typeface="Times New Roman" panose="02020603050405020304" pitchFamily="18" charset="0"/>
              </a:endParaRP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8440"/>
                                        </p:tgtEl>
                                        <p:attrNameLst>
                                          <p:attrName>style.visibility</p:attrName>
                                        </p:attrNameLst>
                                      </p:cBhvr>
                                      <p:to>
                                        <p:strVal val="visible"/>
                                      </p:to>
                                    </p:set>
                                    <p:anim calcmode="lin" valueType="num">
                                      <p:cBhvr additive="base">
                                        <p:cTn id="7" dur="500" fill="hold"/>
                                        <p:tgtEl>
                                          <p:spTgt spid="18440"/>
                                        </p:tgtEl>
                                        <p:attrNameLst>
                                          <p:attrName>ppt_x</p:attrName>
                                        </p:attrNameLst>
                                      </p:cBhvr>
                                      <p:tavLst>
                                        <p:tav tm="0">
                                          <p:val>
                                            <p:strVal val="0-#ppt_w/2"/>
                                          </p:val>
                                        </p:tav>
                                        <p:tav tm="100000">
                                          <p:val>
                                            <p:strVal val="#ppt_x"/>
                                          </p:val>
                                        </p:tav>
                                      </p:tavLst>
                                    </p:anim>
                                    <p:anim calcmode="lin" valueType="num">
                                      <p:cBhvr additive="base">
                                        <p:cTn id="8" dur="500" fill="hold"/>
                                        <p:tgtEl>
                                          <p:spTgt spid="184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7" presetClass="entr" presetSubtype="4" fill="hold" grpId="0" nodeType="afterEffect">
                                  <p:stCondLst>
                                    <p:cond delay="0"/>
                                  </p:stCondLst>
                                  <p:childTnLst>
                                    <p:set>
                                      <p:cBhvr>
                                        <p:cTn id="11" dur="1" fill="hold">
                                          <p:stCondLst>
                                            <p:cond delay="0"/>
                                          </p:stCondLst>
                                        </p:cTn>
                                        <p:tgtEl>
                                          <p:spTgt spid="18434"/>
                                        </p:tgtEl>
                                        <p:attrNameLst>
                                          <p:attrName>style.visibility</p:attrName>
                                        </p:attrNameLst>
                                      </p:cBhvr>
                                      <p:to>
                                        <p:strVal val="visible"/>
                                      </p:to>
                                    </p:set>
                                    <p:anim calcmode="lin" valueType="num">
                                      <p:cBhvr>
                                        <p:cTn id="12" dur="500" fill="hold"/>
                                        <p:tgtEl>
                                          <p:spTgt spid="18434"/>
                                        </p:tgtEl>
                                        <p:attrNameLst>
                                          <p:attrName>ppt_x</p:attrName>
                                        </p:attrNameLst>
                                      </p:cBhvr>
                                      <p:tavLst>
                                        <p:tav tm="0">
                                          <p:val>
                                            <p:strVal val="#ppt_x"/>
                                          </p:val>
                                        </p:tav>
                                        <p:tav tm="100000">
                                          <p:val>
                                            <p:strVal val="#ppt_x"/>
                                          </p:val>
                                        </p:tav>
                                      </p:tavLst>
                                    </p:anim>
                                    <p:anim calcmode="lin" valueType="num">
                                      <p:cBhvr>
                                        <p:cTn id="13" dur="500" fill="hold"/>
                                        <p:tgtEl>
                                          <p:spTgt spid="18434"/>
                                        </p:tgtEl>
                                        <p:attrNameLst>
                                          <p:attrName>ppt_y</p:attrName>
                                        </p:attrNameLst>
                                      </p:cBhvr>
                                      <p:tavLst>
                                        <p:tav tm="0">
                                          <p:val>
                                            <p:strVal val="#ppt_y+#ppt_h/2"/>
                                          </p:val>
                                        </p:tav>
                                        <p:tav tm="100000">
                                          <p:val>
                                            <p:strVal val="#ppt_y"/>
                                          </p:val>
                                        </p:tav>
                                      </p:tavLst>
                                    </p:anim>
                                    <p:anim calcmode="lin" valueType="num">
                                      <p:cBhvr>
                                        <p:cTn id="14" dur="500" fill="hold"/>
                                        <p:tgtEl>
                                          <p:spTgt spid="18434"/>
                                        </p:tgtEl>
                                        <p:attrNameLst>
                                          <p:attrName>ppt_w</p:attrName>
                                        </p:attrNameLst>
                                      </p:cBhvr>
                                      <p:tavLst>
                                        <p:tav tm="0">
                                          <p:val>
                                            <p:strVal val="#ppt_w"/>
                                          </p:val>
                                        </p:tav>
                                        <p:tav tm="100000">
                                          <p:val>
                                            <p:strVal val="#ppt_w"/>
                                          </p:val>
                                        </p:tav>
                                      </p:tavLst>
                                    </p:anim>
                                    <p:anim calcmode="lin" valueType="num">
                                      <p:cBhvr>
                                        <p:cTn id="15" dur="500" fill="hold"/>
                                        <p:tgtEl>
                                          <p:spTgt spid="18434"/>
                                        </p:tgtEl>
                                        <p:attrNameLst>
                                          <p:attrName>ppt_h</p:attrName>
                                        </p:attrNameLst>
                                      </p:cBhvr>
                                      <p:tavLst>
                                        <p:tav tm="0">
                                          <p:val>
                                            <p:flt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grpId="0" nodeType="clickEffect">
                                  <p:stCondLst>
                                    <p:cond delay="0"/>
                                  </p:stCondLst>
                                  <p:iterate type="lt">
                                    <p:tmPct val="100000"/>
                                  </p:iterate>
                                  <p:childTnLst>
                                    <p:set>
                                      <p:cBhvr>
                                        <p:cTn id="19" dur="1" fill="hold">
                                          <p:stCondLst>
                                            <p:cond delay="0"/>
                                          </p:stCondLst>
                                        </p:cTn>
                                        <p:tgtEl>
                                          <p:spTgt spid="18435"/>
                                        </p:tgtEl>
                                        <p:attrNameLst>
                                          <p:attrName>style.visibility</p:attrName>
                                        </p:attrNameLst>
                                      </p:cBhvr>
                                      <p:to>
                                        <p:strVal val="visible"/>
                                      </p:to>
                                    </p:set>
                                    <p:anim calcmode="lin" valueType="num">
                                      <p:cBhvr additive="base">
                                        <p:cTn id="20" dur="75" fill="hold"/>
                                        <p:tgtEl>
                                          <p:spTgt spid="18435"/>
                                        </p:tgtEl>
                                        <p:attrNameLst>
                                          <p:attrName>ppt_x</p:attrName>
                                        </p:attrNameLst>
                                      </p:cBhvr>
                                      <p:tavLst>
                                        <p:tav tm="0">
                                          <p:val>
                                            <p:strVal val="1+#ppt_w/2"/>
                                          </p:val>
                                        </p:tav>
                                        <p:tav tm="100000">
                                          <p:val>
                                            <p:strVal val="#ppt_x"/>
                                          </p:val>
                                        </p:tav>
                                      </p:tavLst>
                                    </p:anim>
                                    <p:anim calcmode="lin" valueType="num">
                                      <p:cBhvr additive="base">
                                        <p:cTn id="21" dur="75" fill="hold"/>
                                        <p:tgtEl>
                                          <p:spTgt spid="18435"/>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18442"/>
                                        </p:tgtEl>
                                        <p:attrNameLst>
                                          <p:attrName>style.visibility</p:attrName>
                                        </p:attrNameLst>
                                      </p:cBhvr>
                                      <p:to>
                                        <p:strVal val="visible"/>
                                      </p:to>
                                    </p:set>
                                    <p:anim calcmode="lin" valueType="num">
                                      <p:cBhvr additive="base">
                                        <p:cTn id="26" dur="500" fill="hold"/>
                                        <p:tgtEl>
                                          <p:spTgt spid="18442"/>
                                        </p:tgtEl>
                                        <p:attrNameLst>
                                          <p:attrName>ppt_x</p:attrName>
                                        </p:attrNameLst>
                                      </p:cBhvr>
                                      <p:tavLst>
                                        <p:tav tm="0">
                                          <p:val>
                                            <p:strVal val="1+#ppt_w/2"/>
                                          </p:val>
                                        </p:tav>
                                        <p:tav tm="100000">
                                          <p:val>
                                            <p:strVal val="#ppt_x"/>
                                          </p:val>
                                        </p:tav>
                                      </p:tavLst>
                                    </p:anim>
                                    <p:anim calcmode="lin" valueType="num">
                                      <p:cBhvr additive="base">
                                        <p:cTn id="27" dur="500" fill="hold"/>
                                        <p:tgtEl>
                                          <p:spTgt spid="18442"/>
                                        </p:tgtEl>
                                        <p:attrNameLst>
                                          <p:attrName>ppt_y</p:attrName>
                                        </p:attrNameLst>
                                      </p:cBhvr>
                                      <p:tavLst>
                                        <p:tav tm="0">
                                          <p:val>
                                            <p:strVal val="#ppt_y"/>
                                          </p:val>
                                        </p:tav>
                                        <p:tav tm="100000">
                                          <p:val>
                                            <p:strVal val="#ppt_y"/>
                                          </p:val>
                                        </p:tav>
                                      </p:tavLst>
                                    </p:anim>
                                  </p:childTnLst>
                                </p:cTn>
                              </p:par>
                            </p:childTnLst>
                          </p:cTn>
                        </p:par>
                        <p:par>
                          <p:cTn id="28" fill="hold">
                            <p:stCondLst>
                              <p:cond delay="500"/>
                            </p:stCondLst>
                            <p:childTnLst>
                              <p:par>
                                <p:cTn id="29" presetID="17" presetClass="entr" presetSubtype="1" fill="hold" grpId="0" nodeType="afterEffect">
                                  <p:stCondLst>
                                    <p:cond delay="0"/>
                                  </p:stCondLst>
                                  <p:childTnLst>
                                    <p:set>
                                      <p:cBhvr>
                                        <p:cTn id="30" dur="1" fill="hold">
                                          <p:stCondLst>
                                            <p:cond delay="0"/>
                                          </p:stCondLst>
                                        </p:cTn>
                                        <p:tgtEl>
                                          <p:spTgt spid="18436"/>
                                        </p:tgtEl>
                                        <p:attrNameLst>
                                          <p:attrName>style.visibility</p:attrName>
                                        </p:attrNameLst>
                                      </p:cBhvr>
                                      <p:to>
                                        <p:strVal val="visible"/>
                                      </p:to>
                                    </p:set>
                                    <p:anim calcmode="lin" valueType="num">
                                      <p:cBhvr>
                                        <p:cTn id="31" dur="500" fill="hold"/>
                                        <p:tgtEl>
                                          <p:spTgt spid="18436"/>
                                        </p:tgtEl>
                                        <p:attrNameLst>
                                          <p:attrName>ppt_x</p:attrName>
                                        </p:attrNameLst>
                                      </p:cBhvr>
                                      <p:tavLst>
                                        <p:tav tm="0">
                                          <p:val>
                                            <p:strVal val="#ppt_x"/>
                                          </p:val>
                                        </p:tav>
                                        <p:tav tm="100000">
                                          <p:val>
                                            <p:strVal val="#ppt_x"/>
                                          </p:val>
                                        </p:tav>
                                      </p:tavLst>
                                    </p:anim>
                                    <p:anim calcmode="lin" valueType="num">
                                      <p:cBhvr>
                                        <p:cTn id="32" dur="500" fill="hold"/>
                                        <p:tgtEl>
                                          <p:spTgt spid="18436"/>
                                        </p:tgtEl>
                                        <p:attrNameLst>
                                          <p:attrName>ppt_y</p:attrName>
                                        </p:attrNameLst>
                                      </p:cBhvr>
                                      <p:tavLst>
                                        <p:tav tm="0">
                                          <p:val>
                                            <p:strVal val="#ppt_y-#ppt_h/2"/>
                                          </p:val>
                                        </p:tav>
                                        <p:tav tm="100000">
                                          <p:val>
                                            <p:strVal val="#ppt_y"/>
                                          </p:val>
                                        </p:tav>
                                      </p:tavLst>
                                    </p:anim>
                                    <p:anim calcmode="lin" valueType="num">
                                      <p:cBhvr>
                                        <p:cTn id="33" dur="500" fill="hold"/>
                                        <p:tgtEl>
                                          <p:spTgt spid="18436"/>
                                        </p:tgtEl>
                                        <p:attrNameLst>
                                          <p:attrName>ppt_w</p:attrName>
                                        </p:attrNameLst>
                                      </p:cBhvr>
                                      <p:tavLst>
                                        <p:tav tm="0">
                                          <p:val>
                                            <p:strVal val="#ppt_w"/>
                                          </p:val>
                                        </p:tav>
                                        <p:tav tm="100000">
                                          <p:val>
                                            <p:strVal val="#ppt_w"/>
                                          </p:val>
                                        </p:tav>
                                      </p:tavLst>
                                    </p:anim>
                                    <p:anim calcmode="lin" valueType="num">
                                      <p:cBhvr>
                                        <p:cTn id="34" dur="500" fill="hold"/>
                                        <p:tgtEl>
                                          <p:spTgt spid="18436"/>
                                        </p:tgtEl>
                                        <p:attrNameLst>
                                          <p:attrName>ppt_h</p:attrName>
                                        </p:attrNameLst>
                                      </p:cBhvr>
                                      <p:tavLst>
                                        <p:tav tm="0">
                                          <p:val>
                                            <p:flt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18437"/>
                                        </p:tgtEl>
                                        <p:attrNameLst>
                                          <p:attrName>style.visibility</p:attrName>
                                        </p:attrNameLst>
                                      </p:cBhvr>
                                      <p:to>
                                        <p:strVal val="visible"/>
                                      </p:to>
                                    </p:set>
                                    <p:animEffect transition="in" filter="blinds(horizontal)">
                                      <p:cBhvr>
                                        <p:cTn id="39" dur="500"/>
                                        <p:tgtEl>
                                          <p:spTgt spid="18437"/>
                                        </p:tgtEl>
                                      </p:cBhvr>
                                    </p:animEffect>
                                  </p:childTnLst>
                                </p:cTn>
                              </p:par>
                            </p:childTnLst>
                          </p:cTn>
                        </p:par>
                        <p:par>
                          <p:cTn id="40" fill="hold">
                            <p:stCondLst>
                              <p:cond delay="500"/>
                            </p:stCondLst>
                            <p:childTnLst>
                              <p:par>
                                <p:cTn id="41" presetID="2" presetClass="entr" presetSubtype="4" fill="hold" grpId="0" nodeType="afterEffect">
                                  <p:stCondLst>
                                    <p:cond delay="1000"/>
                                  </p:stCondLst>
                                  <p:childTnLst>
                                    <p:set>
                                      <p:cBhvr>
                                        <p:cTn id="42" dur="1" fill="hold">
                                          <p:stCondLst>
                                            <p:cond delay="0"/>
                                          </p:stCondLst>
                                        </p:cTn>
                                        <p:tgtEl>
                                          <p:spTgt spid="18438"/>
                                        </p:tgtEl>
                                        <p:attrNameLst>
                                          <p:attrName>style.visibility</p:attrName>
                                        </p:attrNameLst>
                                      </p:cBhvr>
                                      <p:to>
                                        <p:strVal val="visible"/>
                                      </p:to>
                                    </p:set>
                                    <p:anim calcmode="lin" valueType="num">
                                      <p:cBhvr additive="base">
                                        <p:cTn id="43" dur="500" fill="hold"/>
                                        <p:tgtEl>
                                          <p:spTgt spid="18438"/>
                                        </p:tgtEl>
                                        <p:attrNameLst>
                                          <p:attrName>ppt_x</p:attrName>
                                        </p:attrNameLst>
                                      </p:cBhvr>
                                      <p:tavLst>
                                        <p:tav tm="0">
                                          <p:val>
                                            <p:strVal val="#ppt_x"/>
                                          </p:val>
                                        </p:tav>
                                        <p:tav tm="100000">
                                          <p:val>
                                            <p:strVal val="#ppt_x"/>
                                          </p:val>
                                        </p:tav>
                                      </p:tavLst>
                                    </p:anim>
                                    <p:anim calcmode="lin" valueType="num">
                                      <p:cBhvr additive="base">
                                        <p:cTn id="44" dur="500" fill="hold"/>
                                        <p:tgtEl>
                                          <p:spTgt spid="1843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4" presetClass="entr" presetSubtype="0" fill="hold" grpId="0" nodeType="clickEffect">
                                  <p:stCondLst>
                                    <p:cond delay="0"/>
                                  </p:stCondLst>
                                  <p:childTnLst>
                                    <p:set>
                                      <p:cBhvr>
                                        <p:cTn id="48" dur="1" fill="hold">
                                          <p:stCondLst>
                                            <p:cond delay="499"/>
                                          </p:stCondLst>
                                        </p:cTn>
                                        <p:tgtEl>
                                          <p:spTgt spid="18443"/>
                                        </p:tgtEl>
                                        <p:attrNameLst>
                                          <p:attrName>style.visibility</p:attrName>
                                        </p:attrNameLst>
                                      </p:cBhvr>
                                      <p:to>
                                        <p:strVal val="visible"/>
                                      </p:to>
                                    </p:set>
                                    <p:anim calcmode="lin" valueType="num">
                                      <p:cBhvr>
                                        <p:cTn id="49" dur="1" fill="hold"/>
                                        <p:tgtEl>
                                          <p:spTgt spid="18443"/>
                                        </p:tgtEl>
                                      </p:cBhvr>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18441"/>
                                        </p:tgtEl>
                                        <p:attrNameLst>
                                          <p:attrName>style.visibility</p:attrName>
                                        </p:attrNameLst>
                                      </p:cBhvr>
                                      <p:to>
                                        <p:strVal val="visible"/>
                                      </p:to>
                                    </p:set>
                                    <p:anim calcmode="lin" valueType="num">
                                      <p:cBhvr additive="base">
                                        <p:cTn id="54" dur="500" fill="hold"/>
                                        <p:tgtEl>
                                          <p:spTgt spid="18441"/>
                                        </p:tgtEl>
                                        <p:attrNameLst>
                                          <p:attrName>ppt_x</p:attrName>
                                        </p:attrNameLst>
                                      </p:cBhvr>
                                      <p:tavLst>
                                        <p:tav tm="0">
                                          <p:val>
                                            <p:strVal val="0-#ppt_w/2"/>
                                          </p:val>
                                        </p:tav>
                                        <p:tav tm="100000">
                                          <p:val>
                                            <p:strVal val="#ppt_x"/>
                                          </p:val>
                                        </p:tav>
                                      </p:tavLst>
                                    </p:anim>
                                    <p:anim calcmode="lin" valueType="num">
                                      <p:cBhvr additive="base">
                                        <p:cTn id="55" dur="500" fill="hold"/>
                                        <p:tgtEl>
                                          <p:spTgt spid="18441"/>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18439"/>
                                        </p:tgtEl>
                                        <p:attrNameLst>
                                          <p:attrName>style.visibility</p:attrName>
                                        </p:attrNameLst>
                                      </p:cBhvr>
                                      <p:to>
                                        <p:strVal val="visible"/>
                                      </p:to>
                                    </p:set>
                                    <p:anim calcmode="lin" valueType="num">
                                      <p:cBhvr additive="base">
                                        <p:cTn id="60" dur="500" fill="hold"/>
                                        <p:tgtEl>
                                          <p:spTgt spid="18439"/>
                                        </p:tgtEl>
                                        <p:attrNameLst>
                                          <p:attrName>ppt_x</p:attrName>
                                        </p:attrNameLst>
                                      </p:cBhvr>
                                      <p:tavLst>
                                        <p:tav tm="0">
                                          <p:val>
                                            <p:strVal val="#ppt_x"/>
                                          </p:val>
                                        </p:tav>
                                        <p:tav tm="100000">
                                          <p:val>
                                            <p:strVal val="#ppt_x"/>
                                          </p:val>
                                        </p:tav>
                                      </p:tavLst>
                                    </p:anim>
                                    <p:anim calcmode="lin" valueType="num">
                                      <p:cBhvr additive="base">
                                        <p:cTn id="61" dur="500" fill="hold"/>
                                        <p:tgtEl>
                                          <p:spTgt spid="184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5" grpId="0"/>
      <p:bldP spid="18436" grpId="0"/>
      <p:bldP spid="18437" grpId="0"/>
      <p:bldP spid="18438" grpId="0"/>
      <p:bldP spid="18439" grpId="0"/>
      <p:bldP spid="1844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本框 19457"/>
          <p:cNvSpPr txBox="1"/>
          <p:nvPr/>
        </p:nvSpPr>
        <p:spPr>
          <a:xfrm>
            <a:off x="669925" y="1073150"/>
            <a:ext cx="7864475" cy="519113"/>
          </a:xfrm>
          <a:prstGeom prst="rect">
            <a:avLst/>
          </a:prstGeom>
          <a:noFill/>
          <a:ln w="9525">
            <a:noFill/>
          </a:ln>
        </p:spPr>
        <p:txBody>
          <a:bodyPr anchor="ctr" anchorCtr="0">
            <a:spAutoFit/>
          </a:bodyPr>
          <a:lstStyle/>
          <a:p>
            <a:pPr>
              <a:spcBef>
                <a:spcPct val="50000"/>
              </a:spcBef>
            </a:pPr>
            <a:r>
              <a:rPr lang="zh-CN" altLang="en-US" sz="2800" b="1">
                <a:solidFill>
                  <a:schemeClr val="tx2"/>
                </a:solidFill>
                <a:latin typeface="Times New Roman" panose="02020603050405020304" pitchFamily="18" charset="0"/>
              </a:rPr>
              <a:t>当数值过大或过小时，常用十进制的倍数表示。</a:t>
            </a:r>
            <a:endParaRPr lang="zh-CN" altLang="en-US" sz="2800" b="1">
              <a:solidFill>
                <a:schemeClr val="tx2"/>
              </a:solidFill>
              <a:latin typeface="Times New Roman" panose="02020603050405020304" pitchFamily="18" charset="0"/>
            </a:endParaRPr>
          </a:p>
        </p:txBody>
      </p:sp>
      <p:sp>
        <p:nvSpPr>
          <p:cNvPr id="19459" name="文本框 19458"/>
          <p:cNvSpPr txBox="1"/>
          <p:nvPr/>
        </p:nvSpPr>
        <p:spPr>
          <a:xfrm>
            <a:off x="669925" y="2316163"/>
            <a:ext cx="7083425" cy="519112"/>
          </a:xfrm>
          <a:prstGeom prst="rect">
            <a:avLst/>
          </a:prstGeom>
          <a:noFill/>
          <a:ln w="9525">
            <a:noFill/>
          </a:ln>
        </p:spPr>
        <p:txBody>
          <a:bodyPr anchor="ctr" anchorCtr="0">
            <a:spAutoFit/>
          </a:bodyPr>
          <a:lstStyle/>
          <a:p>
            <a:pPr algn="ctr">
              <a:spcBef>
                <a:spcPct val="50000"/>
              </a:spcBef>
            </a:pPr>
            <a:r>
              <a:rPr lang="en-US" altLang="zh-CN" sz="2800" b="1">
                <a:solidFill>
                  <a:schemeClr val="tx2"/>
                </a:solidFill>
                <a:latin typeface="Times New Roman" panose="02020603050405020304" pitchFamily="18" charset="0"/>
              </a:rPr>
              <a:t>SI</a:t>
            </a:r>
            <a:r>
              <a:rPr lang="zh-CN" altLang="en-US" sz="2800" b="1">
                <a:solidFill>
                  <a:schemeClr val="tx2"/>
                </a:solidFill>
                <a:latin typeface="Times New Roman" panose="02020603050405020304" pitchFamily="18" charset="0"/>
              </a:rPr>
              <a:t>制中，一些常用的十进制倍数的表示法：</a:t>
            </a:r>
            <a:endParaRPr lang="zh-CN" altLang="en-US" sz="2800" b="1">
              <a:solidFill>
                <a:schemeClr val="tx2"/>
              </a:solidFill>
              <a:latin typeface="Times New Roman" panose="02020603050405020304" pitchFamily="18" charset="0"/>
            </a:endParaRPr>
          </a:p>
        </p:txBody>
      </p:sp>
      <p:sp>
        <p:nvSpPr>
          <p:cNvPr id="19460" name="文本框 19459"/>
          <p:cNvSpPr txBox="1"/>
          <p:nvPr/>
        </p:nvSpPr>
        <p:spPr>
          <a:xfrm>
            <a:off x="762000" y="4572000"/>
            <a:ext cx="8061325" cy="519113"/>
          </a:xfrm>
          <a:prstGeom prst="rect">
            <a:avLst/>
          </a:prstGeom>
          <a:noFill/>
          <a:ln w="9525">
            <a:noFill/>
          </a:ln>
        </p:spPr>
        <p:txBody>
          <a:bodyPr anchor="ctr" anchorCtr="0">
            <a:spAutoFit/>
          </a:bodyPr>
          <a:lstStyle/>
          <a:p>
            <a:pPr algn="just">
              <a:spcBef>
                <a:spcPct val="50000"/>
              </a:spcBef>
            </a:pPr>
            <a:r>
              <a:rPr lang="zh-CN" altLang="en-US" sz="2800" b="1">
                <a:solidFill>
                  <a:schemeClr val="tx2"/>
                </a:solidFill>
                <a:latin typeface="Times New Roman" panose="02020603050405020304" pitchFamily="18" charset="0"/>
              </a:rPr>
              <a:t>符号    </a:t>
            </a:r>
            <a:r>
              <a:rPr lang="en-US" altLang="zh-CN" sz="2800" b="1">
                <a:solidFill>
                  <a:schemeClr val="tx2"/>
                </a:solidFill>
                <a:latin typeface="Times New Roman" panose="02020603050405020304" pitchFamily="18" charset="0"/>
              </a:rPr>
              <a:t>T      G    M    k      c       m      </a:t>
            </a:r>
            <a:r>
              <a:rPr lang="en-US" altLang="zh-CN" sz="2800" b="1">
                <a:solidFill>
                  <a:schemeClr val="tx2"/>
                </a:solidFill>
                <a:latin typeface="Times New Roman" panose="02020603050405020304" pitchFamily="18" charset="0"/>
                <a:sym typeface="Symbol" panose="05050102010706020507" pitchFamily="18" charset="2"/>
              </a:rPr>
              <a:t>     </a:t>
            </a:r>
            <a:r>
              <a:rPr lang="en-US" altLang="zh-CN" sz="2800" b="1">
                <a:solidFill>
                  <a:schemeClr val="tx2"/>
                </a:solidFill>
                <a:latin typeface="Times New Roman" panose="02020603050405020304" pitchFamily="18" charset="0"/>
              </a:rPr>
              <a:t>  n       p</a:t>
            </a:r>
            <a:endParaRPr lang="en-US" altLang="zh-CN" sz="2800" b="1">
              <a:solidFill>
                <a:schemeClr val="tx2"/>
              </a:solidFill>
              <a:latin typeface="Times New Roman" panose="02020603050405020304" pitchFamily="18" charset="0"/>
            </a:endParaRPr>
          </a:p>
        </p:txBody>
      </p:sp>
      <p:sp>
        <p:nvSpPr>
          <p:cNvPr id="19461" name="矩形 19460"/>
          <p:cNvSpPr/>
          <p:nvPr/>
        </p:nvSpPr>
        <p:spPr>
          <a:xfrm>
            <a:off x="762000" y="3200400"/>
            <a:ext cx="7580313" cy="519113"/>
          </a:xfrm>
          <a:prstGeom prst="rect">
            <a:avLst/>
          </a:prstGeom>
          <a:noFill/>
          <a:ln w="9525">
            <a:noFill/>
          </a:ln>
          <a:scene3d>
            <a:camera prst="legacyObliqueTopRight">
              <a:rot lat="0" lon="0" rev="0"/>
            </a:camera>
            <a:lightRig rig="legacyFlat3" dir="b"/>
          </a:scene3d>
          <a:sp3d extrusionH="430200" prstMaterial="legacyMatte">
            <a:bevelT w="13500" h="13500" prst="angle"/>
            <a:bevelB w="13500" h="13500" prst="angle"/>
          </a:sp3d>
        </p:spPr>
        <p:txBody>
          <a:bodyPr wrap="none" anchor="ctr" anchorCtr="0">
            <a:spAutoFit/>
            <a:flatTx/>
          </a:bodyPr>
          <a:lstStyle/>
          <a:p>
            <a:pPr algn="ctr">
              <a:spcBef>
                <a:spcPct val="50000"/>
              </a:spcBef>
            </a:pPr>
            <a:r>
              <a:rPr lang="zh-CN" altLang="en-US" sz="2800" b="1">
                <a:solidFill>
                  <a:schemeClr val="tx2"/>
                </a:solidFill>
                <a:latin typeface="Times New Roman" panose="02020603050405020304" pitchFamily="18" charset="0"/>
              </a:rPr>
              <a:t>中文    太     吉   兆   千    厘      毫    微     纳     皮</a:t>
            </a:r>
            <a:endParaRPr lang="zh-CN" altLang="en-US" sz="2800" b="1">
              <a:solidFill>
                <a:schemeClr val="tx2"/>
              </a:solidFill>
              <a:latin typeface="Times New Roman" panose="02020603050405020304" pitchFamily="18" charset="0"/>
            </a:endParaRPr>
          </a:p>
        </p:txBody>
      </p:sp>
      <p:sp>
        <p:nvSpPr>
          <p:cNvPr id="19462" name="矩形 19461"/>
          <p:cNvSpPr/>
          <p:nvPr/>
        </p:nvSpPr>
        <p:spPr>
          <a:xfrm>
            <a:off x="685800" y="3810000"/>
            <a:ext cx="7943850" cy="519113"/>
          </a:xfrm>
          <a:prstGeom prst="rect">
            <a:avLst/>
          </a:prstGeom>
          <a:noFill/>
          <a:ln w="9525">
            <a:noFill/>
          </a:ln>
          <a:scene3d>
            <a:camera prst="legacyObliqueTopRight">
              <a:rot lat="0" lon="0" rev="0"/>
            </a:camera>
            <a:lightRig rig="legacyFlat3" dir="b"/>
          </a:scene3d>
          <a:sp3d extrusionH="430200" prstMaterial="legacyMatte">
            <a:bevelT w="13500" h="13500" prst="angle"/>
            <a:bevelB w="13500" h="13500" prst="angle"/>
          </a:sp3d>
        </p:spPr>
        <p:txBody>
          <a:bodyPr wrap="none" anchor="ctr" anchorCtr="0">
            <a:spAutoFit/>
            <a:flatTx/>
          </a:bodyPr>
          <a:lstStyle/>
          <a:p>
            <a:pPr algn="ctr">
              <a:spcBef>
                <a:spcPct val="50000"/>
              </a:spcBef>
            </a:pPr>
            <a:r>
              <a:rPr lang="zh-CN" altLang="en-US" sz="2800" b="1">
                <a:solidFill>
                  <a:schemeClr val="tx2"/>
                </a:solidFill>
                <a:latin typeface="Times New Roman" panose="02020603050405020304" pitchFamily="18" charset="0"/>
              </a:rPr>
              <a:t>数量    </a:t>
            </a:r>
            <a:r>
              <a:rPr lang="en-US" altLang="zh-CN" sz="2800" b="1">
                <a:solidFill>
                  <a:schemeClr val="tx2"/>
                </a:solidFill>
                <a:latin typeface="Times New Roman" panose="02020603050405020304" pitchFamily="18" charset="0"/>
              </a:rPr>
              <a:t>10</a:t>
            </a:r>
            <a:r>
              <a:rPr lang="en-US" altLang="zh-CN" sz="2800" b="1" baseline="30000">
                <a:solidFill>
                  <a:schemeClr val="tx2"/>
                </a:solidFill>
                <a:latin typeface="Times New Roman" panose="02020603050405020304" pitchFamily="18" charset="0"/>
              </a:rPr>
              <a:t>12</a:t>
            </a:r>
            <a:r>
              <a:rPr lang="en-US" altLang="zh-CN" sz="2800" b="1">
                <a:solidFill>
                  <a:schemeClr val="tx2"/>
                </a:solidFill>
                <a:latin typeface="Times New Roman" panose="02020603050405020304" pitchFamily="18" charset="0"/>
              </a:rPr>
              <a:t>  10</a:t>
            </a:r>
            <a:r>
              <a:rPr lang="en-US" altLang="zh-CN" sz="2800" b="1" baseline="30000">
                <a:solidFill>
                  <a:schemeClr val="tx2"/>
                </a:solidFill>
                <a:latin typeface="Times New Roman" panose="02020603050405020304" pitchFamily="18" charset="0"/>
              </a:rPr>
              <a:t>9 </a:t>
            </a:r>
            <a:r>
              <a:rPr lang="en-US" altLang="zh-CN" sz="2800" b="1">
                <a:solidFill>
                  <a:schemeClr val="tx2"/>
                </a:solidFill>
                <a:latin typeface="Times New Roman" panose="02020603050405020304" pitchFamily="18" charset="0"/>
              </a:rPr>
              <a:t> 10</a:t>
            </a:r>
            <a:r>
              <a:rPr lang="en-US" altLang="zh-CN" sz="2800" b="1" baseline="30000">
                <a:solidFill>
                  <a:schemeClr val="tx2"/>
                </a:solidFill>
                <a:latin typeface="Times New Roman" panose="02020603050405020304" pitchFamily="18" charset="0"/>
              </a:rPr>
              <a:t>6  </a:t>
            </a:r>
            <a:r>
              <a:rPr lang="en-US" altLang="zh-CN" sz="2800" b="1">
                <a:solidFill>
                  <a:schemeClr val="tx2"/>
                </a:solidFill>
                <a:latin typeface="Times New Roman" panose="02020603050405020304" pitchFamily="18" charset="0"/>
              </a:rPr>
              <a:t> 10</a:t>
            </a:r>
            <a:r>
              <a:rPr lang="en-US" altLang="zh-CN" sz="2800" b="1" baseline="30000">
                <a:solidFill>
                  <a:schemeClr val="tx2"/>
                </a:solidFill>
                <a:latin typeface="Times New Roman" panose="02020603050405020304" pitchFamily="18" charset="0"/>
              </a:rPr>
              <a:t>3</a:t>
            </a:r>
            <a:r>
              <a:rPr lang="en-US" altLang="zh-CN" sz="2800" b="1">
                <a:solidFill>
                  <a:schemeClr val="tx2"/>
                </a:solidFill>
                <a:latin typeface="Times New Roman" panose="02020603050405020304" pitchFamily="18" charset="0"/>
              </a:rPr>
              <a:t>  10</a:t>
            </a:r>
            <a:r>
              <a:rPr lang="en-US" altLang="zh-CN" sz="2800" b="1" baseline="30000">
                <a:solidFill>
                  <a:schemeClr val="tx2"/>
                </a:solidFill>
                <a:latin typeface="Times New Roman" panose="02020603050405020304" pitchFamily="18" charset="0"/>
              </a:rPr>
              <a:t>–2    </a:t>
            </a:r>
            <a:r>
              <a:rPr lang="en-US" altLang="zh-CN" sz="2800" b="1">
                <a:solidFill>
                  <a:schemeClr val="tx2"/>
                </a:solidFill>
                <a:latin typeface="Times New Roman" panose="02020603050405020304" pitchFamily="18" charset="0"/>
              </a:rPr>
              <a:t>10</a:t>
            </a:r>
            <a:r>
              <a:rPr lang="en-US" altLang="zh-CN" sz="2800" b="1" baseline="30000">
                <a:solidFill>
                  <a:schemeClr val="tx2"/>
                </a:solidFill>
                <a:latin typeface="Times New Roman" panose="02020603050405020304" pitchFamily="18" charset="0"/>
              </a:rPr>
              <a:t>–3   </a:t>
            </a:r>
            <a:r>
              <a:rPr lang="en-US" altLang="zh-CN" sz="2800" b="1">
                <a:solidFill>
                  <a:schemeClr val="tx2"/>
                </a:solidFill>
                <a:latin typeface="Times New Roman" panose="02020603050405020304" pitchFamily="18" charset="0"/>
              </a:rPr>
              <a:t>10</a:t>
            </a:r>
            <a:r>
              <a:rPr lang="en-US" altLang="zh-CN" sz="2800" b="1" baseline="30000">
                <a:solidFill>
                  <a:schemeClr val="tx2"/>
                </a:solidFill>
                <a:latin typeface="Times New Roman" panose="02020603050405020304" pitchFamily="18" charset="0"/>
              </a:rPr>
              <a:t>–6   </a:t>
            </a:r>
            <a:r>
              <a:rPr lang="en-US" altLang="zh-CN" sz="2800" b="1">
                <a:solidFill>
                  <a:schemeClr val="tx2"/>
                </a:solidFill>
                <a:latin typeface="Times New Roman" panose="02020603050405020304" pitchFamily="18" charset="0"/>
              </a:rPr>
              <a:t>10</a:t>
            </a:r>
            <a:r>
              <a:rPr lang="en-US" altLang="zh-CN" sz="2800" b="1" baseline="30000">
                <a:solidFill>
                  <a:schemeClr val="tx2"/>
                </a:solidFill>
                <a:latin typeface="Times New Roman" panose="02020603050405020304" pitchFamily="18" charset="0"/>
              </a:rPr>
              <a:t>–9   </a:t>
            </a:r>
            <a:r>
              <a:rPr lang="en-US" altLang="zh-CN" sz="2800" b="1">
                <a:solidFill>
                  <a:schemeClr val="tx2"/>
                </a:solidFill>
                <a:latin typeface="Times New Roman" panose="02020603050405020304" pitchFamily="18" charset="0"/>
              </a:rPr>
              <a:t>10</a:t>
            </a:r>
            <a:r>
              <a:rPr lang="en-US" altLang="zh-CN" sz="2800" b="1" baseline="30000">
                <a:solidFill>
                  <a:schemeClr val="tx2"/>
                </a:solidFill>
                <a:latin typeface="Times New Roman" panose="02020603050405020304" pitchFamily="18" charset="0"/>
              </a:rPr>
              <a:t>–12 </a:t>
            </a:r>
            <a:endParaRPr lang="en-US" altLang="zh-CN" sz="2800" b="1" baseline="30000">
              <a:solidFill>
                <a:schemeClr val="tx2"/>
              </a:solidFill>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box(in)">
                                      <p:cBhvr>
                                        <p:cTn id="7" dur="500"/>
                                        <p:tgtEl>
                                          <p:spTgt spid="1945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9459"/>
                                        </p:tgtEl>
                                        <p:attrNameLst>
                                          <p:attrName>style.visibility</p:attrName>
                                        </p:attrNameLst>
                                      </p:cBhvr>
                                      <p:to>
                                        <p:strVal val="visible"/>
                                      </p:to>
                                    </p:set>
                                    <p:animEffect transition="in" filter="box(out)">
                                      <p:cBhvr>
                                        <p:cTn id="12" dur="500"/>
                                        <p:tgtEl>
                                          <p:spTgt spid="1945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9461"/>
                                        </p:tgtEl>
                                        <p:attrNameLst>
                                          <p:attrName>style.visibility</p:attrName>
                                        </p:attrNameLst>
                                      </p:cBhvr>
                                      <p:to>
                                        <p:strVal val="visible"/>
                                      </p:to>
                                    </p:set>
                                    <p:anim calcmode="lin" valueType="num">
                                      <p:cBhvr additive="base">
                                        <p:cTn id="17" dur="500" fill="hold"/>
                                        <p:tgtEl>
                                          <p:spTgt spid="19461"/>
                                        </p:tgtEl>
                                        <p:attrNameLst>
                                          <p:attrName>ppt_x</p:attrName>
                                        </p:attrNameLst>
                                      </p:cBhvr>
                                      <p:tavLst>
                                        <p:tav tm="0">
                                          <p:val>
                                            <p:strVal val="0-#ppt_w/2"/>
                                          </p:val>
                                        </p:tav>
                                        <p:tav tm="100000">
                                          <p:val>
                                            <p:strVal val="#ppt_x"/>
                                          </p:val>
                                        </p:tav>
                                      </p:tavLst>
                                    </p:anim>
                                    <p:anim calcmode="lin" valueType="num">
                                      <p:cBhvr additive="base">
                                        <p:cTn id="18" dur="500" fill="hold"/>
                                        <p:tgtEl>
                                          <p:spTgt spid="19461"/>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9462"/>
                                        </p:tgtEl>
                                        <p:attrNameLst>
                                          <p:attrName>style.visibility</p:attrName>
                                        </p:attrNameLst>
                                      </p:cBhvr>
                                      <p:to>
                                        <p:strVal val="visible"/>
                                      </p:to>
                                    </p:set>
                                    <p:anim calcmode="lin" valueType="num">
                                      <p:cBhvr additive="base">
                                        <p:cTn id="23" dur="500" fill="hold"/>
                                        <p:tgtEl>
                                          <p:spTgt spid="19462"/>
                                        </p:tgtEl>
                                        <p:attrNameLst>
                                          <p:attrName>ppt_x</p:attrName>
                                        </p:attrNameLst>
                                      </p:cBhvr>
                                      <p:tavLst>
                                        <p:tav tm="0">
                                          <p:val>
                                            <p:strVal val="0-#ppt_w/2"/>
                                          </p:val>
                                        </p:tav>
                                        <p:tav tm="100000">
                                          <p:val>
                                            <p:strVal val="#ppt_x"/>
                                          </p:val>
                                        </p:tav>
                                      </p:tavLst>
                                    </p:anim>
                                    <p:anim calcmode="lin" valueType="num">
                                      <p:cBhvr additive="base">
                                        <p:cTn id="24" dur="500" fill="hold"/>
                                        <p:tgtEl>
                                          <p:spTgt spid="19462"/>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7" presetClass="entr" presetSubtype="2" fill="hold" grpId="0" nodeType="clickEffect">
                                  <p:stCondLst>
                                    <p:cond delay="0"/>
                                  </p:stCondLst>
                                  <p:iterate type="wd">
                                    <p:tmPct val="100000"/>
                                  </p:iterate>
                                  <p:childTnLst>
                                    <p:set>
                                      <p:cBhvr>
                                        <p:cTn id="28" dur="1" fill="hold">
                                          <p:stCondLst>
                                            <p:cond delay="0"/>
                                          </p:stCondLst>
                                        </p:cTn>
                                        <p:tgtEl>
                                          <p:spTgt spid="19460"/>
                                        </p:tgtEl>
                                        <p:attrNameLst>
                                          <p:attrName>style.visibility</p:attrName>
                                        </p:attrNameLst>
                                      </p:cBhvr>
                                      <p:to>
                                        <p:strVal val="visible"/>
                                      </p:to>
                                    </p:set>
                                    <p:anim calcmode="lin" valueType="num">
                                      <p:cBhvr>
                                        <p:cTn id="29" dur="300" fill="hold"/>
                                        <p:tgtEl>
                                          <p:spTgt spid="19460"/>
                                        </p:tgtEl>
                                        <p:attrNameLst>
                                          <p:attrName>ppt_x</p:attrName>
                                        </p:attrNameLst>
                                      </p:cBhvr>
                                      <p:tavLst>
                                        <p:tav tm="0">
                                          <p:val>
                                            <p:strVal val="#ppt_x+#ppt_w/2"/>
                                          </p:val>
                                        </p:tav>
                                        <p:tav tm="100000">
                                          <p:val>
                                            <p:strVal val="#ppt_x"/>
                                          </p:val>
                                        </p:tav>
                                      </p:tavLst>
                                    </p:anim>
                                    <p:anim calcmode="lin" valueType="num">
                                      <p:cBhvr>
                                        <p:cTn id="30" dur="300" fill="hold"/>
                                        <p:tgtEl>
                                          <p:spTgt spid="19460"/>
                                        </p:tgtEl>
                                        <p:attrNameLst>
                                          <p:attrName>ppt_y</p:attrName>
                                        </p:attrNameLst>
                                      </p:cBhvr>
                                      <p:tavLst>
                                        <p:tav tm="0">
                                          <p:val>
                                            <p:strVal val="#ppt_y"/>
                                          </p:val>
                                        </p:tav>
                                        <p:tav tm="100000">
                                          <p:val>
                                            <p:strVal val="#ppt_y"/>
                                          </p:val>
                                        </p:tav>
                                      </p:tavLst>
                                    </p:anim>
                                    <p:anim calcmode="lin" valueType="num">
                                      <p:cBhvr>
                                        <p:cTn id="31" dur="300" fill="hold"/>
                                        <p:tgtEl>
                                          <p:spTgt spid="19460"/>
                                        </p:tgtEl>
                                        <p:attrNameLst>
                                          <p:attrName>ppt_w</p:attrName>
                                        </p:attrNameLst>
                                      </p:cBhvr>
                                      <p:tavLst>
                                        <p:tav tm="0">
                                          <p:val>
                                            <p:fltVal val="0"/>
                                          </p:val>
                                        </p:tav>
                                        <p:tav tm="100000">
                                          <p:val>
                                            <p:strVal val="#ppt_w"/>
                                          </p:val>
                                        </p:tav>
                                      </p:tavLst>
                                    </p:anim>
                                    <p:anim calcmode="lin" valueType="num">
                                      <p:cBhvr>
                                        <p:cTn id="32" dur="300" fill="hold"/>
                                        <p:tgtEl>
                                          <p:spTgt spid="1946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59" grpId="0"/>
      <p:bldP spid="19460" grpId="0"/>
      <p:bldP spid="19461" grpId="0"/>
      <p:bldP spid="19462"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Text Box 2"/>
          <p:cNvSpPr txBox="1"/>
          <p:nvPr/>
        </p:nvSpPr>
        <p:spPr>
          <a:xfrm>
            <a:off x="533400" y="138113"/>
            <a:ext cx="3962400" cy="823912"/>
          </a:xfrm>
          <a:prstGeom prst="rect">
            <a:avLst/>
          </a:prstGeom>
          <a:noFill/>
          <a:ln w="9525">
            <a:noFill/>
          </a:ln>
        </p:spPr>
        <p:txBody>
          <a:bodyPr anchor="ctr" anchorCtr="0">
            <a:spAutoFit/>
          </a:bodyPr>
          <a:lstStyle/>
          <a:p>
            <a:pPr marL="381000" indent="-381000" algn="just" eaLnBrk="0" hangingPunct="0">
              <a:lnSpc>
                <a:spcPct val="150000"/>
              </a:lnSpc>
              <a:spcBef>
                <a:spcPct val="50000"/>
              </a:spcBef>
            </a:pPr>
            <a:r>
              <a:rPr lang="zh-CN" altLang="en-US" sz="3200" b="1" dirty="0">
                <a:latin typeface="Times New Roman" panose="02020603050405020304" pitchFamily="18" charset="0"/>
              </a:rPr>
              <a:t>二、</a:t>
            </a:r>
            <a:r>
              <a:rPr lang="zh-CN" altLang="en-US" sz="3200" b="1" dirty="0">
                <a:solidFill>
                  <a:srgbClr val="FF0000"/>
                </a:solidFill>
                <a:latin typeface="Times New Roman" panose="02020603050405020304" pitchFamily="18" charset="0"/>
              </a:rPr>
              <a:t>电压</a:t>
            </a:r>
            <a:r>
              <a:rPr lang="zh-CN" altLang="en-US" sz="3200" b="1" dirty="0">
                <a:latin typeface="Times New Roman" panose="02020603050405020304" pitchFamily="18" charset="0"/>
              </a:rPr>
              <a:t> </a:t>
            </a:r>
            <a:r>
              <a:rPr lang="en-US" altLang="zh-CN" sz="3200" b="1" dirty="0">
                <a:latin typeface="Times New Roman" panose="02020603050405020304" pitchFamily="18" charset="0"/>
              </a:rPr>
              <a:t>(</a:t>
            </a:r>
            <a:r>
              <a:rPr lang="en-US" altLang="zh-CN" sz="3200" b="1" i="1" dirty="0">
                <a:solidFill>
                  <a:srgbClr val="FF0000"/>
                </a:solidFill>
                <a:latin typeface="Times New Roman" panose="02020603050405020304" pitchFamily="18" charset="0"/>
              </a:rPr>
              <a:t>voltage</a:t>
            </a:r>
            <a:r>
              <a:rPr lang="en-US" altLang="zh-CN" sz="3200" b="1" dirty="0">
                <a:latin typeface="Times New Roman" panose="02020603050405020304" pitchFamily="18" charset="0"/>
              </a:rPr>
              <a:t>)</a:t>
            </a:r>
            <a:r>
              <a:rPr lang="zh-CN" altLang="en-US" sz="3200" b="1" dirty="0">
                <a:latin typeface="Times New Roman" panose="02020603050405020304" pitchFamily="18" charset="0"/>
              </a:rPr>
              <a:t>：</a:t>
            </a:r>
            <a:endParaRPr lang="zh-CN" altLang="en-US" sz="3200" b="1" dirty="0">
              <a:latin typeface="Times New Roman" panose="02020603050405020304" pitchFamily="18" charset="0"/>
            </a:endParaRPr>
          </a:p>
        </p:txBody>
      </p:sp>
      <p:graphicFrame>
        <p:nvGraphicFramePr>
          <p:cNvPr id="19459" name="对象 19458" descr="羊皮纸"/>
          <p:cNvGraphicFramePr>
            <a:graphicFrameLocks noChangeAspect="1"/>
          </p:cNvGraphicFramePr>
          <p:nvPr/>
        </p:nvGraphicFramePr>
        <p:xfrm>
          <a:off x="3203575" y="3284538"/>
          <a:ext cx="1981200" cy="1289050"/>
        </p:xfrm>
        <a:graphic>
          <a:graphicData uri="http://schemas.openxmlformats.org/presentationml/2006/ole">
            <mc:AlternateContent xmlns:mc="http://schemas.openxmlformats.org/markup-compatibility/2006">
              <mc:Choice xmlns:v="urn:schemas-microsoft-com:vml" Requires="v">
                <p:oleObj spid="_x0000_s2" name="" r:id="rId1" imgW="805815" imgH="524510" progId="">
                  <p:embed/>
                </p:oleObj>
              </mc:Choice>
              <mc:Fallback>
                <p:oleObj name="" r:id="rId1" imgW="805815" imgH="524510" progId="">
                  <p:embed/>
                  <p:pic>
                    <p:nvPicPr>
                      <p:cNvPr id="0" name="图片 3090"/>
                      <p:cNvPicPr/>
                      <p:nvPr/>
                    </p:nvPicPr>
                    <p:blipFill>
                      <a:blip r:embed="rId2"/>
                      <a:stretch>
                        <a:fillRect/>
                      </a:stretch>
                    </p:blipFill>
                    <p:spPr>
                      <a:xfrm>
                        <a:off x="3203575" y="3284538"/>
                        <a:ext cx="1981200" cy="1289050"/>
                      </a:xfrm>
                      <a:prstGeom prst="rect">
                        <a:avLst/>
                      </a:prstGeom>
                      <a:blipFill rotWithShape="0">
                        <a:blip r:embed="rId3"/>
                      </a:blipFill>
                      <a:ln w="38100">
                        <a:noFill/>
                        <a:miter/>
                      </a:ln>
                      <a:effectLst>
                        <a:prstShdw prst="shdw17" dist="17961" dir="2699999">
                          <a:srgbClr val="999999"/>
                        </a:prstShdw>
                      </a:effectLst>
                    </p:spPr>
                  </p:pic>
                </p:oleObj>
              </mc:Fallback>
            </mc:AlternateContent>
          </a:graphicData>
        </a:graphic>
      </p:graphicFrame>
      <p:sp>
        <p:nvSpPr>
          <p:cNvPr id="19460" name="Text Box 4"/>
          <p:cNvSpPr txBox="1"/>
          <p:nvPr/>
        </p:nvSpPr>
        <p:spPr>
          <a:xfrm>
            <a:off x="1835150" y="5445125"/>
            <a:ext cx="5410200" cy="457200"/>
          </a:xfrm>
          <a:prstGeom prst="rect">
            <a:avLst/>
          </a:prstGeom>
          <a:noFill/>
          <a:ln w="9525">
            <a:noFill/>
          </a:ln>
        </p:spPr>
        <p:txBody>
          <a:bodyPr anchor="ctr" anchorCtr="0">
            <a:spAutoFit/>
          </a:bodyPr>
          <a:lstStyle/>
          <a:p>
            <a:pPr algn="ctr" eaLnBrk="0" hangingPunct="0">
              <a:spcBef>
                <a:spcPct val="50000"/>
              </a:spcBef>
            </a:pPr>
            <a:r>
              <a:rPr lang="zh-CN" altLang="en-US" sz="2400" b="1" dirty="0">
                <a:latin typeface="Times New Roman" panose="02020603050405020304" pitchFamily="18" charset="0"/>
              </a:rPr>
              <a:t>单位：V (伏</a:t>
            </a:r>
            <a:r>
              <a:rPr lang="en-US" altLang="zh-CN" sz="2400" b="1" dirty="0">
                <a:latin typeface="Times New Roman" panose="02020603050405020304" pitchFamily="18" charset="0"/>
              </a:rPr>
              <a:t>)   </a:t>
            </a:r>
            <a:r>
              <a:rPr lang="zh-CN" altLang="en-US" sz="2400" b="1" dirty="0">
                <a:latin typeface="Times New Roman" panose="02020603050405020304" pitchFamily="18" charset="0"/>
              </a:rPr>
              <a:t>  </a:t>
            </a:r>
            <a:r>
              <a:rPr lang="en-US" altLang="zh-CN" sz="2400" b="1" dirty="0">
                <a:latin typeface="Times New Roman" panose="02020603050405020304" pitchFamily="18" charset="0"/>
              </a:rPr>
              <a:t> (</a:t>
            </a:r>
            <a:r>
              <a:rPr lang="zh-CN" altLang="en-US" sz="2400" b="1" dirty="0">
                <a:latin typeface="Times New Roman" panose="02020603050405020304" pitchFamily="18" charset="0"/>
              </a:rPr>
              <a:t>Volt，伏特</a:t>
            </a:r>
            <a:r>
              <a:rPr lang="en-US" altLang="zh-CN" sz="2400" b="1" dirty="0">
                <a:latin typeface="Times New Roman" panose="02020603050405020304" pitchFamily="18" charset="0"/>
              </a:rPr>
              <a:t>)</a:t>
            </a:r>
            <a:endParaRPr lang="zh-CN" altLang="en-US" sz="2400" b="1" dirty="0">
              <a:latin typeface="Times New Roman" panose="02020603050405020304" pitchFamily="18" charset="0"/>
            </a:endParaRPr>
          </a:p>
        </p:txBody>
      </p:sp>
      <p:sp>
        <p:nvSpPr>
          <p:cNvPr id="19461" name="Rectangle 5"/>
          <p:cNvSpPr/>
          <p:nvPr/>
        </p:nvSpPr>
        <p:spPr>
          <a:xfrm>
            <a:off x="533400" y="1154113"/>
            <a:ext cx="8220075" cy="1116012"/>
          </a:xfrm>
          <a:prstGeom prst="rect">
            <a:avLst/>
          </a:prstGeom>
          <a:noFill/>
          <a:ln w="9525">
            <a:noFill/>
          </a:ln>
        </p:spPr>
        <p:txBody>
          <a:bodyPr anchor="ctr" anchorCtr="0">
            <a:spAutoFit/>
          </a:bodyPr>
          <a:lstStyle/>
          <a:p>
            <a:pPr eaLnBrk="0" hangingPunct="0">
              <a:lnSpc>
                <a:spcPct val="115000"/>
              </a:lnSpc>
              <a:spcBef>
                <a:spcPct val="50000"/>
              </a:spcBef>
            </a:pPr>
            <a:r>
              <a:rPr lang="zh-CN" altLang="en-US" sz="2400" b="1" dirty="0">
                <a:latin typeface="Times New Roman" panose="02020603050405020304" pitchFamily="18" charset="0"/>
              </a:rPr>
              <a:t>       电场中某两点A、B间的电压(降)</a:t>
            </a:r>
            <a:r>
              <a:rPr lang="zh-CN" altLang="en-US" sz="2400" b="1" i="1" dirty="0">
                <a:latin typeface="Times New Roman" panose="02020603050405020304" pitchFamily="18" charset="0"/>
              </a:rPr>
              <a:t>U</a:t>
            </a:r>
            <a:r>
              <a:rPr lang="zh-CN" altLang="en-US" sz="2400" b="1" baseline="-25000" dirty="0">
                <a:latin typeface="Times New Roman" panose="02020603050405020304" pitchFamily="18" charset="0"/>
              </a:rPr>
              <a:t>AB</a:t>
            </a:r>
            <a:r>
              <a:rPr lang="zh-CN" altLang="en-US" sz="2400" b="1" dirty="0">
                <a:latin typeface="Times New Roman" panose="02020603050405020304" pitchFamily="18" charset="0"/>
              </a:rPr>
              <a:t>等于将点电荷</a:t>
            </a:r>
            <a:r>
              <a:rPr lang="zh-CN" altLang="en-US" sz="2400" b="1" i="1" dirty="0">
                <a:latin typeface="Times New Roman" panose="02020603050405020304" pitchFamily="18" charset="0"/>
              </a:rPr>
              <a:t>q</a:t>
            </a:r>
            <a:r>
              <a:rPr lang="zh-CN" altLang="en-US" sz="2400" b="1" dirty="0">
                <a:latin typeface="Times New Roman" panose="02020603050405020304" pitchFamily="18" charset="0"/>
              </a:rPr>
              <a:t>从A</a:t>
            </a:r>
            <a:endParaRPr lang="zh-CN" altLang="en-US" sz="2400" b="1" dirty="0">
              <a:latin typeface="Times New Roman" panose="02020603050405020304" pitchFamily="18" charset="0"/>
            </a:endParaRPr>
          </a:p>
          <a:p>
            <a:pPr eaLnBrk="0" hangingPunct="0">
              <a:lnSpc>
                <a:spcPct val="115000"/>
              </a:lnSpc>
              <a:spcBef>
                <a:spcPct val="50000"/>
              </a:spcBef>
            </a:pPr>
            <a:r>
              <a:rPr lang="zh-CN" altLang="en-US" sz="2400" b="1" dirty="0">
                <a:latin typeface="Times New Roman" panose="02020603050405020304" pitchFamily="18" charset="0"/>
              </a:rPr>
              <a:t>点移至B点电场力所做的功</a:t>
            </a:r>
            <a:r>
              <a:rPr lang="zh-CN" altLang="en-US" sz="2400" b="1" i="1" dirty="0">
                <a:latin typeface="Times New Roman" panose="02020603050405020304" pitchFamily="18" charset="0"/>
              </a:rPr>
              <a:t>W</a:t>
            </a:r>
            <a:r>
              <a:rPr lang="zh-CN" altLang="en-US" sz="2400" b="1" baseline="-25000" dirty="0">
                <a:latin typeface="Times New Roman" panose="02020603050405020304" pitchFamily="18" charset="0"/>
              </a:rPr>
              <a:t>AB</a:t>
            </a:r>
            <a:r>
              <a:rPr lang="zh-CN" altLang="en-US" sz="2400" b="1" dirty="0">
                <a:latin typeface="Times New Roman" panose="02020603050405020304" pitchFamily="18" charset="0"/>
              </a:rPr>
              <a:t>与该点电荷</a:t>
            </a:r>
            <a:r>
              <a:rPr lang="zh-CN" altLang="en-US" sz="2400" b="1" i="1" dirty="0">
                <a:latin typeface="Times New Roman" panose="02020603050405020304" pitchFamily="18" charset="0"/>
              </a:rPr>
              <a:t>q</a:t>
            </a:r>
            <a:r>
              <a:rPr lang="zh-CN" altLang="en-US" sz="2400" b="1" dirty="0">
                <a:latin typeface="Times New Roman" panose="02020603050405020304" pitchFamily="18" charset="0"/>
              </a:rPr>
              <a:t>的比值，即</a:t>
            </a:r>
            <a:endParaRPr lang="zh-CN" altLang="en-US" sz="2400" b="1"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wd">
                                    <p:tmPct val="100000"/>
                                  </p:iterate>
                                  <p:childTnLst>
                                    <p:set>
                                      <p:cBhvr>
                                        <p:cTn id="6" dur="1" fill="hold">
                                          <p:stCondLst>
                                            <p:cond delay="0"/>
                                          </p:stCondLst>
                                        </p:cTn>
                                        <p:tgtEl>
                                          <p:spTgt spid="19458"/>
                                        </p:tgtEl>
                                        <p:attrNameLst>
                                          <p:attrName>style.visibility</p:attrName>
                                        </p:attrNameLst>
                                      </p:cBhvr>
                                      <p:to>
                                        <p:strVal val="visible"/>
                                      </p:to>
                                    </p:set>
                                    <p:animEffect transition="in" filter="wipe(left)">
                                      <p:cBhvr>
                                        <p:cTn id="7" dur="300"/>
                                        <p:tgtEl>
                                          <p:spTgt spid="1945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9461"/>
                                        </p:tgtEl>
                                        <p:attrNameLst>
                                          <p:attrName>style.visibility</p:attrName>
                                        </p:attrNameLst>
                                      </p:cBhvr>
                                      <p:to>
                                        <p:strVal val="visible"/>
                                      </p:to>
                                    </p:set>
                                    <p:anim calcmode="lin" valueType="num">
                                      <p:cBhvr additive="base">
                                        <p:cTn id="12" dur="500" fill="hold"/>
                                        <p:tgtEl>
                                          <p:spTgt spid="19461"/>
                                        </p:tgtEl>
                                        <p:attrNameLst>
                                          <p:attrName>ppt_x</p:attrName>
                                        </p:attrNameLst>
                                      </p:cBhvr>
                                      <p:tavLst>
                                        <p:tav tm="0">
                                          <p:val>
                                            <p:strVal val="0-#ppt_w/2"/>
                                          </p:val>
                                        </p:tav>
                                        <p:tav tm="100000">
                                          <p:val>
                                            <p:strVal val="#ppt_x"/>
                                          </p:val>
                                        </p:tav>
                                      </p:tavLst>
                                    </p:anim>
                                    <p:anim calcmode="lin" valueType="num">
                                      <p:cBhvr additive="base">
                                        <p:cTn id="13" dur="500" fill="hold"/>
                                        <p:tgtEl>
                                          <p:spTgt spid="1946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19459"/>
                                        </p:tgtEl>
                                        <p:attrNameLst>
                                          <p:attrName>style.visibility</p:attrName>
                                        </p:attrNameLst>
                                      </p:cBhvr>
                                      <p:to>
                                        <p:strVal val="visible"/>
                                      </p:to>
                                    </p:set>
                                    <p:animEffect transition="in" filter="dissolve">
                                      <p:cBhvr>
                                        <p:cTn id="18" dur="500"/>
                                        <p:tgtEl>
                                          <p:spTgt spid="19459"/>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5" fill="hold" grpId="0" nodeType="clickEffect">
                                  <p:stCondLst>
                                    <p:cond delay="0"/>
                                  </p:stCondLst>
                                  <p:childTnLst>
                                    <p:set>
                                      <p:cBhvr>
                                        <p:cTn id="22" dur="1" fill="hold">
                                          <p:stCondLst>
                                            <p:cond delay="0"/>
                                          </p:stCondLst>
                                        </p:cTn>
                                        <p:tgtEl>
                                          <p:spTgt spid="19460"/>
                                        </p:tgtEl>
                                        <p:attrNameLst>
                                          <p:attrName>style.visibility</p:attrName>
                                        </p:attrNameLst>
                                      </p:cBhvr>
                                      <p:to>
                                        <p:strVal val="visible"/>
                                      </p:to>
                                    </p:set>
                                    <p:animEffect transition="in" filter="blinds(vertical)">
                                      <p:cBhvr>
                                        <p:cTn id="23" dur="500"/>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60" grpId="0"/>
      <p:bldP spid="19461"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Text Box 2"/>
          <p:cNvSpPr txBox="1"/>
          <p:nvPr/>
        </p:nvSpPr>
        <p:spPr>
          <a:xfrm>
            <a:off x="609600" y="457200"/>
            <a:ext cx="3576638" cy="519113"/>
          </a:xfrm>
          <a:prstGeom prst="rect">
            <a:avLst/>
          </a:prstGeom>
          <a:noFill/>
          <a:ln w="9525">
            <a:noFill/>
          </a:ln>
        </p:spPr>
        <p:txBody>
          <a:bodyPr wrap="none" anchor="ctr" anchorCtr="0">
            <a:spAutoFit/>
          </a:bodyPr>
          <a:lstStyle/>
          <a:p>
            <a:pPr eaLnBrk="0" hangingPunct="0">
              <a:spcBef>
                <a:spcPct val="50000"/>
              </a:spcBef>
            </a:pPr>
            <a:r>
              <a:rPr lang="en-US" altLang="zh-CN" b="1" dirty="0">
                <a:latin typeface="Times New Roman" panose="02020603050405020304" pitchFamily="18" charset="0"/>
              </a:rPr>
              <a:t>1</a:t>
            </a:r>
            <a:r>
              <a:rPr lang="zh-CN" altLang="en-US" b="1" dirty="0">
                <a:latin typeface="Times New Roman" panose="02020603050405020304" pitchFamily="18" charset="0"/>
              </a:rPr>
              <a:t>、电压的实际方向：</a:t>
            </a:r>
            <a:endParaRPr lang="zh-CN" altLang="en-US" b="1" dirty="0">
              <a:latin typeface="Times New Roman" panose="02020603050405020304" pitchFamily="18" charset="0"/>
            </a:endParaRPr>
          </a:p>
        </p:txBody>
      </p:sp>
      <p:sp>
        <p:nvSpPr>
          <p:cNvPr id="20483" name="Rectangle 3"/>
          <p:cNvSpPr/>
          <p:nvPr/>
        </p:nvSpPr>
        <p:spPr>
          <a:xfrm>
            <a:off x="258763" y="4043363"/>
            <a:ext cx="1409700" cy="457200"/>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高电位点</a:t>
            </a:r>
            <a:endParaRPr lang="zh-CN" altLang="en-US" sz="2400" b="1" dirty="0">
              <a:latin typeface="Times New Roman" panose="02020603050405020304" pitchFamily="18" charset="0"/>
            </a:endParaRPr>
          </a:p>
        </p:txBody>
      </p:sp>
      <p:sp>
        <p:nvSpPr>
          <p:cNvPr id="20484" name="Rectangle 4"/>
          <p:cNvSpPr/>
          <p:nvPr/>
        </p:nvSpPr>
        <p:spPr>
          <a:xfrm>
            <a:off x="2998788" y="4043363"/>
            <a:ext cx="1409700" cy="457200"/>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低电位点</a:t>
            </a:r>
            <a:endParaRPr lang="zh-CN" altLang="en-US" sz="2400" b="1" dirty="0">
              <a:latin typeface="Times New Roman" panose="02020603050405020304" pitchFamily="18" charset="0"/>
            </a:endParaRPr>
          </a:p>
        </p:txBody>
      </p:sp>
      <p:sp>
        <p:nvSpPr>
          <p:cNvPr id="20485" name="Rectangle 5"/>
          <p:cNvSpPr/>
          <p:nvPr/>
        </p:nvSpPr>
        <p:spPr>
          <a:xfrm>
            <a:off x="7518400" y="4043363"/>
            <a:ext cx="1409700" cy="457200"/>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高电位点</a:t>
            </a:r>
            <a:endParaRPr lang="zh-CN" altLang="en-US" sz="2400" b="1" dirty="0">
              <a:latin typeface="Times New Roman" panose="02020603050405020304" pitchFamily="18" charset="0"/>
            </a:endParaRPr>
          </a:p>
        </p:txBody>
      </p:sp>
      <p:sp>
        <p:nvSpPr>
          <p:cNvPr id="20486" name="Rectangle 6"/>
          <p:cNvSpPr/>
          <p:nvPr/>
        </p:nvSpPr>
        <p:spPr>
          <a:xfrm>
            <a:off x="4630738" y="4043363"/>
            <a:ext cx="1409700" cy="457200"/>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低电位点</a:t>
            </a:r>
            <a:endParaRPr lang="zh-CN" altLang="en-US" sz="2400" b="1" dirty="0">
              <a:latin typeface="Times New Roman" panose="02020603050405020304" pitchFamily="18" charset="0"/>
            </a:endParaRPr>
          </a:p>
        </p:txBody>
      </p:sp>
      <p:sp>
        <p:nvSpPr>
          <p:cNvPr id="20487" name="Text Box 7"/>
          <p:cNvSpPr txBox="1"/>
          <p:nvPr/>
        </p:nvSpPr>
        <p:spPr>
          <a:xfrm>
            <a:off x="1514475" y="4724400"/>
            <a:ext cx="1816100" cy="579438"/>
          </a:xfrm>
          <a:prstGeom prst="rect">
            <a:avLst/>
          </a:prstGeom>
          <a:noFill/>
          <a:ln w="9525">
            <a:noFill/>
          </a:ln>
        </p:spPr>
        <p:txBody>
          <a:bodyPr wrap="none" anchor="ctr" anchorCtr="0">
            <a:spAutoFit/>
          </a:bodyPr>
          <a:lstStyle/>
          <a:p>
            <a:pPr algn="ctr" eaLnBrk="0" hangingPunct="0"/>
            <a:r>
              <a:rPr lang="zh-CN" altLang="en-US" sz="3200" b="1" dirty="0">
                <a:latin typeface="Times New Roman" panose="02020603050405020304" pitchFamily="18" charset="0"/>
              </a:rPr>
              <a:t>实际方向</a:t>
            </a:r>
            <a:endParaRPr lang="zh-CN" altLang="en-US" sz="3200" b="1" dirty="0">
              <a:latin typeface="Times New Roman" panose="02020603050405020304" pitchFamily="18" charset="0"/>
            </a:endParaRPr>
          </a:p>
        </p:txBody>
      </p:sp>
      <p:sp>
        <p:nvSpPr>
          <p:cNvPr id="20488" name="Text Box 8"/>
          <p:cNvSpPr txBox="1"/>
          <p:nvPr/>
        </p:nvSpPr>
        <p:spPr>
          <a:xfrm>
            <a:off x="5845175" y="4827588"/>
            <a:ext cx="1816100" cy="579437"/>
          </a:xfrm>
          <a:prstGeom prst="rect">
            <a:avLst/>
          </a:prstGeom>
          <a:noFill/>
          <a:ln w="9525">
            <a:noFill/>
          </a:ln>
        </p:spPr>
        <p:txBody>
          <a:bodyPr wrap="none" anchor="ctr" anchorCtr="0">
            <a:spAutoFit/>
          </a:bodyPr>
          <a:lstStyle/>
          <a:p>
            <a:pPr algn="ctr" eaLnBrk="0" hangingPunct="0"/>
            <a:r>
              <a:rPr lang="zh-CN" altLang="en-US" sz="3200" b="1" dirty="0">
                <a:latin typeface="Times New Roman" panose="02020603050405020304" pitchFamily="18" charset="0"/>
              </a:rPr>
              <a:t>实际方向</a:t>
            </a:r>
            <a:endParaRPr lang="zh-CN" altLang="en-US" sz="3200" b="1" dirty="0">
              <a:latin typeface="Times New Roman" panose="02020603050405020304" pitchFamily="18" charset="0"/>
            </a:endParaRPr>
          </a:p>
        </p:txBody>
      </p:sp>
      <p:sp>
        <p:nvSpPr>
          <p:cNvPr id="20489" name="Text Box 9"/>
          <p:cNvSpPr txBox="1"/>
          <p:nvPr/>
        </p:nvSpPr>
        <p:spPr>
          <a:xfrm>
            <a:off x="1301750" y="1736725"/>
            <a:ext cx="1901825" cy="579438"/>
          </a:xfrm>
          <a:prstGeom prst="rect">
            <a:avLst/>
          </a:prstGeom>
          <a:noFill/>
          <a:ln w="9525">
            <a:noFill/>
          </a:ln>
        </p:spPr>
        <p:txBody>
          <a:bodyPr anchor="ctr" anchorCtr="0">
            <a:spAutoFit/>
          </a:bodyPr>
          <a:lstStyle/>
          <a:p>
            <a:pPr algn="ctr" eaLnBrk="0" hangingPunct="0"/>
            <a:r>
              <a:rPr lang="zh-CN" altLang="en-US" sz="3200" b="1" dirty="0">
                <a:latin typeface="Times New Roman" panose="02020603050405020304" pitchFamily="18" charset="0"/>
              </a:rPr>
              <a:t>实际方向</a:t>
            </a:r>
            <a:endParaRPr lang="zh-CN" altLang="en-US" sz="3200" b="1" dirty="0">
              <a:latin typeface="Times New Roman" panose="02020603050405020304" pitchFamily="18" charset="0"/>
            </a:endParaRPr>
          </a:p>
        </p:txBody>
      </p:sp>
      <p:sp>
        <p:nvSpPr>
          <p:cNvPr id="20490" name="Text Box 10"/>
          <p:cNvSpPr txBox="1"/>
          <p:nvPr/>
        </p:nvSpPr>
        <p:spPr>
          <a:xfrm>
            <a:off x="6164263" y="1736725"/>
            <a:ext cx="1816100" cy="579438"/>
          </a:xfrm>
          <a:prstGeom prst="rect">
            <a:avLst/>
          </a:prstGeom>
          <a:noFill/>
          <a:ln w="9525">
            <a:noFill/>
          </a:ln>
        </p:spPr>
        <p:txBody>
          <a:bodyPr wrap="none" anchor="ctr" anchorCtr="0">
            <a:spAutoFit/>
          </a:bodyPr>
          <a:lstStyle/>
          <a:p>
            <a:pPr algn="ctr" eaLnBrk="0" hangingPunct="0"/>
            <a:r>
              <a:rPr lang="zh-CN" altLang="en-US" sz="3200" b="1" dirty="0">
                <a:latin typeface="Times New Roman" panose="02020603050405020304" pitchFamily="18" charset="0"/>
              </a:rPr>
              <a:t>实际方向</a:t>
            </a:r>
            <a:endParaRPr lang="zh-CN" altLang="en-US" sz="3200" b="1" dirty="0">
              <a:latin typeface="Times New Roman" panose="02020603050405020304" pitchFamily="18" charset="0"/>
            </a:endParaRPr>
          </a:p>
        </p:txBody>
      </p:sp>
      <p:graphicFrame>
        <p:nvGraphicFramePr>
          <p:cNvPr id="20491" name="Object 11"/>
          <p:cNvGraphicFramePr>
            <a:graphicFrameLocks noChangeAspect="1"/>
          </p:cNvGraphicFramePr>
          <p:nvPr/>
        </p:nvGraphicFramePr>
        <p:xfrm>
          <a:off x="762000" y="2057400"/>
          <a:ext cx="3162300" cy="1831975"/>
        </p:xfrm>
        <a:graphic>
          <a:graphicData uri="http://schemas.openxmlformats.org/presentationml/2006/ole">
            <mc:AlternateContent xmlns:mc="http://schemas.openxmlformats.org/markup-compatibility/2006">
              <mc:Choice xmlns:v="urn:schemas-microsoft-com:vml" Requires="v">
                <p:oleObj spid="_x0000_s2" name="" r:id="rId1" imgW="1652270" imgH="1106170" progId="Visio.Drawing.11">
                  <p:embed/>
                </p:oleObj>
              </mc:Choice>
              <mc:Fallback>
                <p:oleObj name="" r:id="rId1" imgW="1652270" imgH="1106170" progId="Visio.Drawing.11">
                  <p:embed/>
                  <p:pic>
                    <p:nvPicPr>
                      <p:cNvPr id="0" name="图片 3097"/>
                      <p:cNvPicPr/>
                      <p:nvPr/>
                    </p:nvPicPr>
                    <p:blipFill>
                      <a:blip r:embed="rId2"/>
                      <a:stretch>
                        <a:fillRect/>
                      </a:stretch>
                    </p:blipFill>
                    <p:spPr>
                      <a:xfrm>
                        <a:off x="762000" y="2057400"/>
                        <a:ext cx="3162300" cy="1831975"/>
                      </a:xfrm>
                      <a:prstGeom prst="rect">
                        <a:avLst/>
                      </a:prstGeom>
                      <a:noFill/>
                      <a:ln w="38100">
                        <a:noFill/>
                        <a:miter/>
                      </a:ln>
                    </p:spPr>
                  </p:pic>
                </p:oleObj>
              </mc:Fallback>
            </mc:AlternateContent>
          </a:graphicData>
        </a:graphic>
      </p:graphicFrame>
      <p:graphicFrame>
        <p:nvGraphicFramePr>
          <p:cNvPr id="20492" name="Object 12"/>
          <p:cNvGraphicFramePr>
            <a:graphicFrameLocks noChangeAspect="1"/>
          </p:cNvGraphicFramePr>
          <p:nvPr/>
        </p:nvGraphicFramePr>
        <p:xfrm>
          <a:off x="5410200" y="2057400"/>
          <a:ext cx="2728913" cy="1831975"/>
        </p:xfrm>
        <a:graphic>
          <a:graphicData uri="http://schemas.openxmlformats.org/presentationml/2006/ole">
            <mc:AlternateContent xmlns:mc="http://schemas.openxmlformats.org/markup-compatibility/2006">
              <mc:Choice xmlns:v="urn:schemas-microsoft-com:vml" Requires="v">
                <p:oleObj spid="_x0000_s3" name="" r:id="rId3" imgW="1652270" imgH="1106170" progId="Visio.Drawing.11">
                  <p:embed/>
                </p:oleObj>
              </mc:Choice>
              <mc:Fallback>
                <p:oleObj name="" r:id="rId3" imgW="1652270" imgH="1106170" progId="Visio.Drawing.11">
                  <p:embed/>
                  <p:pic>
                    <p:nvPicPr>
                      <p:cNvPr id="0" name="图片 3093"/>
                      <p:cNvPicPr/>
                      <p:nvPr/>
                    </p:nvPicPr>
                    <p:blipFill>
                      <a:blip r:embed="rId4"/>
                      <a:stretch>
                        <a:fillRect/>
                      </a:stretch>
                    </p:blipFill>
                    <p:spPr>
                      <a:xfrm>
                        <a:off x="5410200" y="2057400"/>
                        <a:ext cx="2728913" cy="1831975"/>
                      </a:xfrm>
                      <a:prstGeom prst="rect">
                        <a:avLst/>
                      </a:prstGeom>
                      <a:noFill/>
                      <a:ln w="38100">
                        <a:noFill/>
                        <a:miter/>
                      </a:ln>
                    </p:spPr>
                  </p:pic>
                </p:oleObj>
              </mc:Fallback>
            </mc:AlternateContent>
          </a:graphicData>
        </a:graphic>
      </p:graphicFrame>
      <p:graphicFrame>
        <p:nvGraphicFramePr>
          <p:cNvPr id="20493" name="Object 13"/>
          <p:cNvGraphicFramePr>
            <a:graphicFrameLocks noChangeAspect="1"/>
          </p:cNvGraphicFramePr>
          <p:nvPr/>
        </p:nvGraphicFramePr>
        <p:xfrm>
          <a:off x="838200" y="5319713"/>
          <a:ext cx="2819400" cy="1138237"/>
        </p:xfrm>
        <a:graphic>
          <a:graphicData uri="http://schemas.openxmlformats.org/presentationml/2006/ole">
            <mc:AlternateContent xmlns:mc="http://schemas.openxmlformats.org/markup-compatibility/2006">
              <mc:Choice xmlns:v="urn:schemas-microsoft-com:vml" Requires="v">
                <p:oleObj spid="_x0000_s4" name="" r:id="rId5" imgW="1685290" imgH="682625" progId="Visio.Drawing.11">
                  <p:embed/>
                </p:oleObj>
              </mc:Choice>
              <mc:Fallback>
                <p:oleObj name="" r:id="rId5" imgW="1685290" imgH="682625" progId="Visio.Drawing.11">
                  <p:embed/>
                  <p:pic>
                    <p:nvPicPr>
                      <p:cNvPr id="0" name="图片 3095"/>
                      <p:cNvPicPr/>
                      <p:nvPr/>
                    </p:nvPicPr>
                    <p:blipFill>
                      <a:blip r:embed="rId6"/>
                      <a:stretch>
                        <a:fillRect/>
                      </a:stretch>
                    </p:blipFill>
                    <p:spPr>
                      <a:xfrm>
                        <a:off x="838200" y="5319713"/>
                        <a:ext cx="2819400" cy="1138237"/>
                      </a:xfrm>
                      <a:prstGeom prst="rect">
                        <a:avLst/>
                      </a:prstGeom>
                      <a:noFill/>
                      <a:ln w="38100">
                        <a:noFill/>
                        <a:miter/>
                      </a:ln>
                    </p:spPr>
                  </p:pic>
                </p:oleObj>
              </mc:Fallback>
            </mc:AlternateContent>
          </a:graphicData>
        </a:graphic>
      </p:graphicFrame>
      <p:graphicFrame>
        <p:nvGraphicFramePr>
          <p:cNvPr id="20494" name="Object 14"/>
          <p:cNvGraphicFramePr>
            <a:graphicFrameLocks noChangeAspect="1"/>
          </p:cNvGraphicFramePr>
          <p:nvPr/>
        </p:nvGraphicFramePr>
        <p:xfrm>
          <a:off x="5181600" y="5334000"/>
          <a:ext cx="2819400" cy="1138238"/>
        </p:xfrm>
        <a:graphic>
          <a:graphicData uri="http://schemas.openxmlformats.org/presentationml/2006/ole">
            <mc:AlternateContent xmlns:mc="http://schemas.openxmlformats.org/markup-compatibility/2006">
              <mc:Choice xmlns:v="urn:schemas-microsoft-com:vml" Requires="v">
                <p:oleObj spid="_x0000_s5" name="" r:id="rId7" imgW="1685290" imgH="682625" progId="Visio.Drawing.11">
                  <p:embed/>
                </p:oleObj>
              </mc:Choice>
              <mc:Fallback>
                <p:oleObj name="" r:id="rId7" imgW="1685290" imgH="682625" progId="Visio.Drawing.11">
                  <p:embed/>
                  <p:pic>
                    <p:nvPicPr>
                      <p:cNvPr id="0" name="图片 3094"/>
                      <p:cNvPicPr/>
                      <p:nvPr/>
                    </p:nvPicPr>
                    <p:blipFill>
                      <a:blip r:embed="rId8"/>
                      <a:stretch>
                        <a:fillRect/>
                      </a:stretch>
                    </p:blipFill>
                    <p:spPr>
                      <a:xfrm>
                        <a:off x="5181600" y="5334000"/>
                        <a:ext cx="2819400" cy="1138238"/>
                      </a:xfrm>
                      <a:prstGeom prst="rect">
                        <a:avLst/>
                      </a:prstGeom>
                      <a:noFill/>
                      <a:ln w="38100">
                        <a:noFill/>
                        <a:miter/>
                      </a:ln>
                    </p:spPr>
                  </p:pic>
                </p:oleObj>
              </mc:Fallback>
            </mc:AlternateContent>
          </a:graphicData>
        </a:graphic>
      </p:graphicFrame>
      <p:sp>
        <p:nvSpPr>
          <p:cNvPr id="20495" name="Rectangle 15"/>
          <p:cNvSpPr/>
          <p:nvPr/>
        </p:nvSpPr>
        <p:spPr>
          <a:xfrm>
            <a:off x="1143000" y="1066800"/>
            <a:ext cx="5943600" cy="519113"/>
          </a:xfrm>
          <a:prstGeom prst="rect">
            <a:avLst/>
          </a:prstGeom>
          <a:noFill/>
          <a:ln w="9525">
            <a:noFill/>
          </a:ln>
        </p:spPr>
        <p:txBody>
          <a:bodyPr anchor="ctr" anchorCtr="0">
            <a:spAutoFit/>
          </a:bodyPr>
          <a:lstStyle/>
          <a:p>
            <a:pPr eaLnBrk="0" hangingPunct="0">
              <a:spcBef>
                <a:spcPct val="50000"/>
              </a:spcBef>
            </a:pPr>
            <a:r>
              <a:rPr lang="zh-CN" altLang="en-US" b="1" dirty="0">
                <a:latin typeface="Times New Roman" panose="02020603050405020304" pitchFamily="18" charset="0"/>
              </a:rPr>
              <a:t>从高电位点指向低电位点的方向。</a:t>
            </a:r>
            <a:endParaRPr lang="zh-CN" altLang="en-US" b="1" dirty="0">
              <a:latin typeface="Times New Roman" panose="02020603050405020304" pitchFamily="18" charset="0"/>
            </a:endParaRPr>
          </a:p>
        </p:txBody>
      </p:sp>
      <p:graphicFrame>
        <p:nvGraphicFramePr>
          <p:cNvPr id="20496" name="Object 16"/>
          <p:cNvGraphicFramePr>
            <a:graphicFrameLocks noChangeAspect="1"/>
          </p:cNvGraphicFramePr>
          <p:nvPr/>
        </p:nvGraphicFramePr>
        <p:xfrm>
          <a:off x="1295400" y="2438400"/>
          <a:ext cx="1504950" cy="560388"/>
        </p:xfrm>
        <a:graphic>
          <a:graphicData uri="http://schemas.openxmlformats.org/presentationml/2006/ole">
            <mc:AlternateContent xmlns:mc="http://schemas.openxmlformats.org/markup-compatibility/2006">
              <mc:Choice xmlns:v="urn:schemas-microsoft-com:vml" Requires="v">
                <p:oleObj spid="_x0000_s6" name="" r:id="rId9" imgW="877570" imgH="328930" progId="Visio.Drawing.11">
                  <p:embed/>
                </p:oleObj>
              </mc:Choice>
              <mc:Fallback>
                <p:oleObj name="" r:id="rId9" imgW="877570" imgH="328930" progId="Visio.Drawing.11">
                  <p:embed/>
                  <p:pic>
                    <p:nvPicPr>
                      <p:cNvPr id="0" name="图片 3092"/>
                      <p:cNvPicPr/>
                      <p:nvPr/>
                    </p:nvPicPr>
                    <p:blipFill>
                      <a:blip r:embed="rId10"/>
                      <a:stretch>
                        <a:fillRect/>
                      </a:stretch>
                    </p:blipFill>
                    <p:spPr>
                      <a:xfrm>
                        <a:off x="1295400" y="2438400"/>
                        <a:ext cx="1504950" cy="560388"/>
                      </a:xfrm>
                      <a:prstGeom prst="rect">
                        <a:avLst/>
                      </a:prstGeom>
                      <a:noFill/>
                      <a:ln w="38100">
                        <a:noFill/>
                        <a:miter/>
                      </a:ln>
                    </p:spPr>
                  </p:pic>
                </p:oleObj>
              </mc:Fallback>
            </mc:AlternateContent>
          </a:graphicData>
        </a:graphic>
      </p:graphicFrame>
      <p:graphicFrame>
        <p:nvGraphicFramePr>
          <p:cNvPr id="20497" name="Object 17"/>
          <p:cNvGraphicFramePr>
            <a:graphicFrameLocks noChangeAspect="1"/>
          </p:cNvGraphicFramePr>
          <p:nvPr/>
        </p:nvGraphicFramePr>
        <p:xfrm>
          <a:off x="6172200" y="2362200"/>
          <a:ext cx="1682750" cy="592138"/>
        </p:xfrm>
        <a:graphic>
          <a:graphicData uri="http://schemas.openxmlformats.org/presentationml/2006/ole">
            <mc:AlternateContent xmlns:mc="http://schemas.openxmlformats.org/markup-compatibility/2006">
              <mc:Choice xmlns:v="urn:schemas-microsoft-com:vml" Requires="v">
                <p:oleObj spid="_x0000_s7" name="" r:id="rId11" imgW="929640" imgH="328930" progId="Visio.Drawing.11">
                  <p:embed/>
                </p:oleObj>
              </mc:Choice>
              <mc:Fallback>
                <p:oleObj name="" r:id="rId11" imgW="929640" imgH="328930" progId="Visio.Drawing.11">
                  <p:embed/>
                  <p:pic>
                    <p:nvPicPr>
                      <p:cNvPr id="0" name="图片 3096"/>
                      <p:cNvPicPr/>
                      <p:nvPr/>
                    </p:nvPicPr>
                    <p:blipFill>
                      <a:blip r:embed="rId12"/>
                      <a:stretch>
                        <a:fillRect/>
                      </a:stretch>
                    </p:blipFill>
                    <p:spPr>
                      <a:xfrm>
                        <a:off x="6172200" y="2362200"/>
                        <a:ext cx="1682750" cy="592138"/>
                      </a:xfrm>
                      <a:prstGeom prst="rect">
                        <a:avLst/>
                      </a:prstGeom>
                      <a:no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anim calcmode="lin" valueType="num">
                                      <p:cBhvr additive="base">
                                        <p:cTn id="7" dur="500" fill="hold"/>
                                        <p:tgtEl>
                                          <p:spTgt spid="20482"/>
                                        </p:tgtEl>
                                        <p:attrNameLst>
                                          <p:attrName>ppt_x</p:attrName>
                                        </p:attrNameLst>
                                      </p:cBhvr>
                                      <p:tavLst>
                                        <p:tav tm="0">
                                          <p:val>
                                            <p:strVal val="0-#ppt_w/2"/>
                                          </p:val>
                                        </p:tav>
                                        <p:tav tm="100000">
                                          <p:val>
                                            <p:strVal val="#ppt_x"/>
                                          </p:val>
                                        </p:tav>
                                      </p:tavLst>
                                    </p:anim>
                                    <p:anim calcmode="lin" valueType="num">
                                      <p:cBhvr additive="base">
                                        <p:cTn id="8" dur="500" fill="hold"/>
                                        <p:tgtEl>
                                          <p:spTgt spid="2048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495"/>
                                        </p:tgtEl>
                                        <p:attrNameLst>
                                          <p:attrName>style.visibility</p:attrName>
                                        </p:attrNameLst>
                                      </p:cBhvr>
                                      <p:to>
                                        <p:strVal val="visible"/>
                                      </p:to>
                                    </p:set>
                                    <p:anim calcmode="lin" valueType="num">
                                      <p:cBhvr additive="base">
                                        <p:cTn id="13" dur="500" fill="hold"/>
                                        <p:tgtEl>
                                          <p:spTgt spid="20495"/>
                                        </p:tgtEl>
                                        <p:attrNameLst>
                                          <p:attrName>ppt_x</p:attrName>
                                        </p:attrNameLst>
                                      </p:cBhvr>
                                      <p:tavLst>
                                        <p:tav tm="0">
                                          <p:val>
                                            <p:strVal val="0-#ppt_w/2"/>
                                          </p:val>
                                        </p:tav>
                                        <p:tav tm="100000">
                                          <p:val>
                                            <p:strVal val="#ppt_x"/>
                                          </p:val>
                                        </p:tav>
                                      </p:tavLst>
                                    </p:anim>
                                    <p:anim calcmode="lin" valueType="num">
                                      <p:cBhvr additive="base">
                                        <p:cTn id="14" dur="500" fill="hold"/>
                                        <p:tgtEl>
                                          <p:spTgt spid="2049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0491"/>
                                        </p:tgtEl>
                                        <p:attrNameLst>
                                          <p:attrName>style.visibility</p:attrName>
                                        </p:attrNameLst>
                                      </p:cBhvr>
                                      <p:to>
                                        <p:strVal val="visible"/>
                                      </p:to>
                                    </p:set>
                                    <p:anim calcmode="lin" valueType="num">
                                      <p:cBhvr additive="base">
                                        <p:cTn id="19" dur="500" fill="hold"/>
                                        <p:tgtEl>
                                          <p:spTgt spid="20491"/>
                                        </p:tgtEl>
                                        <p:attrNameLst>
                                          <p:attrName>ppt_x</p:attrName>
                                        </p:attrNameLst>
                                      </p:cBhvr>
                                      <p:tavLst>
                                        <p:tav tm="0">
                                          <p:val>
                                            <p:strVal val="0-#ppt_w/2"/>
                                          </p:val>
                                        </p:tav>
                                        <p:tav tm="100000">
                                          <p:val>
                                            <p:strVal val="#ppt_x"/>
                                          </p:val>
                                        </p:tav>
                                      </p:tavLst>
                                    </p:anim>
                                    <p:anim calcmode="lin" valueType="num">
                                      <p:cBhvr additive="base">
                                        <p:cTn id="20" dur="500" fill="hold"/>
                                        <p:tgtEl>
                                          <p:spTgt spid="2049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483"/>
                                        </p:tgtEl>
                                        <p:attrNameLst>
                                          <p:attrName>style.visibility</p:attrName>
                                        </p:attrNameLst>
                                      </p:cBhvr>
                                      <p:to>
                                        <p:strVal val="visible"/>
                                      </p:to>
                                    </p:set>
                                    <p:anim calcmode="lin" valueType="num">
                                      <p:cBhvr additive="base">
                                        <p:cTn id="25" dur="500" fill="hold"/>
                                        <p:tgtEl>
                                          <p:spTgt spid="20483"/>
                                        </p:tgtEl>
                                        <p:attrNameLst>
                                          <p:attrName>ppt_x</p:attrName>
                                        </p:attrNameLst>
                                      </p:cBhvr>
                                      <p:tavLst>
                                        <p:tav tm="0">
                                          <p:val>
                                            <p:strVal val="0-#ppt_w/2"/>
                                          </p:val>
                                        </p:tav>
                                        <p:tav tm="100000">
                                          <p:val>
                                            <p:strVal val="#ppt_x"/>
                                          </p:val>
                                        </p:tav>
                                      </p:tavLst>
                                    </p:anim>
                                    <p:anim calcmode="lin" valueType="num">
                                      <p:cBhvr additive="base">
                                        <p:cTn id="26" dur="500" fill="hold"/>
                                        <p:tgtEl>
                                          <p:spTgt spid="20483"/>
                                        </p:tgtEl>
                                        <p:attrNameLst>
                                          <p:attrName>ppt_y</p:attrName>
                                        </p:attrNameLst>
                                      </p:cBhvr>
                                      <p:tavLst>
                                        <p:tav tm="0">
                                          <p:val>
                                            <p:strVal val="#ppt_y"/>
                                          </p:val>
                                        </p:tav>
                                        <p:tav tm="100000">
                                          <p:val>
                                            <p:strVal val="#ppt_y"/>
                                          </p:val>
                                        </p:tav>
                                      </p:tavLst>
                                    </p:anim>
                                  </p:childTnLst>
                                </p:cTn>
                              </p:par>
                            </p:childTnLst>
                          </p:cTn>
                        </p:par>
                        <p:par>
                          <p:cTn id="27" fill="hold">
                            <p:stCondLst>
                              <p:cond delay="500"/>
                            </p:stCondLst>
                            <p:childTnLst>
                              <p:par>
                                <p:cTn id="28" presetID="2" presetClass="entr" presetSubtype="8" fill="hold" grpId="0" nodeType="afterEffect">
                                  <p:stCondLst>
                                    <p:cond delay="0"/>
                                  </p:stCondLst>
                                  <p:childTnLst>
                                    <p:set>
                                      <p:cBhvr>
                                        <p:cTn id="29" dur="1" fill="hold">
                                          <p:stCondLst>
                                            <p:cond delay="0"/>
                                          </p:stCondLst>
                                        </p:cTn>
                                        <p:tgtEl>
                                          <p:spTgt spid="20484"/>
                                        </p:tgtEl>
                                        <p:attrNameLst>
                                          <p:attrName>style.visibility</p:attrName>
                                        </p:attrNameLst>
                                      </p:cBhvr>
                                      <p:to>
                                        <p:strVal val="visible"/>
                                      </p:to>
                                    </p:set>
                                    <p:anim calcmode="lin" valueType="num">
                                      <p:cBhvr additive="base">
                                        <p:cTn id="30" dur="500" fill="hold"/>
                                        <p:tgtEl>
                                          <p:spTgt spid="20484"/>
                                        </p:tgtEl>
                                        <p:attrNameLst>
                                          <p:attrName>ppt_x</p:attrName>
                                        </p:attrNameLst>
                                      </p:cBhvr>
                                      <p:tavLst>
                                        <p:tav tm="0">
                                          <p:val>
                                            <p:strVal val="0-#ppt_w/2"/>
                                          </p:val>
                                        </p:tav>
                                        <p:tav tm="100000">
                                          <p:val>
                                            <p:strVal val="#ppt_x"/>
                                          </p:val>
                                        </p:tav>
                                      </p:tavLst>
                                    </p:anim>
                                    <p:anim calcmode="lin" valueType="num">
                                      <p:cBhvr additive="base">
                                        <p:cTn id="31" dur="500" fill="hold"/>
                                        <p:tgtEl>
                                          <p:spTgt spid="20484"/>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20496"/>
                                        </p:tgtEl>
                                        <p:attrNameLst>
                                          <p:attrName>style.visibility</p:attrName>
                                        </p:attrNameLst>
                                      </p:cBhvr>
                                      <p:to>
                                        <p:strVal val="visible"/>
                                      </p:to>
                                    </p:set>
                                    <p:anim calcmode="lin" valueType="num">
                                      <p:cBhvr additive="base">
                                        <p:cTn id="36" dur="500" fill="hold"/>
                                        <p:tgtEl>
                                          <p:spTgt spid="20496"/>
                                        </p:tgtEl>
                                        <p:attrNameLst>
                                          <p:attrName>ppt_x</p:attrName>
                                        </p:attrNameLst>
                                      </p:cBhvr>
                                      <p:tavLst>
                                        <p:tav tm="0">
                                          <p:val>
                                            <p:strVal val="0-#ppt_w/2"/>
                                          </p:val>
                                        </p:tav>
                                        <p:tav tm="100000">
                                          <p:val>
                                            <p:strVal val="#ppt_x"/>
                                          </p:val>
                                        </p:tav>
                                      </p:tavLst>
                                    </p:anim>
                                    <p:anim calcmode="lin" valueType="num">
                                      <p:cBhvr additive="base">
                                        <p:cTn id="37" dur="500" fill="hold"/>
                                        <p:tgtEl>
                                          <p:spTgt spid="20496"/>
                                        </p:tgtEl>
                                        <p:attrNameLst>
                                          <p:attrName>ppt_y</p:attrName>
                                        </p:attrNameLst>
                                      </p:cBhvr>
                                      <p:tavLst>
                                        <p:tav tm="0">
                                          <p:val>
                                            <p:strVal val="#ppt_y"/>
                                          </p:val>
                                        </p:tav>
                                        <p:tav tm="100000">
                                          <p:val>
                                            <p:strVal val="#ppt_y"/>
                                          </p:val>
                                        </p:tav>
                                      </p:tavLst>
                                    </p:anim>
                                  </p:childTnLst>
                                </p:cTn>
                              </p:par>
                            </p:childTnLst>
                          </p:cTn>
                        </p:par>
                        <p:par>
                          <p:cTn id="38" fill="hold">
                            <p:stCondLst>
                              <p:cond delay="500"/>
                            </p:stCondLst>
                            <p:childTnLst>
                              <p:par>
                                <p:cTn id="39" presetID="17" presetClass="entr" presetSubtype="1" fill="hold" grpId="0" nodeType="afterEffect">
                                  <p:stCondLst>
                                    <p:cond delay="0"/>
                                  </p:stCondLst>
                                  <p:childTnLst>
                                    <p:set>
                                      <p:cBhvr>
                                        <p:cTn id="40" dur="1" fill="hold">
                                          <p:stCondLst>
                                            <p:cond delay="0"/>
                                          </p:stCondLst>
                                        </p:cTn>
                                        <p:tgtEl>
                                          <p:spTgt spid="20489"/>
                                        </p:tgtEl>
                                        <p:attrNameLst>
                                          <p:attrName>style.visibility</p:attrName>
                                        </p:attrNameLst>
                                      </p:cBhvr>
                                      <p:to>
                                        <p:strVal val="visible"/>
                                      </p:to>
                                    </p:set>
                                    <p:anim calcmode="lin" valueType="num">
                                      <p:cBhvr>
                                        <p:cTn id="41" dur="500" fill="hold"/>
                                        <p:tgtEl>
                                          <p:spTgt spid="20489"/>
                                        </p:tgtEl>
                                        <p:attrNameLst>
                                          <p:attrName>ppt_x</p:attrName>
                                        </p:attrNameLst>
                                      </p:cBhvr>
                                      <p:tavLst>
                                        <p:tav tm="0">
                                          <p:val>
                                            <p:strVal val="#ppt_x"/>
                                          </p:val>
                                        </p:tav>
                                        <p:tav tm="100000">
                                          <p:val>
                                            <p:strVal val="#ppt_x"/>
                                          </p:val>
                                        </p:tav>
                                      </p:tavLst>
                                    </p:anim>
                                    <p:anim calcmode="lin" valueType="num">
                                      <p:cBhvr>
                                        <p:cTn id="42" dur="500" fill="hold"/>
                                        <p:tgtEl>
                                          <p:spTgt spid="20489"/>
                                        </p:tgtEl>
                                        <p:attrNameLst>
                                          <p:attrName>ppt_y</p:attrName>
                                        </p:attrNameLst>
                                      </p:cBhvr>
                                      <p:tavLst>
                                        <p:tav tm="0">
                                          <p:val>
                                            <p:strVal val="#ppt_y-#ppt_h/2"/>
                                          </p:val>
                                        </p:tav>
                                        <p:tav tm="100000">
                                          <p:val>
                                            <p:strVal val="#ppt_y"/>
                                          </p:val>
                                        </p:tav>
                                      </p:tavLst>
                                    </p:anim>
                                    <p:anim calcmode="lin" valueType="num">
                                      <p:cBhvr>
                                        <p:cTn id="43" dur="500" fill="hold"/>
                                        <p:tgtEl>
                                          <p:spTgt spid="20489"/>
                                        </p:tgtEl>
                                        <p:attrNameLst>
                                          <p:attrName>ppt_w</p:attrName>
                                        </p:attrNameLst>
                                      </p:cBhvr>
                                      <p:tavLst>
                                        <p:tav tm="0">
                                          <p:val>
                                            <p:strVal val="#ppt_w"/>
                                          </p:val>
                                        </p:tav>
                                        <p:tav tm="100000">
                                          <p:val>
                                            <p:strVal val="#ppt_w"/>
                                          </p:val>
                                        </p:tav>
                                      </p:tavLst>
                                    </p:anim>
                                    <p:anim calcmode="lin" valueType="num">
                                      <p:cBhvr>
                                        <p:cTn id="44" dur="500" fill="hold"/>
                                        <p:tgtEl>
                                          <p:spTgt spid="20489"/>
                                        </p:tgtEl>
                                        <p:attrNameLst>
                                          <p:attrName>ppt_h</p:attrName>
                                        </p:attrNameLst>
                                      </p:cBhvr>
                                      <p:tavLst>
                                        <p:tav tm="0">
                                          <p:val>
                                            <p:flt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20492"/>
                                        </p:tgtEl>
                                        <p:attrNameLst>
                                          <p:attrName>style.visibility</p:attrName>
                                        </p:attrNameLst>
                                      </p:cBhvr>
                                      <p:to>
                                        <p:strVal val="visible"/>
                                      </p:to>
                                    </p:set>
                                    <p:anim calcmode="lin" valueType="num">
                                      <p:cBhvr additive="base">
                                        <p:cTn id="49" dur="500" fill="hold"/>
                                        <p:tgtEl>
                                          <p:spTgt spid="20492"/>
                                        </p:tgtEl>
                                        <p:attrNameLst>
                                          <p:attrName>ppt_x</p:attrName>
                                        </p:attrNameLst>
                                      </p:cBhvr>
                                      <p:tavLst>
                                        <p:tav tm="0">
                                          <p:val>
                                            <p:strVal val="0-#ppt_w/2"/>
                                          </p:val>
                                        </p:tav>
                                        <p:tav tm="100000">
                                          <p:val>
                                            <p:strVal val="#ppt_x"/>
                                          </p:val>
                                        </p:tav>
                                      </p:tavLst>
                                    </p:anim>
                                    <p:anim calcmode="lin" valueType="num">
                                      <p:cBhvr additive="base">
                                        <p:cTn id="50" dur="500" fill="hold"/>
                                        <p:tgtEl>
                                          <p:spTgt spid="20492"/>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0486"/>
                                        </p:tgtEl>
                                        <p:attrNameLst>
                                          <p:attrName>style.visibility</p:attrName>
                                        </p:attrNameLst>
                                      </p:cBhvr>
                                      <p:to>
                                        <p:strVal val="visible"/>
                                      </p:to>
                                    </p:set>
                                    <p:anim calcmode="lin" valueType="num">
                                      <p:cBhvr additive="base">
                                        <p:cTn id="55" dur="500" fill="hold"/>
                                        <p:tgtEl>
                                          <p:spTgt spid="20486"/>
                                        </p:tgtEl>
                                        <p:attrNameLst>
                                          <p:attrName>ppt_x</p:attrName>
                                        </p:attrNameLst>
                                      </p:cBhvr>
                                      <p:tavLst>
                                        <p:tav tm="0">
                                          <p:val>
                                            <p:strVal val="0-#ppt_w/2"/>
                                          </p:val>
                                        </p:tav>
                                        <p:tav tm="100000">
                                          <p:val>
                                            <p:strVal val="#ppt_x"/>
                                          </p:val>
                                        </p:tav>
                                      </p:tavLst>
                                    </p:anim>
                                    <p:anim calcmode="lin" valueType="num">
                                      <p:cBhvr additive="base">
                                        <p:cTn id="56" dur="500" fill="hold"/>
                                        <p:tgtEl>
                                          <p:spTgt spid="20486"/>
                                        </p:tgtEl>
                                        <p:attrNameLst>
                                          <p:attrName>ppt_y</p:attrName>
                                        </p:attrNameLst>
                                      </p:cBhvr>
                                      <p:tavLst>
                                        <p:tav tm="0">
                                          <p:val>
                                            <p:strVal val="#ppt_y"/>
                                          </p:val>
                                        </p:tav>
                                        <p:tav tm="100000">
                                          <p:val>
                                            <p:strVal val="#ppt_y"/>
                                          </p:val>
                                        </p:tav>
                                      </p:tavLst>
                                    </p:anim>
                                  </p:childTnLst>
                                </p:cTn>
                              </p:par>
                            </p:childTnLst>
                          </p:cTn>
                        </p:par>
                        <p:par>
                          <p:cTn id="57" fill="hold">
                            <p:stCondLst>
                              <p:cond delay="500"/>
                            </p:stCondLst>
                            <p:childTnLst>
                              <p:par>
                                <p:cTn id="58" presetID="2" presetClass="entr" presetSubtype="8" fill="hold" grpId="0" nodeType="afterEffect">
                                  <p:stCondLst>
                                    <p:cond delay="0"/>
                                  </p:stCondLst>
                                  <p:childTnLst>
                                    <p:set>
                                      <p:cBhvr>
                                        <p:cTn id="59" dur="1" fill="hold">
                                          <p:stCondLst>
                                            <p:cond delay="0"/>
                                          </p:stCondLst>
                                        </p:cTn>
                                        <p:tgtEl>
                                          <p:spTgt spid="20485"/>
                                        </p:tgtEl>
                                        <p:attrNameLst>
                                          <p:attrName>style.visibility</p:attrName>
                                        </p:attrNameLst>
                                      </p:cBhvr>
                                      <p:to>
                                        <p:strVal val="visible"/>
                                      </p:to>
                                    </p:set>
                                    <p:anim calcmode="lin" valueType="num">
                                      <p:cBhvr additive="base">
                                        <p:cTn id="60" dur="500" fill="hold"/>
                                        <p:tgtEl>
                                          <p:spTgt spid="20485"/>
                                        </p:tgtEl>
                                        <p:attrNameLst>
                                          <p:attrName>ppt_x</p:attrName>
                                        </p:attrNameLst>
                                      </p:cBhvr>
                                      <p:tavLst>
                                        <p:tav tm="0">
                                          <p:val>
                                            <p:strVal val="0-#ppt_w/2"/>
                                          </p:val>
                                        </p:tav>
                                        <p:tav tm="100000">
                                          <p:val>
                                            <p:strVal val="#ppt_x"/>
                                          </p:val>
                                        </p:tav>
                                      </p:tavLst>
                                    </p:anim>
                                    <p:anim calcmode="lin" valueType="num">
                                      <p:cBhvr additive="base">
                                        <p:cTn id="61" dur="500" fill="hold"/>
                                        <p:tgtEl>
                                          <p:spTgt spid="20485"/>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2" fill="hold" nodeType="clickEffect">
                                  <p:stCondLst>
                                    <p:cond delay="0"/>
                                  </p:stCondLst>
                                  <p:childTnLst>
                                    <p:set>
                                      <p:cBhvr>
                                        <p:cTn id="65" dur="1" fill="hold">
                                          <p:stCondLst>
                                            <p:cond delay="0"/>
                                          </p:stCondLst>
                                        </p:cTn>
                                        <p:tgtEl>
                                          <p:spTgt spid="20497"/>
                                        </p:tgtEl>
                                        <p:attrNameLst>
                                          <p:attrName>style.visibility</p:attrName>
                                        </p:attrNameLst>
                                      </p:cBhvr>
                                      <p:to>
                                        <p:strVal val="visible"/>
                                      </p:to>
                                    </p:set>
                                    <p:anim calcmode="lin" valueType="num">
                                      <p:cBhvr additive="base">
                                        <p:cTn id="66" dur="500" fill="hold"/>
                                        <p:tgtEl>
                                          <p:spTgt spid="20497"/>
                                        </p:tgtEl>
                                        <p:attrNameLst>
                                          <p:attrName>ppt_x</p:attrName>
                                        </p:attrNameLst>
                                      </p:cBhvr>
                                      <p:tavLst>
                                        <p:tav tm="0">
                                          <p:val>
                                            <p:strVal val="1+#ppt_w/2"/>
                                          </p:val>
                                        </p:tav>
                                        <p:tav tm="100000">
                                          <p:val>
                                            <p:strVal val="#ppt_x"/>
                                          </p:val>
                                        </p:tav>
                                      </p:tavLst>
                                    </p:anim>
                                    <p:anim calcmode="lin" valueType="num">
                                      <p:cBhvr additive="base">
                                        <p:cTn id="67" dur="500" fill="hold"/>
                                        <p:tgtEl>
                                          <p:spTgt spid="20497"/>
                                        </p:tgtEl>
                                        <p:attrNameLst>
                                          <p:attrName>ppt_y</p:attrName>
                                        </p:attrNameLst>
                                      </p:cBhvr>
                                      <p:tavLst>
                                        <p:tav tm="0">
                                          <p:val>
                                            <p:strVal val="#ppt_y"/>
                                          </p:val>
                                        </p:tav>
                                        <p:tav tm="100000">
                                          <p:val>
                                            <p:strVal val="#ppt_y"/>
                                          </p:val>
                                        </p:tav>
                                      </p:tavLst>
                                    </p:anim>
                                  </p:childTnLst>
                                </p:cTn>
                              </p:par>
                            </p:childTnLst>
                          </p:cTn>
                        </p:par>
                        <p:par>
                          <p:cTn id="68" fill="hold">
                            <p:stCondLst>
                              <p:cond delay="500"/>
                            </p:stCondLst>
                            <p:childTnLst>
                              <p:par>
                                <p:cTn id="69" presetID="17" presetClass="entr" presetSubtype="1" fill="hold" grpId="0" nodeType="afterEffect">
                                  <p:stCondLst>
                                    <p:cond delay="0"/>
                                  </p:stCondLst>
                                  <p:childTnLst>
                                    <p:set>
                                      <p:cBhvr>
                                        <p:cTn id="70" dur="1" fill="hold">
                                          <p:stCondLst>
                                            <p:cond delay="0"/>
                                          </p:stCondLst>
                                        </p:cTn>
                                        <p:tgtEl>
                                          <p:spTgt spid="20490"/>
                                        </p:tgtEl>
                                        <p:attrNameLst>
                                          <p:attrName>style.visibility</p:attrName>
                                        </p:attrNameLst>
                                      </p:cBhvr>
                                      <p:to>
                                        <p:strVal val="visible"/>
                                      </p:to>
                                    </p:set>
                                    <p:anim calcmode="lin" valueType="num">
                                      <p:cBhvr>
                                        <p:cTn id="71" dur="500" fill="hold"/>
                                        <p:tgtEl>
                                          <p:spTgt spid="20490"/>
                                        </p:tgtEl>
                                        <p:attrNameLst>
                                          <p:attrName>ppt_x</p:attrName>
                                        </p:attrNameLst>
                                      </p:cBhvr>
                                      <p:tavLst>
                                        <p:tav tm="0">
                                          <p:val>
                                            <p:strVal val="#ppt_x"/>
                                          </p:val>
                                        </p:tav>
                                        <p:tav tm="100000">
                                          <p:val>
                                            <p:strVal val="#ppt_x"/>
                                          </p:val>
                                        </p:tav>
                                      </p:tavLst>
                                    </p:anim>
                                    <p:anim calcmode="lin" valueType="num">
                                      <p:cBhvr>
                                        <p:cTn id="72" dur="500" fill="hold"/>
                                        <p:tgtEl>
                                          <p:spTgt spid="20490"/>
                                        </p:tgtEl>
                                        <p:attrNameLst>
                                          <p:attrName>ppt_y</p:attrName>
                                        </p:attrNameLst>
                                      </p:cBhvr>
                                      <p:tavLst>
                                        <p:tav tm="0">
                                          <p:val>
                                            <p:strVal val="#ppt_y-#ppt_h/2"/>
                                          </p:val>
                                        </p:tav>
                                        <p:tav tm="100000">
                                          <p:val>
                                            <p:strVal val="#ppt_y"/>
                                          </p:val>
                                        </p:tav>
                                      </p:tavLst>
                                    </p:anim>
                                    <p:anim calcmode="lin" valueType="num">
                                      <p:cBhvr>
                                        <p:cTn id="73" dur="500" fill="hold"/>
                                        <p:tgtEl>
                                          <p:spTgt spid="20490"/>
                                        </p:tgtEl>
                                        <p:attrNameLst>
                                          <p:attrName>ppt_w</p:attrName>
                                        </p:attrNameLst>
                                      </p:cBhvr>
                                      <p:tavLst>
                                        <p:tav tm="0">
                                          <p:val>
                                            <p:strVal val="#ppt_w"/>
                                          </p:val>
                                        </p:tav>
                                        <p:tav tm="100000">
                                          <p:val>
                                            <p:strVal val="#ppt_w"/>
                                          </p:val>
                                        </p:tav>
                                      </p:tavLst>
                                    </p:anim>
                                    <p:anim calcmode="lin" valueType="num">
                                      <p:cBhvr>
                                        <p:cTn id="74" dur="500" fill="hold"/>
                                        <p:tgtEl>
                                          <p:spTgt spid="20490"/>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nodeType="clickEffect">
                                  <p:stCondLst>
                                    <p:cond delay="0"/>
                                  </p:stCondLst>
                                  <p:childTnLst>
                                    <p:set>
                                      <p:cBhvr>
                                        <p:cTn id="78" dur="1" fill="hold">
                                          <p:stCondLst>
                                            <p:cond delay="0"/>
                                          </p:stCondLst>
                                        </p:cTn>
                                        <p:tgtEl>
                                          <p:spTgt spid="20493"/>
                                        </p:tgtEl>
                                        <p:attrNameLst>
                                          <p:attrName>style.visibility</p:attrName>
                                        </p:attrNameLst>
                                      </p:cBhvr>
                                      <p:to>
                                        <p:strVal val="visible"/>
                                      </p:to>
                                    </p:set>
                                    <p:anim calcmode="lin" valueType="num">
                                      <p:cBhvr additive="base">
                                        <p:cTn id="79" dur="500" fill="hold"/>
                                        <p:tgtEl>
                                          <p:spTgt spid="20493"/>
                                        </p:tgtEl>
                                        <p:attrNameLst>
                                          <p:attrName>ppt_x</p:attrName>
                                        </p:attrNameLst>
                                      </p:cBhvr>
                                      <p:tavLst>
                                        <p:tav tm="0">
                                          <p:val>
                                            <p:strVal val="0-#ppt_w/2"/>
                                          </p:val>
                                        </p:tav>
                                        <p:tav tm="100000">
                                          <p:val>
                                            <p:strVal val="#ppt_x"/>
                                          </p:val>
                                        </p:tav>
                                      </p:tavLst>
                                    </p:anim>
                                    <p:anim calcmode="lin" valueType="num">
                                      <p:cBhvr additive="base">
                                        <p:cTn id="80" dur="500" fill="hold"/>
                                        <p:tgtEl>
                                          <p:spTgt spid="20493"/>
                                        </p:tgtEl>
                                        <p:attrNameLst>
                                          <p:attrName>ppt_y</p:attrName>
                                        </p:attrNameLst>
                                      </p:cBhvr>
                                      <p:tavLst>
                                        <p:tav tm="0">
                                          <p:val>
                                            <p:strVal val="#ppt_y"/>
                                          </p:val>
                                        </p:tav>
                                        <p:tav tm="100000">
                                          <p:val>
                                            <p:strVal val="#ppt_y"/>
                                          </p:val>
                                        </p:tav>
                                      </p:tavLst>
                                    </p:anim>
                                  </p:childTnLst>
                                </p:cTn>
                              </p:par>
                            </p:childTnLst>
                          </p:cTn>
                        </p:par>
                        <p:par>
                          <p:cTn id="81" fill="hold">
                            <p:stCondLst>
                              <p:cond delay="500"/>
                            </p:stCondLst>
                            <p:childTnLst>
                              <p:par>
                                <p:cTn id="82" presetID="17" presetClass="entr" presetSubtype="1" fill="hold" grpId="0" nodeType="afterEffect">
                                  <p:stCondLst>
                                    <p:cond delay="0"/>
                                  </p:stCondLst>
                                  <p:childTnLst>
                                    <p:set>
                                      <p:cBhvr>
                                        <p:cTn id="83" dur="1" fill="hold">
                                          <p:stCondLst>
                                            <p:cond delay="0"/>
                                          </p:stCondLst>
                                        </p:cTn>
                                        <p:tgtEl>
                                          <p:spTgt spid="20487"/>
                                        </p:tgtEl>
                                        <p:attrNameLst>
                                          <p:attrName>style.visibility</p:attrName>
                                        </p:attrNameLst>
                                      </p:cBhvr>
                                      <p:to>
                                        <p:strVal val="visible"/>
                                      </p:to>
                                    </p:set>
                                    <p:anim calcmode="lin" valueType="num">
                                      <p:cBhvr>
                                        <p:cTn id="84" dur="500" fill="hold"/>
                                        <p:tgtEl>
                                          <p:spTgt spid="20487"/>
                                        </p:tgtEl>
                                        <p:attrNameLst>
                                          <p:attrName>ppt_x</p:attrName>
                                        </p:attrNameLst>
                                      </p:cBhvr>
                                      <p:tavLst>
                                        <p:tav tm="0">
                                          <p:val>
                                            <p:strVal val="#ppt_x"/>
                                          </p:val>
                                        </p:tav>
                                        <p:tav tm="100000">
                                          <p:val>
                                            <p:strVal val="#ppt_x"/>
                                          </p:val>
                                        </p:tav>
                                      </p:tavLst>
                                    </p:anim>
                                    <p:anim calcmode="lin" valueType="num">
                                      <p:cBhvr>
                                        <p:cTn id="85" dur="500" fill="hold"/>
                                        <p:tgtEl>
                                          <p:spTgt spid="20487"/>
                                        </p:tgtEl>
                                        <p:attrNameLst>
                                          <p:attrName>ppt_y</p:attrName>
                                        </p:attrNameLst>
                                      </p:cBhvr>
                                      <p:tavLst>
                                        <p:tav tm="0">
                                          <p:val>
                                            <p:strVal val="#ppt_y-#ppt_h/2"/>
                                          </p:val>
                                        </p:tav>
                                        <p:tav tm="100000">
                                          <p:val>
                                            <p:strVal val="#ppt_y"/>
                                          </p:val>
                                        </p:tav>
                                      </p:tavLst>
                                    </p:anim>
                                    <p:anim calcmode="lin" valueType="num">
                                      <p:cBhvr>
                                        <p:cTn id="86" dur="500" fill="hold"/>
                                        <p:tgtEl>
                                          <p:spTgt spid="20487"/>
                                        </p:tgtEl>
                                        <p:attrNameLst>
                                          <p:attrName>ppt_w</p:attrName>
                                        </p:attrNameLst>
                                      </p:cBhvr>
                                      <p:tavLst>
                                        <p:tav tm="0">
                                          <p:val>
                                            <p:strVal val="#ppt_w"/>
                                          </p:val>
                                        </p:tav>
                                        <p:tav tm="100000">
                                          <p:val>
                                            <p:strVal val="#ppt_w"/>
                                          </p:val>
                                        </p:tav>
                                      </p:tavLst>
                                    </p:anim>
                                    <p:anim calcmode="lin" valueType="num">
                                      <p:cBhvr>
                                        <p:cTn id="87" dur="500" fill="hold"/>
                                        <p:tgtEl>
                                          <p:spTgt spid="20487"/>
                                        </p:tgtEl>
                                        <p:attrNameLst>
                                          <p:attrName>ppt_h</p:attrName>
                                        </p:attrNameLst>
                                      </p:cBhvr>
                                      <p:tavLst>
                                        <p:tav tm="0">
                                          <p:val>
                                            <p:fltVal val="0"/>
                                          </p:val>
                                        </p:tav>
                                        <p:tav tm="100000">
                                          <p:val>
                                            <p:strVal val="#ppt_h"/>
                                          </p:val>
                                        </p:tav>
                                      </p:tavLst>
                                    </p:anim>
                                  </p:childTnLst>
                                </p:cTn>
                              </p:par>
                            </p:childTnLst>
                          </p:cTn>
                        </p:par>
                      </p:childTnLst>
                    </p:cTn>
                  </p:par>
                  <p:par>
                    <p:cTn id="88" fill="hold">
                      <p:stCondLst>
                        <p:cond delay="indefinite"/>
                      </p:stCondLst>
                      <p:childTnLst>
                        <p:par>
                          <p:cTn id="89" fill="hold">
                            <p:stCondLst>
                              <p:cond delay="0"/>
                            </p:stCondLst>
                            <p:childTnLst>
                              <p:par>
                                <p:cTn id="90" presetID="2" presetClass="entr" presetSubtype="8" fill="hold" nodeType="clickEffect">
                                  <p:stCondLst>
                                    <p:cond delay="0"/>
                                  </p:stCondLst>
                                  <p:childTnLst>
                                    <p:set>
                                      <p:cBhvr>
                                        <p:cTn id="91" dur="1" fill="hold">
                                          <p:stCondLst>
                                            <p:cond delay="0"/>
                                          </p:stCondLst>
                                        </p:cTn>
                                        <p:tgtEl>
                                          <p:spTgt spid="20494"/>
                                        </p:tgtEl>
                                        <p:attrNameLst>
                                          <p:attrName>style.visibility</p:attrName>
                                        </p:attrNameLst>
                                      </p:cBhvr>
                                      <p:to>
                                        <p:strVal val="visible"/>
                                      </p:to>
                                    </p:set>
                                    <p:anim calcmode="lin" valueType="num">
                                      <p:cBhvr additive="base">
                                        <p:cTn id="92" dur="500" fill="hold"/>
                                        <p:tgtEl>
                                          <p:spTgt spid="20494"/>
                                        </p:tgtEl>
                                        <p:attrNameLst>
                                          <p:attrName>ppt_x</p:attrName>
                                        </p:attrNameLst>
                                      </p:cBhvr>
                                      <p:tavLst>
                                        <p:tav tm="0">
                                          <p:val>
                                            <p:strVal val="0-#ppt_w/2"/>
                                          </p:val>
                                        </p:tav>
                                        <p:tav tm="100000">
                                          <p:val>
                                            <p:strVal val="#ppt_x"/>
                                          </p:val>
                                        </p:tav>
                                      </p:tavLst>
                                    </p:anim>
                                    <p:anim calcmode="lin" valueType="num">
                                      <p:cBhvr additive="base">
                                        <p:cTn id="93" dur="500" fill="hold"/>
                                        <p:tgtEl>
                                          <p:spTgt spid="20494"/>
                                        </p:tgtEl>
                                        <p:attrNameLst>
                                          <p:attrName>ppt_y</p:attrName>
                                        </p:attrNameLst>
                                      </p:cBhvr>
                                      <p:tavLst>
                                        <p:tav tm="0">
                                          <p:val>
                                            <p:strVal val="#ppt_y"/>
                                          </p:val>
                                        </p:tav>
                                        <p:tav tm="100000">
                                          <p:val>
                                            <p:strVal val="#ppt_y"/>
                                          </p:val>
                                        </p:tav>
                                      </p:tavLst>
                                    </p:anim>
                                  </p:childTnLst>
                                </p:cTn>
                              </p:par>
                            </p:childTnLst>
                          </p:cTn>
                        </p:par>
                        <p:par>
                          <p:cTn id="94" fill="hold">
                            <p:stCondLst>
                              <p:cond delay="500"/>
                            </p:stCondLst>
                            <p:childTnLst>
                              <p:par>
                                <p:cTn id="95" presetID="17" presetClass="entr" presetSubtype="1" fill="hold" grpId="0" nodeType="afterEffect">
                                  <p:stCondLst>
                                    <p:cond delay="0"/>
                                  </p:stCondLst>
                                  <p:childTnLst>
                                    <p:set>
                                      <p:cBhvr>
                                        <p:cTn id="96" dur="1" fill="hold">
                                          <p:stCondLst>
                                            <p:cond delay="0"/>
                                          </p:stCondLst>
                                        </p:cTn>
                                        <p:tgtEl>
                                          <p:spTgt spid="20488"/>
                                        </p:tgtEl>
                                        <p:attrNameLst>
                                          <p:attrName>style.visibility</p:attrName>
                                        </p:attrNameLst>
                                      </p:cBhvr>
                                      <p:to>
                                        <p:strVal val="visible"/>
                                      </p:to>
                                    </p:set>
                                    <p:anim calcmode="lin" valueType="num">
                                      <p:cBhvr>
                                        <p:cTn id="97" dur="500" fill="hold"/>
                                        <p:tgtEl>
                                          <p:spTgt spid="20488"/>
                                        </p:tgtEl>
                                        <p:attrNameLst>
                                          <p:attrName>ppt_x</p:attrName>
                                        </p:attrNameLst>
                                      </p:cBhvr>
                                      <p:tavLst>
                                        <p:tav tm="0">
                                          <p:val>
                                            <p:strVal val="#ppt_x"/>
                                          </p:val>
                                        </p:tav>
                                        <p:tav tm="100000">
                                          <p:val>
                                            <p:strVal val="#ppt_x"/>
                                          </p:val>
                                        </p:tav>
                                      </p:tavLst>
                                    </p:anim>
                                    <p:anim calcmode="lin" valueType="num">
                                      <p:cBhvr>
                                        <p:cTn id="98" dur="500" fill="hold"/>
                                        <p:tgtEl>
                                          <p:spTgt spid="20488"/>
                                        </p:tgtEl>
                                        <p:attrNameLst>
                                          <p:attrName>ppt_y</p:attrName>
                                        </p:attrNameLst>
                                      </p:cBhvr>
                                      <p:tavLst>
                                        <p:tav tm="0">
                                          <p:val>
                                            <p:strVal val="#ppt_y-#ppt_h/2"/>
                                          </p:val>
                                        </p:tav>
                                        <p:tav tm="100000">
                                          <p:val>
                                            <p:strVal val="#ppt_y"/>
                                          </p:val>
                                        </p:tav>
                                      </p:tavLst>
                                    </p:anim>
                                    <p:anim calcmode="lin" valueType="num">
                                      <p:cBhvr>
                                        <p:cTn id="99" dur="500" fill="hold"/>
                                        <p:tgtEl>
                                          <p:spTgt spid="20488"/>
                                        </p:tgtEl>
                                        <p:attrNameLst>
                                          <p:attrName>ppt_w</p:attrName>
                                        </p:attrNameLst>
                                      </p:cBhvr>
                                      <p:tavLst>
                                        <p:tav tm="0">
                                          <p:val>
                                            <p:strVal val="#ppt_w"/>
                                          </p:val>
                                        </p:tav>
                                        <p:tav tm="100000">
                                          <p:val>
                                            <p:strVal val="#ppt_w"/>
                                          </p:val>
                                        </p:tav>
                                      </p:tavLst>
                                    </p:anim>
                                    <p:anim calcmode="lin" valueType="num">
                                      <p:cBhvr>
                                        <p:cTn id="100" dur="500" fill="hold"/>
                                        <p:tgtEl>
                                          <p:spTgt spid="2048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3" grpId="0"/>
      <p:bldP spid="20484" grpId="0"/>
      <p:bldP spid="20485" grpId="0"/>
      <p:bldP spid="20486" grpId="0"/>
      <p:bldP spid="20487" grpId="0"/>
      <p:bldP spid="20488" grpId="0"/>
      <p:bldP spid="20489" grpId="0"/>
      <p:bldP spid="20490" grpId="0"/>
      <p:bldP spid="20495"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2"/>
          <p:cNvGrpSpPr/>
          <p:nvPr/>
        </p:nvGrpSpPr>
        <p:grpSpPr>
          <a:xfrm>
            <a:off x="2057400" y="4648200"/>
            <a:ext cx="1362075" cy="579438"/>
            <a:chOff x="0" y="0"/>
            <a:chExt cx="858" cy="365"/>
          </a:xfrm>
        </p:grpSpPr>
        <p:sp>
          <p:nvSpPr>
            <p:cNvPr id="47130" name="Text Box 3"/>
            <p:cNvSpPr txBox="1"/>
            <p:nvPr/>
          </p:nvSpPr>
          <p:spPr>
            <a:xfrm>
              <a:off x="0" y="0"/>
              <a:ext cx="369" cy="365"/>
            </a:xfrm>
            <a:prstGeom prst="rect">
              <a:avLst/>
            </a:prstGeom>
            <a:noFill/>
            <a:ln w="9525">
              <a:noFill/>
            </a:ln>
          </p:spPr>
          <p:txBody>
            <a:bodyPr anchor="ctr" anchorCtr="0">
              <a:spAutoFit/>
            </a:bodyPr>
            <a:lstStyle/>
            <a:p>
              <a:pPr algn="ctr" eaLnBrk="0" hangingPunct="0"/>
              <a:r>
                <a:rPr lang="en-US" altLang="zh-CN" sz="3200" b="1" i="1" dirty="0">
                  <a:latin typeface="Times New Roman" panose="02020603050405020304" pitchFamily="18" charset="0"/>
                </a:rPr>
                <a:t>U</a:t>
              </a:r>
              <a:endParaRPr lang="en-US" altLang="zh-CN" sz="3200" b="1" dirty="0">
                <a:latin typeface="Times New Roman" panose="02020603050405020304" pitchFamily="18" charset="0"/>
              </a:endParaRPr>
            </a:p>
          </p:txBody>
        </p:sp>
        <p:sp>
          <p:nvSpPr>
            <p:cNvPr id="47131" name="Text Box 4"/>
            <p:cNvSpPr txBox="1"/>
            <p:nvPr/>
          </p:nvSpPr>
          <p:spPr>
            <a:xfrm>
              <a:off x="301" y="0"/>
              <a:ext cx="557" cy="365"/>
            </a:xfrm>
            <a:prstGeom prst="rect">
              <a:avLst/>
            </a:prstGeom>
            <a:noFill/>
            <a:ln w="9525">
              <a:noFill/>
            </a:ln>
          </p:spPr>
          <p:txBody>
            <a:bodyPr anchor="ctr" anchorCtr="0">
              <a:spAutoFit/>
            </a:bodyPr>
            <a:lstStyle/>
            <a:p>
              <a:pPr algn="ctr" eaLnBrk="0" hangingPunct="0"/>
              <a:r>
                <a:rPr lang="en-US" altLang="zh-CN" sz="3200" b="1" dirty="0">
                  <a:latin typeface="Times New Roman" panose="02020603050405020304" pitchFamily="18" charset="0"/>
                </a:rPr>
                <a:t>&gt; 0</a:t>
              </a:r>
              <a:endParaRPr lang="en-US" altLang="zh-CN" sz="3200" b="1" dirty="0">
                <a:latin typeface="Times New Roman" panose="02020603050405020304" pitchFamily="18" charset="0"/>
              </a:endParaRPr>
            </a:p>
          </p:txBody>
        </p:sp>
      </p:grpSp>
      <p:sp>
        <p:nvSpPr>
          <p:cNvPr id="21509" name="Text Box 5"/>
          <p:cNvSpPr txBox="1"/>
          <p:nvPr/>
        </p:nvSpPr>
        <p:spPr>
          <a:xfrm>
            <a:off x="1828800" y="1752600"/>
            <a:ext cx="2027238" cy="579438"/>
          </a:xfrm>
          <a:prstGeom prst="rect">
            <a:avLst/>
          </a:prstGeom>
          <a:noFill/>
          <a:ln w="9525">
            <a:noFill/>
          </a:ln>
        </p:spPr>
        <p:txBody>
          <a:bodyPr anchor="ctr" anchorCtr="0">
            <a:spAutoFit/>
          </a:bodyPr>
          <a:lstStyle/>
          <a:p>
            <a:pPr algn="ctr" eaLnBrk="0" hangingPunct="0"/>
            <a:r>
              <a:rPr lang="zh-CN" altLang="en-US" sz="3200" b="1" dirty="0">
                <a:solidFill>
                  <a:srgbClr val="990000"/>
                </a:solidFill>
                <a:latin typeface="Times New Roman" panose="02020603050405020304" pitchFamily="18" charset="0"/>
                <a:ea typeface="楷体_GB2312" pitchFamily="49" charset="-122"/>
              </a:rPr>
              <a:t>参考方向</a:t>
            </a:r>
            <a:endParaRPr lang="zh-CN" altLang="en-US" sz="3200" b="1" dirty="0">
              <a:solidFill>
                <a:srgbClr val="990000"/>
              </a:solidFill>
              <a:latin typeface="Times New Roman" panose="02020603050405020304" pitchFamily="18" charset="0"/>
              <a:ea typeface="楷体_GB2312" pitchFamily="49" charset="-122"/>
            </a:endParaRPr>
          </a:p>
        </p:txBody>
      </p:sp>
      <p:sp>
        <p:nvSpPr>
          <p:cNvPr id="21510" name="Text Box 6"/>
          <p:cNvSpPr txBox="1"/>
          <p:nvPr/>
        </p:nvSpPr>
        <p:spPr>
          <a:xfrm>
            <a:off x="3986213" y="2401888"/>
            <a:ext cx="762000" cy="457200"/>
          </a:xfrm>
          <a:prstGeom prst="rect">
            <a:avLst/>
          </a:prstGeom>
          <a:noFill/>
          <a:ln w="9525">
            <a:noFill/>
          </a:ln>
        </p:spPr>
        <p:txBody>
          <a:bodyPr anchor="ctr" anchorCtr="0">
            <a:spAutoFit/>
          </a:bodyPr>
          <a:lstStyle/>
          <a:p>
            <a:pPr algn="ctr" eaLnBrk="0" hangingPunct="0">
              <a:spcBef>
                <a:spcPct val="50000"/>
              </a:spcBef>
            </a:pPr>
            <a:endParaRPr lang="zh-CN" altLang="en-US" sz="2400" b="1" dirty="0">
              <a:latin typeface="Times New Roman" panose="02020603050405020304" pitchFamily="18" charset="0"/>
            </a:endParaRPr>
          </a:p>
        </p:txBody>
      </p:sp>
      <p:grpSp>
        <p:nvGrpSpPr>
          <p:cNvPr id="3" name="Group 7"/>
          <p:cNvGrpSpPr/>
          <p:nvPr/>
        </p:nvGrpSpPr>
        <p:grpSpPr>
          <a:xfrm>
            <a:off x="6430963" y="4670425"/>
            <a:ext cx="1147762" cy="579438"/>
            <a:chOff x="0" y="0"/>
            <a:chExt cx="723" cy="365"/>
          </a:xfrm>
        </p:grpSpPr>
        <p:sp>
          <p:nvSpPr>
            <p:cNvPr id="47128" name="Text Box 8"/>
            <p:cNvSpPr txBox="1"/>
            <p:nvPr/>
          </p:nvSpPr>
          <p:spPr>
            <a:xfrm>
              <a:off x="205" y="0"/>
              <a:ext cx="518" cy="365"/>
            </a:xfrm>
            <a:prstGeom prst="rect">
              <a:avLst/>
            </a:prstGeom>
            <a:noFill/>
            <a:ln w="9525">
              <a:noFill/>
            </a:ln>
          </p:spPr>
          <p:txBody>
            <a:bodyPr anchor="ctr" anchorCtr="0">
              <a:spAutoFit/>
            </a:bodyPr>
            <a:lstStyle/>
            <a:p>
              <a:pPr algn="ctr" eaLnBrk="0" hangingPunct="0"/>
              <a:r>
                <a:rPr lang="zh-CN" altLang="en-US" sz="3200" b="1" dirty="0">
                  <a:latin typeface="Times New Roman" panose="02020603050405020304" pitchFamily="18" charset="0"/>
                </a:rPr>
                <a:t> </a:t>
              </a:r>
              <a:r>
                <a:rPr lang="en-US" altLang="zh-CN" sz="3200" b="1" dirty="0">
                  <a:latin typeface="Times New Roman" panose="02020603050405020304" pitchFamily="18" charset="0"/>
                </a:rPr>
                <a:t>&lt; 0</a:t>
              </a:r>
              <a:endParaRPr lang="en-US" altLang="zh-CN" sz="4400" b="1" dirty="0">
                <a:latin typeface="Times New Roman" panose="02020603050405020304" pitchFamily="18" charset="0"/>
              </a:endParaRPr>
            </a:p>
          </p:txBody>
        </p:sp>
        <p:sp>
          <p:nvSpPr>
            <p:cNvPr id="47129" name="Text Box 9"/>
            <p:cNvSpPr txBox="1"/>
            <p:nvPr/>
          </p:nvSpPr>
          <p:spPr>
            <a:xfrm>
              <a:off x="0" y="0"/>
              <a:ext cx="301" cy="365"/>
            </a:xfrm>
            <a:prstGeom prst="rect">
              <a:avLst/>
            </a:prstGeom>
            <a:noFill/>
            <a:ln w="9525">
              <a:noFill/>
            </a:ln>
          </p:spPr>
          <p:txBody>
            <a:bodyPr anchor="ctr" anchorCtr="0">
              <a:spAutoFit/>
            </a:bodyPr>
            <a:lstStyle/>
            <a:p>
              <a:pPr algn="ctr" eaLnBrk="0" hangingPunct="0">
                <a:spcBef>
                  <a:spcPct val="50000"/>
                </a:spcBef>
              </a:pPr>
              <a:r>
                <a:rPr lang="en-US" altLang="zh-CN" sz="3200" b="1" i="1" dirty="0">
                  <a:latin typeface="Times New Roman" panose="02020603050405020304" pitchFamily="18" charset="0"/>
                </a:rPr>
                <a:t>U</a:t>
              </a:r>
              <a:endParaRPr lang="en-US" altLang="zh-CN" sz="3200" b="1" i="1" dirty="0">
                <a:latin typeface="Times New Roman" panose="02020603050405020304" pitchFamily="18" charset="0"/>
              </a:endParaRPr>
            </a:p>
          </p:txBody>
        </p:sp>
      </p:grpSp>
      <p:sp>
        <p:nvSpPr>
          <p:cNvPr id="21514" name="Text Box 10"/>
          <p:cNvSpPr txBox="1"/>
          <p:nvPr/>
        </p:nvSpPr>
        <p:spPr>
          <a:xfrm>
            <a:off x="609600" y="503238"/>
            <a:ext cx="3219450" cy="519112"/>
          </a:xfrm>
          <a:prstGeom prst="rect">
            <a:avLst/>
          </a:prstGeom>
          <a:noFill/>
          <a:ln w="9525">
            <a:noFill/>
          </a:ln>
        </p:spPr>
        <p:txBody>
          <a:bodyPr wrap="none" anchor="ctr" anchorCtr="0">
            <a:spAutoFit/>
          </a:bodyPr>
          <a:lstStyle/>
          <a:p>
            <a:pPr eaLnBrk="0" hangingPunct="0">
              <a:spcBef>
                <a:spcPct val="50000"/>
              </a:spcBef>
            </a:pPr>
            <a:r>
              <a:rPr lang="en-US" altLang="zh-CN" b="1" dirty="0">
                <a:latin typeface="Times New Roman" panose="02020603050405020304" pitchFamily="18" charset="0"/>
              </a:rPr>
              <a:t>2</a:t>
            </a:r>
            <a:r>
              <a:rPr lang="zh-CN" altLang="en-US" b="1" dirty="0">
                <a:latin typeface="Times New Roman" panose="02020603050405020304" pitchFamily="18" charset="0"/>
              </a:rPr>
              <a:t>、电压的参考方向</a:t>
            </a:r>
            <a:endParaRPr lang="zh-CN" altLang="en-US" sz="2400" b="1" dirty="0">
              <a:latin typeface="Times New Roman" panose="02020603050405020304" pitchFamily="18" charset="0"/>
            </a:endParaRPr>
          </a:p>
        </p:txBody>
      </p:sp>
      <p:sp>
        <p:nvSpPr>
          <p:cNvPr id="21515" name="Text Box 11"/>
          <p:cNvSpPr txBox="1"/>
          <p:nvPr/>
        </p:nvSpPr>
        <p:spPr>
          <a:xfrm>
            <a:off x="990600" y="1143000"/>
            <a:ext cx="6256338" cy="519113"/>
          </a:xfrm>
          <a:prstGeom prst="rect">
            <a:avLst/>
          </a:prstGeom>
          <a:noFill/>
          <a:ln w="9525">
            <a:noFill/>
          </a:ln>
        </p:spPr>
        <p:txBody>
          <a:bodyPr wrap="none" anchor="ctr" anchorCtr="0">
            <a:spAutoFit/>
          </a:bodyPr>
          <a:lstStyle/>
          <a:p>
            <a:pPr eaLnBrk="0" hangingPunct="0">
              <a:spcBef>
                <a:spcPct val="50000"/>
              </a:spcBef>
            </a:pPr>
            <a:r>
              <a:rPr lang="zh-CN" altLang="en-US" b="1" dirty="0">
                <a:latin typeface="Times New Roman" panose="02020603050405020304" pitchFamily="18" charset="0"/>
              </a:rPr>
              <a:t>任意选定一个方向为电压的参考方向。</a:t>
            </a:r>
            <a:endParaRPr lang="zh-CN" altLang="en-US" sz="2400" b="1" dirty="0">
              <a:latin typeface="Times New Roman" panose="02020603050405020304" pitchFamily="18" charset="0"/>
            </a:endParaRPr>
          </a:p>
        </p:txBody>
      </p:sp>
      <p:graphicFrame>
        <p:nvGraphicFramePr>
          <p:cNvPr id="21516" name="Object 12"/>
          <p:cNvGraphicFramePr>
            <a:graphicFrameLocks noChangeAspect="1"/>
          </p:cNvGraphicFramePr>
          <p:nvPr/>
        </p:nvGraphicFramePr>
        <p:xfrm>
          <a:off x="914400" y="2438400"/>
          <a:ext cx="3506788" cy="1387475"/>
        </p:xfrm>
        <a:graphic>
          <a:graphicData uri="http://schemas.openxmlformats.org/presentationml/2006/ole">
            <mc:AlternateContent xmlns:mc="http://schemas.openxmlformats.org/markup-compatibility/2006">
              <mc:Choice xmlns:v="urn:schemas-microsoft-com:vml" Requires="v">
                <p:oleObj spid="_x0000_s4" name="" r:id="rId1" imgW="1685290" imgH="682625" progId="Visio.Drawing.11">
                  <p:embed/>
                </p:oleObj>
              </mc:Choice>
              <mc:Fallback>
                <p:oleObj name="" r:id="rId1" imgW="1685290" imgH="682625" progId="Visio.Drawing.11">
                  <p:embed/>
                  <p:pic>
                    <p:nvPicPr>
                      <p:cNvPr id="0" name="图片 3102"/>
                      <p:cNvPicPr/>
                      <p:nvPr/>
                    </p:nvPicPr>
                    <p:blipFill>
                      <a:blip r:embed="rId2"/>
                      <a:stretch>
                        <a:fillRect/>
                      </a:stretch>
                    </p:blipFill>
                    <p:spPr>
                      <a:xfrm>
                        <a:off x="914400" y="2438400"/>
                        <a:ext cx="3506788" cy="1387475"/>
                      </a:xfrm>
                      <a:prstGeom prst="rect">
                        <a:avLst/>
                      </a:prstGeom>
                      <a:noFill/>
                      <a:ln w="38100">
                        <a:noFill/>
                        <a:miter/>
                      </a:ln>
                    </p:spPr>
                  </p:pic>
                </p:oleObj>
              </mc:Fallback>
            </mc:AlternateContent>
          </a:graphicData>
        </a:graphic>
      </p:graphicFrame>
      <p:sp>
        <p:nvSpPr>
          <p:cNvPr id="21517" name="Text Box 13"/>
          <p:cNvSpPr txBox="1"/>
          <p:nvPr/>
        </p:nvSpPr>
        <p:spPr>
          <a:xfrm>
            <a:off x="5943600" y="1752600"/>
            <a:ext cx="2027238" cy="579438"/>
          </a:xfrm>
          <a:prstGeom prst="rect">
            <a:avLst/>
          </a:prstGeom>
          <a:noFill/>
          <a:ln w="9525">
            <a:noFill/>
          </a:ln>
        </p:spPr>
        <p:txBody>
          <a:bodyPr anchor="ctr" anchorCtr="0">
            <a:spAutoFit/>
          </a:bodyPr>
          <a:lstStyle/>
          <a:p>
            <a:pPr algn="ctr" eaLnBrk="0" hangingPunct="0"/>
            <a:r>
              <a:rPr lang="zh-CN" altLang="en-US" sz="3200" b="1" dirty="0">
                <a:solidFill>
                  <a:srgbClr val="990000"/>
                </a:solidFill>
                <a:latin typeface="Times New Roman" panose="02020603050405020304" pitchFamily="18" charset="0"/>
                <a:ea typeface="楷体_GB2312" pitchFamily="49" charset="-122"/>
              </a:rPr>
              <a:t>参考方向</a:t>
            </a:r>
            <a:endParaRPr lang="zh-CN" altLang="en-US" sz="3200" b="1" dirty="0">
              <a:solidFill>
                <a:srgbClr val="990000"/>
              </a:solidFill>
              <a:latin typeface="Times New Roman" panose="02020603050405020304" pitchFamily="18" charset="0"/>
              <a:ea typeface="楷体_GB2312" pitchFamily="49" charset="-122"/>
            </a:endParaRPr>
          </a:p>
        </p:txBody>
      </p:sp>
      <p:sp>
        <p:nvSpPr>
          <p:cNvPr id="21518" name="Text Box 14"/>
          <p:cNvSpPr txBox="1"/>
          <p:nvPr/>
        </p:nvSpPr>
        <p:spPr>
          <a:xfrm>
            <a:off x="5029200" y="2584450"/>
            <a:ext cx="762000" cy="457200"/>
          </a:xfrm>
          <a:prstGeom prst="rect">
            <a:avLst/>
          </a:prstGeom>
          <a:noFill/>
          <a:ln w="9525">
            <a:noFill/>
          </a:ln>
        </p:spPr>
        <p:txBody>
          <a:bodyPr anchor="ctr" anchorCtr="0">
            <a:spAutoFit/>
          </a:bodyPr>
          <a:lstStyle/>
          <a:p>
            <a:pPr algn="ctr" eaLnBrk="0" hangingPunct="0">
              <a:spcBef>
                <a:spcPct val="50000"/>
              </a:spcBef>
            </a:pPr>
            <a:endParaRPr lang="zh-CN" altLang="en-US" sz="2400" b="1" dirty="0">
              <a:latin typeface="Times New Roman" panose="02020603050405020304" pitchFamily="18" charset="0"/>
            </a:endParaRPr>
          </a:p>
        </p:txBody>
      </p:sp>
      <p:graphicFrame>
        <p:nvGraphicFramePr>
          <p:cNvPr id="21519" name="Object 15"/>
          <p:cNvGraphicFramePr>
            <a:graphicFrameLocks noChangeAspect="1"/>
          </p:cNvGraphicFramePr>
          <p:nvPr/>
        </p:nvGraphicFramePr>
        <p:xfrm>
          <a:off x="5257800" y="2362200"/>
          <a:ext cx="3506788" cy="1387475"/>
        </p:xfrm>
        <a:graphic>
          <a:graphicData uri="http://schemas.openxmlformats.org/presentationml/2006/ole">
            <mc:AlternateContent xmlns:mc="http://schemas.openxmlformats.org/markup-compatibility/2006">
              <mc:Choice xmlns:v="urn:schemas-microsoft-com:vml" Requires="v">
                <p:oleObj spid="_x0000_s5" name="" r:id="rId3" imgW="1685290" imgH="682625" progId="Visio.Drawing.11">
                  <p:embed/>
                </p:oleObj>
              </mc:Choice>
              <mc:Fallback>
                <p:oleObj name="" r:id="rId3" imgW="1685290" imgH="682625" progId="Visio.Drawing.11">
                  <p:embed/>
                  <p:pic>
                    <p:nvPicPr>
                      <p:cNvPr id="0" name="图片 3106"/>
                      <p:cNvPicPr/>
                      <p:nvPr/>
                    </p:nvPicPr>
                    <p:blipFill>
                      <a:blip r:embed="rId4"/>
                      <a:stretch>
                        <a:fillRect/>
                      </a:stretch>
                    </p:blipFill>
                    <p:spPr>
                      <a:xfrm>
                        <a:off x="5257800" y="2362200"/>
                        <a:ext cx="3506788" cy="1387475"/>
                      </a:xfrm>
                      <a:prstGeom prst="rect">
                        <a:avLst/>
                      </a:prstGeom>
                      <a:noFill/>
                      <a:ln w="38100">
                        <a:noFill/>
                        <a:miter/>
                      </a:ln>
                    </p:spPr>
                  </p:pic>
                </p:oleObj>
              </mc:Fallback>
            </mc:AlternateContent>
          </a:graphicData>
        </a:graphic>
      </p:graphicFrame>
      <p:sp>
        <p:nvSpPr>
          <p:cNvPr id="21520" name="Text Box 16"/>
          <p:cNvSpPr txBox="1"/>
          <p:nvPr/>
        </p:nvSpPr>
        <p:spPr>
          <a:xfrm>
            <a:off x="1752600" y="3886200"/>
            <a:ext cx="2027238" cy="579438"/>
          </a:xfrm>
          <a:prstGeom prst="rect">
            <a:avLst/>
          </a:prstGeom>
          <a:noFill/>
          <a:ln w="9525">
            <a:noFill/>
          </a:ln>
        </p:spPr>
        <p:txBody>
          <a:bodyPr anchor="ctr" anchorCtr="0">
            <a:spAutoFit/>
          </a:bodyPr>
          <a:lstStyle/>
          <a:p>
            <a:pPr eaLnBrk="0" hangingPunct="0">
              <a:spcBef>
                <a:spcPct val="50000"/>
              </a:spcBef>
            </a:pPr>
            <a:r>
              <a:rPr lang="zh-CN" altLang="en-US" sz="3200" b="1" dirty="0">
                <a:solidFill>
                  <a:srgbClr val="FF0000"/>
                </a:solidFill>
                <a:latin typeface="Times New Roman" panose="02020603050405020304" pitchFamily="18" charset="0"/>
              </a:rPr>
              <a:t>实际方向</a:t>
            </a:r>
            <a:endParaRPr lang="zh-CN" altLang="en-US" sz="2400" b="1" dirty="0">
              <a:latin typeface="Times New Roman" panose="02020603050405020304" pitchFamily="18" charset="0"/>
            </a:endParaRPr>
          </a:p>
        </p:txBody>
      </p:sp>
      <p:grpSp>
        <p:nvGrpSpPr>
          <p:cNvPr id="6" name="Group 17"/>
          <p:cNvGrpSpPr>
            <a:grpSpLocks noChangeAspect="1"/>
          </p:cNvGrpSpPr>
          <p:nvPr/>
        </p:nvGrpSpPr>
        <p:grpSpPr>
          <a:xfrm>
            <a:off x="5257800" y="3733800"/>
            <a:ext cx="3570288" cy="750888"/>
            <a:chOff x="0" y="0"/>
            <a:chExt cx="2249" cy="473"/>
          </a:xfrm>
        </p:grpSpPr>
        <p:graphicFrame>
          <p:nvGraphicFramePr>
            <p:cNvPr id="47126" name="Object 18"/>
            <p:cNvGraphicFramePr>
              <a:graphicFrameLocks noChangeAspect="1"/>
            </p:cNvGraphicFramePr>
            <p:nvPr/>
          </p:nvGraphicFramePr>
          <p:xfrm>
            <a:off x="0" y="48"/>
            <a:ext cx="425" cy="425"/>
          </p:xfrm>
          <a:graphic>
            <a:graphicData uri="http://schemas.openxmlformats.org/presentationml/2006/ole">
              <mc:AlternateContent xmlns:mc="http://schemas.openxmlformats.org/markup-compatibility/2006">
                <mc:Choice xmlns:v="urn:schemas-microsoft-com:vml" Requires="v">
                  <p:oleObj spid="_x0000_s7" name="" r:id="rId5" imgW="137160" imgH="137160" progId="Visio.Drawing.11">
                    <p:embed/>
                  </p:oleObj>
                </mc:Choice>
                <mc:Fallback>
                  <p:oleObj name="" r:id="rId5" imgW="137160" imgH="137160" progId="Visio.Drawing.11">
                    <p:embed/>
                    <p:pic>
                      <p:nvPicPr>
                        <p:cNvPr id="0" name="图片 3100"/>
                        <p:cNvPicPr/>
                        <p:nvPr/>
                      </p:nvPicPr>
                      <p:blipFill>
                        <a:blip r:embed="rId6"/>
                        <a:stretch>
                          <a:fillRect/>
                        </a:stretch>
                      </p:blipFill>
                      <p:spPr>
                        <a:xfrm>
                          <a:off x="0" y="48"/>
                          <a:ext cx="425" cy="425"/>
                        </a:xfrm>
                        <a:prstGeom prst="rect">
                          <a:avLst/>
                        </a:prstGeom>
                        <a:noFill/>
                        <a:ln w="38100">
                          <a:noFill/>
                          <a:miter/>
                        </a:ln>
                      </p:spPr>
                    </p:pic>
                  </p:oleObj>
                </mc:Fallback>
              </mc:AlternateContent>
            </a:graphicData>
          </a:graphic>
        </p:graphicFrame>
        <p:graphicFrame>
          <p:nvGraphicFramePr>
            <p:cNvPr id="47127" name="Object 19"/>
            <p:cNvGraphicFramePr>
              <a:graphicFrameLocks noChangeAspect="1"/>
            </p:cNvGraphicFramePr>
            <p:nvPr/>
          </p:nvGraphicFramePr>
          <p:xfrm>
            <a:off x="1824" y="0"/>
            <a:ext cx="425" cy="425"/>
          </p:xfrm>
          <a:graphic>
            <a:graphicData uri="http://schemas.openxmlformats.org/presentationml/2006/ole">
              <mc:AlternateContent xmlns:mc="http://schemas.openxmlformats.org/markup-compatibility/2006">
                <mc:Choice xmlns:v="urn:schemas-microsoft-com:vml" Requires="v">
                  <p:oleObj spid="_x0000_s8" name="" r:id="rId7" imgW="137160" imgH="137160" progId="Visio.Drawing.11">
                    <p:embed/>
                  </p:oleObj>
                </mc:Choice>
                <mc:Fallback>
                  <p:oleObj name="" r:id="rId7" imgW="137160" imgH="137160" progId="Visio.Drawing.11">
                    <p:embed/>
                    <p:pic>
                      <p:nvPicPr>
                        <p:cNvPr id="0" name="图片 3103"/>
                        <p:cNvPicPr/>
                        <p:nvPr/>
                      </p:nvPicPr>
                      <p:blipFill>
                        <a:blip r:embed="rId8"/>
                        <a:stretch>
                          <a:fillRect/>
                        </a:stretch>
                      </p:blipFill>
                      <p:spPr>
                        <a:xfrm>
                          <a:off x="1824" y="0"/>
                          <a:ext cx="425" cy="425"/>
                        </a:xfrm>
                        <a:prstGeom prst="rect">
                          <a:avLst/>
                        </a:prstGeom>
                        <a:noFill/>
                        <a:ln w="38100">
                          <a:noFill/>
                          <a:miter/>
                        </a:ln>
                      </p:spPr>
                    </p:pic>
                  </p:oleObj>
                </mc:Fallback>
              </mc:AlternateContent>
            </a:graphicData>
          </a:graphic>
        </p:graphicFrame>
      </p:grpSp>
      <p:grpSp>
        <p:nvGrpSpPr>
          <p:cNvPr id="9" name="Group 20"/>
          <p:cNvGrpSpPr>
            <a:grpSpLocks noChangeAspect="1"/>
          </p:cNvGrpSpPr>
          <p:nvPr/>
        </p:nvGrpSpPr>
        <p:grpSpPr>
          <a:xfrm>
            <a:off x="762000" y="3733800"/>
            <a:ext cx="3951288" cy="827088"/>
            <a:chOff x="0" y="0"/>
            <a:chExt cx="2489" cy="521"/>
          </a:xfrm>
        </p:grpSpPr>
        <p:graphicFrame>
          <p:nvGraphicFramePr>
            <p:cNvPr id="47124" name="Object 21"/>
            <p:cNvGraphicFramePr>
              <a:graphicFrameLocks noChangeAspect="1"/>
            </p:cNvGraphicFramePr>
            <p:nvPr/>
          </p:nvGraphicFramePr>
          <p:xfrm>
            <a:off x="0" y="0"/>
            <a:ext cx="425" cy="425"/>
          </p:xfrm>
          <a:graphic>
            <a:graphicData uri="http://schemas.openxmlformats.org/presentationml/2006/ole">
              <mc:AlternateContent xmlns:mc="http://schemas.openxmlformats.org/markup-compatibility/2006">
                <mc:Choice xmlns:v="urn:schemas-microsoft-com:vml" Requires="v">
                  <p:oleObj spid="_x0000_s10" name="" r:id="rId9" imgW="137160" imgH="137160" progId="Visio.Drawing.11">
                    <p:embed/>
                  </p:oleObj>
                </mc:Choice>
                <mc:Fallback>
                  <p:oleObj name="" r:id="rId9" imgW="137160" imgH="137160" progId="Visio.Drawing.11">
                    <p:embed/>
                    <p:pic>
                      <p:nvPicPr>
                        <p:cNvPr id="0" name="图片 3105"/>
                        <p:cNvPicPr/>
                        <p:nvPr/>
                      </p:nvPicPr>
                      <p:blipFill>
                        <a:blip r:embed="rId8"/>
                        <a:stretch>
                          <a:fillRect/>
                        </a:stretch>
                      </p:blipFill>
                      <p:spPr>
                        <a:xfrm>
                          <a:off x="0" y="0"/>
                          <a:ext cx="425" cy="425"/>
                        </a:xfrm>
                        <a:prstGeom prst="rect">
                          <a:avLst/>
                        </a:prstGeom>
                        <a:noFill/>
                        <a:ln w="38100">
                          <a:noFill/>
                          <a:miter/>
                        </a:ln>
                      </p:spPr>
                    </p:pic>
                  </p:oleObj>
                </mc:Fallback>
              </mc:AlternateContent>
            </a:graphicData>
          </a:graphic>
        </p:graphicFrame>
        <p:graphicFrame>
          <p:nvGraphicFramePr>
            <p:cNvPr id="47125" name="Object 22"/>
            <p:cNvGraphicFramePr>
              <a:graphicFrameLocks noChangeAspect="1"/>
            </p:cNvGraphicFramePr>
            <p:nvPr/>
          </p:nvGraphicFramePr>
          <p:xfrm>
            <a:off x="2064" y="96"/>
            <a:ext cx="425" cy="425"/>
          </p:xfrm>
          <a:graphic>
            <a:graphicData uri="http://schemas.openxmlformats.org/presentationml/2006/ole">
              <mc:AlternateContent xmlns:mc="http://schemas.openxmlformats.org/markup-compatibility/2006">
                <mc:Choice xmlns:v="urn:schemas-microsoft-com:vml" Requires="v">
                  <p:oleObj spid="_x0000_s11" name="" r:id="rId10" imgW="137160" imgH="137160" progId="Visio.Drawing.11">
                    <p:embed/>
                  </p:oleObj>
                </mc:Choice>
                <mc:Fallback>
                  <p:oleObj name="" r:id="rId10" imgW="137160" imgH="137160" progId="Visio.Drawing.11">
                    <p:embed/>
                    <p:pic>
                      <p:nvPicPr>
                        <p:cNvPr id="0" name="图片 3104"/>
                        <p:cNvPicPr/>
                        <p:nvPr/>
                      </p:nvPicPr>
                      <p:blipFill>
                        <a:blip r:embed="rId6"/>
                        <a:stretch>
                          <a:fillRect/>
                        </a:stretch>
                      </p:blipFill>
                      <p:spPr>
                        <a:xfrm>
                          <a:off x="2064" y="96"/>
                          <a:ext cx="425" cy="425"/>
                        </a:xfrm>
                        <a:prstGeom prst="rect">
                          <a:avLst/>
                        </a:prstGeom>
                        <a:noFill/>
                        <a:ln w="38100">
                          <a:noFill/>
                          <a:miter/>
                        </a:ln>
                      </p:spPr>
                    </p:pic>
                  </p:oleObj>
                </mc:Fallback>
              </mc:AlternateContent>
            </a:graphicData>
          </a:graphic>
        </p:graphicFrame>
      </p:grpSp>
      <p:sp>
        <p:nvSpPr>
          <p:cNvPr id="21527" name="Text Box 23"/>
          <p:cNvSpPr txBox="1"/>
          <p:nvPr/>
        </p:nvSpPr>
        <p:spPr>
          <a:xfrm>
            <a:off x="6172200" y="3886200"/>
            <a:ext cx="2027238" cy="579438"/>
          </a:xfrm>
          <a:prstGeom prst="rect">
            <a:avLst/>
          </a:prstGeom>
          <a:noFill/>
          <a:ln w="9525">
            <a:noFill/>
          </a:ln>
        </p:spPr>
        <p:txBody>
          <a:bodyPr anchor="ctr" anchorCtr="0">
            <a:spAutoFit/>
          </a:bodyPr>
          <a:lstStyle/>
          <a:p>
            <a:pPr eaLnBrk="0" hangingPunct="0">
              <a:spcBef>
                <a:spcPct val="50000"/>
              </a:spcBef>
            </a:pPr>
            <a:r>
              <a:rPr lang="zh-CN" altLang="en-US" sz="3200" b="1" dirty="0">
                <a:solidFill>
                  <a:srgbClr val="FF0000"/>
                </a:solidFill>
                <a:latin typeface="Times New Roman" panose="02020603050405020304" pitchFamily="18" charset="0"/>
              </a:rPr>
              <a:t>实际方向</a:t>
            </a:r>
            <a:endParaRPr lang="zh-CN" altLang="en-US" sz="2400" b="1" dirty="0">
              <a:latin typeface="Times New Roman" panose="02020603050405020304" pitchFamily="18" charset="0"/>
            </a:endParaRPr>
          </a:p>
        </p:txBody>
      </p:sp>
      <p:graphicFrame>
        <p:nvGraphicFramePr>
          <p:cNvPr id="21528" name="Object 24"/>
          <p:cNvGraphicFramePr>
            <a:graphicFrameLocks noChangeAspect="1"/>
          </p:cNvGraphicFramePr>
          <p:nvPr/>
        </p:nvGraphicFramePr>
        <p:xfrm>
          <a:off x="914400" y="2590800"/>
          <a:ext cx="3505200" cy="500063"/>
        </p:xfrm>
        <a:graphic>
          <a:graphicData uri="http://schemas.openxmlformats.org/presentationml/2006/ole">
            <mc:AlternateContent xmlns:mc="http://schemas.openxmlformats.org/markup-compatibility/2006">
              <mc:Choice xmlns:v="urn:schemas-microsoft-com:vml" Requires="v">
                <p:oleObj spid="_x0000_s12" name="" r:id="rId11" imgW="1685290" imgH="243840" progId="Visio.Drawing.11">
                  <p:embed/>
                </p:oleObj>
              </mc:Choice>
              <mc:Fallback>
                <p:oleObj name="" r:id="rId11" imgW="1685290" imgH="243840" progId="Visio.Drawing.11">
                  <p:embed/>
                  <p:pic>
                    <p:nvPicPr>
                      <p:cNvPr id="0" name="图片 3099"/>
                      <p:cNvPicPr/>
                      <p:nvPr/>
                    </p:nvPicPr>
                    <p:blipFill>
                      <a:blip r:embed="rId12"/>
                      <a:stretch>
                        <a:fillRect/>
                      </a:stretch>
                    </p:blipFill>
                    <p:spPr>
                      <a:xfrm>
                        <a:off x="914400" y="2590800"/>
                        <a:ext cx="3505200" cy="500063"/>
                      </a:xfrm>
                      <a:prstGeom prst="rect">
                        <a:avLst/>
                      </a:prstGeom>
                      <a:noFill/>
                      <a:ln w="38100">
                        <a:noFill/>
                        <a:miter/>
                      </a:ln>
                    </p:spPr>
                  </p:pic>
                </p:oleObj>
              </mc:Fallback>
            </mc:AlternateContent>
          </a:graphicData>
        </a:graphic>
      </p:graphicFrame>
      <p:graphicFrame>
        <p:nvGraphicFramePr>
          <p:cNvPr id="21529" name="Object 25"/>
          <p:cNvGraphicFramePr>
            <a:graphicFrameLocks noChangeAspect="1"/>
          </p:cNvGraphicFramePr>
          <p:nvPr/>
        </p:nvGraphicFramePr>
        <p:xfrm>
          <a:off x="5181600" y="2514600"/>
          <a:ext cx="3505200" cy="500063"/>
        </p:xfrm>
        <a:graphic>
          <a:graphicData uri="http://schemas.openxmlformats.org/presentationml/2006/ole">
            <mc:AlternateContent xmlns:mc="http://schemas.openxmlformats.org/markup-compatibility/2006">
              <mc:Choice xmlns:v="urn:schemas-microsoft-com:vml" Requires="v">
                <p:oleObj spid="_x0000_s13" name="" r:id="rId13" imgW="1685290" imgH="243840" progId="Visio.Drawing.11">
                  <p:embed/>
                </p:oleObj>
              </mc:Choice>
              <mc:Fallback>
                <p:oleObj name="" r:id="rId13" imgW="1685290" imgH="243840" progId="Visio.Drawing.11">
                  <p:embed/>
                  <p:pic>
                    <p:nvPicPr>
                      <p:cNvPr id="0" name="图片 3101"/>
                      <p:cNvPicPr/>
                      <p:nvPr/>
                    </p:nvPicPr>
                    <p:blipFill>
                      <a:blip r:embed="rId12"/>
                      <a:stretch>
                        <a:fillRect/>
                      </a:stretch>
                    </p:blipFill>
                    <p:spPr>
                      <a:xfrm>
                        <a:off x="5181600" y="2514600"/>
                        <a:ext cx="3505200" cy="500063"/>
                      </a:xfrm>
                      <a:prstGeom prst="rect">
                        <a:avLst/>
                      </a:prstGeom>
                      <a:noFill/>
                      <a:ln w="38100">
                        <a:noFill/>
                        <a:miter/>
                      </a:ln>
                    </p:spPr>
                  </p:pic>
                </p:oleObj>
              </mc:Fallback>
            </mc:AlternateContent>
          </a:graphicData>
        </a:graphic>
      </p:graphicFrame>
      <p:sp>
        <p:nvSpPr>
          <p:cNvPr id="21530" name="Rectangle 26"/>
          <p:cNvSpPr/>
          <p:nvPr/>
        </p:nvSpPr>
        <p:spPr>
          <a:xfrm>
            <a:off x="2362200" y="2362200"/>
            <a:ext cx="477838" cy="579438"/>
          </a:xfrm>
          <a:prstGeom prst="rect">
            <a:avLst/>
          </a:prstGeom>
          <a:noFill/>
          <a:ln w="9525">
            <a:noFill/>
          </a:ln>
        </p:spPr>
        <p:txBody>
          <a:bodyPr wrap="none" anchor="ctr" anchorCtr="0">
            <a:spAutoFit/>
          </a:bodyPr>
          <a:lstStyle/>
          <a:p>
            <a:pPr algn="ctr" eaLnBrk="0" hangingPunct="0">
              <a:spcBef>
                <a:spcPct val="50000"/>
              </a:spcBef>
            </a:pPr>
            <a:r>
              <a:rPr lang="en-US" altLang="zh-CN" sz="3200" b="1" i="1" dirty="0">
                <a:solidFill>
                  <a:srgbClr val="990000"/>
                </a:solidFill>
                <a:latin typeface="Times New Roman" panose="02020603050405020304" pitchFamily="18" charset="0"/>
                <a:ea typeface="楷体_GB2312" pitchFamily="49" charset="-122"/>
              </a:rPr>
              <a:t>U</a:t>
            </a:r>
            <a:endParaRPr lang="en-US" altLang="zh-CN" sz="3200" b="1" i="1" dirty="0">
              <a:solidFill>
                <a:srgbClr val="990000"/>
              </a:solidFill>
              <a:latin typeface="Times New Roman" panose="02020603050405020304" pitchFamily="18" charset="0"/>
              <a:ea typeface="楷体_GB2312" pitchFamily="49" charset="-122"/>
            </a:endParaRPr>
          </a:p>
        </p:txBody>
      </p:sp>
      <p:sp>
        <p:nvSpPr>
          <p:cNvPr id="21531" name="Rectangle 27"/>
          <p:cNvSpPr/>
          <p:nvPr/>
        </p:nvSpPr>
        <p:spPr>
          <a:xfrm>
            <a:off x="6629400" y="2286000"/>
            <a:ext cx="477838" cy="579438"/>
          </a:xfrm>
          <a:prstGeom prst="rect">
            <a:avLst/>
          </a:prstGeom>
          <a:noFill/>
          <a:ln w="9525">
            <a:noFill/>
          </a:ln>
        </p:spPr>
        <p:txBody>
          <a:bodyPr wrap="none" anchor="ctr" anchorCtr="0">
            <a:spAutoFit/>
          </a:bodyPr>
          <a:lstStyle/>
          <a:p>
            <a:pPr algn="ctr" eaLnBrk="0" hangingPunct="0"/>
            <a:r>
              <a:rPr lang="en-US" altLang="zh-CN" sz="3200" b="1" i="1" dirty="0">
                <a:solidFill>
                  <a:srgbClr val="990000"/>
                </a:solidFill>
                <a:latin typeface="Times New Roman" panose="02020603050405020304" pitchFamily="18" charset="0"/>
                <a:ea typeface="楷体_GB2312" pitchFamily="49" charset="-122"/>
              </a:rPr>
              <a:t>U</a:t>
            </a:r>
            <a:endParaRPr lang="en-US" altLang="zh-CN" sz="3200" b="1" i="1" dirty="0">
              <a:solidFill>
                <a:srgbClr val="990000"/>
              </a:solidFill>
              <a:latin typeface="Times New Roman" panose="02020603050405020304" pitchFamily="18" charset="0"/>
              <a:ea typeface="楷体_GB2312" pitchFamily="49"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21514"/>
                                        </p:tgtEl>
                                        <p:attrNameLst>
                                          <p:attrName>style.visibility</p:attrName>
                                        </p:attrNameLst>
                                      </p:cBhvr>
                                      <p:to>
                                        <p:strVal val="visible"/>
                                      </p:to>
                                    </p:set>
                                    <p:anim calcmode="lin" valueType="num">
                                      <p:cBhvr>
                                        <p:cTn id="7" dur="1" fill="hold"/>
                                        <p:tgtEl>
                                          <p:spTgt spid="21514"/>
                                        </p:tgtEl>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21515"/>
                                        </p:tgtEl>
                                        <p:attrNameLst>
                                          <p:attrName>style.visibility</p:attrName>
                                        </p:attrNameLst>
                                      </p:cBhvr>
                                      <p:to>
                                        <p:strVal val="visible"/>
                                      </p:to>
                                    </p:set>
                                    <p:anim calcmode="lin" valueType="num">
                                      <p:cBhvr>
                                        <p:cTn id="12" dur="1" fill="hold"/>
                                        <p:tgtEl>
                                          <p:spTgt spid="21515"/>
                                        </p:tgtEl>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499"/>
                                          </p:stCondLst>
                                        </p:cTn>
                                        <p:tgtEl>
                                          <p:spTgt spid="21516"/>
                                        </p:tgtEl>
                                        <p:attrNameLst>
                                          <p:attrName>style.visibility</p:attrName>
                                        </p:attrNameLst>
                                      </p:cBhvr>
                                      <p:to>
                                        <p:strVal val="visible"/>
                                      </p:to>
                                    </p:set>
                                    <p:anim calcmode="lin" valueType="num">
                                      <p:cBhvr>
                                        <p:cTn id="17" dur="1" fill="hold"/>
                                        <p:tgtEl>
                                          <p:spTgt spid="21516"/>
                                        </p:tgtEl>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499"/>
                                          </p:stCondLst>
                                        </p:cTn>
                                        <p:tgtEl>
                                          <p:spTgt spid="21528"/>
                                        </p:tgtEl>
                                        <p:attrNameLst>
                                          <p:attrName>style.visibility</p:attrName>
                                        </p:attrNameLst>
                                      </p:cBhvr>
                                      <p:to>
                                        <p:strVal val="visible"/>
                                      </p:to>
                                    </p:set>
                                    <p:anim calcmode="lin" valueType="num">
                                      <p:cBhvr>
                                        <p:cTn id="22" dur="1" fill="hold"/>
                                        <p:tgtEl>
                                          <p:spTgt spid="21528"/>
                                        </p:tgtEl>
                                      </p:cBhvr>
                                    </p:anim>
                                  </p:childTnLst>
                                </p:cTn>
                              </p:par>
                            </p:childTnLst>
                          </p:cTn>
                        </p:par>
                        <p:par>
                          <p:cTn id="23" fill="hold">
                            <p:stCondLst>
                              <p:cond delay="500"/>
                            </p:stCondLst>
                            <p:childTnLst>
                              <p:par>
                                <p:cTn id="24" presetID="2" presetClass="entr" presetSubtype="8" fill="hold" grpId="0" nodeType="afterEffect">
                                  <p:stCondLst>
                                    <p:cond delay="0"/>
                                  </p:stCondLst>
                                  <p:childTnLst>
                                    <p:set>
                                      <p:cBhvr>
                                        <p:cTn id="25" dur="1" fill="hold">
                                          <p:stCondLst>
                                            <p:cond delay="0"/>
                                          </p:stCondLst>
                                        </p:cTn>
                                        <p:tgtEl>
                                          <p:spTgt spid="21530"/>
                                        </p:tgtEl>
                                        <p:attrNameLst>
                                          <p:attrName>style.visibility</p:attrName>
                                        </p:attrNameLst>
                                      </p:cBhvr>
                                      <p:to>
                                        <p:strVal val="visible"/>
                                      </p:to>
                                    </p:set>
                                    <p:anim calcmode="lin" valueType="num">
                                      <p:cBhvr additive="base">
                                        <p:cTn id="26" dur="500" fill="hold"/>
                                        <p:tgtEl>
                                          <p:spTgt spid="21530"/>
                                        </p:tgtEl>
                                        <p:attrNameLst>
                                          <p:attrName>ppt_x</p:attrName>
                                        </p:attrNameLst>
                                      </p:cBhvr>
                                      <p:tavLst>
                                        <p:tav tm="0">
                                          <p:val>
                                            <p:strVal val="0-#ppt_w/2"/>
                                          </p:val>
                                        </p:tav>
                                        <p:tav tm="100000">
                                          <p:val>
                                            <p:strVal val="#ppt_x"/>
                                          </p:val>
                                        </p:tav>
                                      </p:tavLst>
                                    </p:anim>
                                    <p:anim calcmode="lin" valueType="num">
                                      <p:cBhvr additive="base">
                                        <p:cTn id="27" dur="500" fill="hold"/>
                                        <p:tgtEl>
                                          <p:spTgt spid="21530"/>
                                        </p:tgtEl>
                                        <p:attrNameLst>
                                          <p:attrName>ppt_y</p:attrName>
                                        </p:attrNameLst>
                                      </p:cBhvr>
                                      <p:tavLst>
                                        <p:tav tm="0">
                                          <p:val>
                                            <p:strVal val="#ppt_y"/>
                                          </p:val>
                                        </p:tav>
                                        <p:tav tm="100000">
                                          <p:val>
                                            <p:strVal val="#ppt_y"/>
                                          </p:val>
                                        </p:tav>
                                      </p:tavLst>
                                    </p:anim>
                                  </p:childTnLst>
                                </p:cTn>
                              </p:par>
                            </p:childTnLst>
                          </p:cTn>
                        </p:par>
                        <p:par>
                          <p:cTn id="28" fill="hold">
                            <p:stCondLst>
                              <p:cond delay="1000"/>
                            </p:stCondLst>
                            <p:childTnLst>
                              <p:par>
                                <p:cTn id="29" presetID="2" presetClass="entr" presetSubtype="8" fill="hold" grpId="0" nodeType="afterEffect">
                                  <p:stCondLst>
                                    <p:cond delay="0"/>
                                  </p:stCondLst>
                                  <p:childTnLst>
                                    <p:set>
                                      <p:cBhvr>
                                        <p:cTn id="30" dur="1" fill="hold">
                                          <p:stCondLst>
                                            <p:cond delay="0"/>
                                          </p:stCondLst>
                                        </p:cTn>
                                        <p:tgtEl>
                                          <p:spTgt spid="21509"/>
                                        </p:tgtEl>
                                        <p:attrNameLst>
                                          <p:attrName>style.visibility</p:attrName>
                                        </p:attrNameLst>
                                      </p:cBhvr>
                                      <p:to>
                                        <p:strVal val="visible"/>
                                      </p:to>
                                    </p:set>
                                    <p:anim calcmode="lin" valueType="num">
                                      <p:cBhvr additive="base">
                                        <p:cTn id="31" dur="500" fill="hold"/>
                                        <p:tgtEl>
                                          <p:spTgt spid="21509"/>
                                        </p:tgtEl>
                                        <p:attrNameLst>
                                          <p:attrName>ppt_x</p:attrName>
                                        </p:attrNameLst>
                                      </p:cBhvr>
                                      <p:tavLst>
                                        <p:tav tm="0">
                                          <p:val>
                                            <p:strVal val="0-#ppt_w/2"/>
                                          </p:val>
                                        </p:tav>
                                        <p:tav tm="100000">
                                          <p:val>
                                            <p:strVal val="#ppt_x"/>
                                          </p:val>
                                        </p:tav>
                                      </p:tavLst>
                                    </p:anim>
                                    <p:anim calcmode="lin" valueType="num">
                                      <p:cBhvr additive="base">
                                        <p:cTn id="32" dur="500" fill="hold"/>
                                        <p:tgtEl>
                                          <p:spTgt spid="2150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0-#ppt_w/2"/>
                                          </p:val>
                                        </p:tav>
                                        <p:tav tm="100000">
                                          <p:val>
                                            <p:strVal val="#ppt_x"/>
                                          </p:val>
                                        </p:tav>
                                      </p:tavLst>
                                    </p:anim>
                                    <p:anim calcmode="lin" valueType="num">
                                      <p:cBhvr additive="base">
                                        <p:cTn id="3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4" presetClass="entr" presetSubtype="0" fill="hold" grpId="0" nodeType="clickEffect">
                                  <p:stCondLst>
                                    <p:cond delay="0"/>
                                  </p:stCondLst>
                                  <p:childTnLst>
                                    <p:set>
                                      <p:cBhvr>
                                        <p:cTn id="42" dur="1" fill="hold">
                                          <p:stCondLst>
                                            <p:cond delay="499"/>
                                          </p:stCondLst>
                                        </p:cTn>
                                        <p:tgtEl>
                                          <p:spTgt spid="21520"/>
                                        </p:tgtEl>
                                        <p:attrNameLst>
                                          <p:attrName>style.visibility</p:attrName>
                                        </p:attrNameLst>
                                      </p:cBhvr>
                                      <p:to>
                                        <p:strVal val="visible"/>
                                      </p:to>
                                    </p:set>
                                    <p:anim calcmode="lin" valueType="num">
                                      <p:cBhvr>
                                        <p:cTn id="43" dur="1" fill="hold"/>
                                        <p:tgtEl>
                                          <p:spTgt spid="21520"/>
                                        </p:tgtEl>
                                      </p:cBhvr>
                                    </p:anim>
                                  </p:childTnLst>
                                </p:cTn>
                              </p:par>
                            </p:childTnLst>
                          </p:cTn>
                        </p:par>
                      </p:childTnLst>
                    </p:cTn>
                  </p:par>
                  <p:par>
                    <p:cTn id="44" fill="hold">
                      <p:stCondLst>
                        <p:cond delay="indefinite"/>
                      </p:stCondLst>
                      <p:childTnLst>
                        <p:par>
                          <p:cTn id="45" fill="hold">
                            <p:stCondLst>
                              <p:cond delay="0"/>
                            </p:stCondLst>
                            <p:childTnLst>
                              <p:par>
                                <p:cTn id="46" presetID="24" presetClass="entr" presetSubtype="0" fill="hold" nodeType="clickEffect">
                                  <p:stCondLst>
                                    <p:cond delay="0"/>
                                  </p:stCondLst>
                                  <p:childTnLst>
                                    <p:set>
                                      <p:cBhvr>
                                        <p:cTn id="47" dur="1" fill="hold">
                                          <p:stCondLst>
                                            <p:cond delay="499"/>
                                          </p:stCondLst>
                                        </p:cTn>
                                        <p:tgtEl>
                                          <p:spTgt spid="21519"/>
                                        </p:tgtEl>
                                        <p:attrNameLst>
                                          <p:attrName>style.visibility</p:attrName>
                                        </p:attrNameLst>
                                      </p:cBhvr>
                                      <p:to>
                                        <p:strVal val="visible"/>
                                      </p:to>
                                    </p:set>
                                    <p:anim calcmode="lin" valueType="num">
                                      <p:cBhvr>
                                        <p:cTn id="48" dur="1" fill="hold"/>
                                        <p:tgtEl>
                                          <p:spTgt spid="21519"/>
                                        </p:tgtEl>
                                      </p:cBhvr>
                                    </p:anim>
                                  </p:childTnLst>
                                </p:cTn>
                              </p:par>
                            </p:childTnLst>
                          </p:cTn>
                        </p:par>
                      </p:childTnLst>
                    </p:cTn>
                  </p:par>
                  <p:par>
                    <p:cTn id="49" fill="hold">
                      <p:stCondLst>
                        <p:cond delay="indefinite"/>
                      </p:stCondLst>
                      <p:childTnLst>
                        <p:par>
                          <p:cTn id="50" fill="hold">
                            <p:stCondLst>
                              <p:cond delay="0"/>
                            </p:stCondLst>
                            <p:childTnLst>
                              <p:par>
                                <p:cTn id="51" presetID="24" presetClass="entr" presetSubtype="0" fill="hold" nodeType="clickEffect">
                                  <p:stCondLst>
                                    <p:cond delay="0"/>
                                  </p:stCondLst>
                                  <p:childTnLst>
                                    <p:set>
                                      <p:cBhvr>
                                        <p:cTn id="52" dur="1" fill="hold">
                                          <p:stCondLst>
                                            <p:cond delay="499"/>
                                          </p:stCondLst>
                                        </p:cTn>
                                        <p:tgtEl>
                                          <p:spTgt spid="21529"/>
                                        </p:tgtEl>
                                        <p:attrNameLst>
                                          <p:attrName>style.visibility</p:attrName>
                                        </p:attrNameLst>
                                      </p:cBhvr>
                                      <p:to>
                                        <p:strVal val="visible"/>
                                      </p:to>
                                    </p:set>
                                    <p:anim calcmode="lin" valueType="num">
                                      <p:cBhvr>
                                        <p:cTn id="53" dur="1" fill="hold"/>
                                        <p:tgtEl>
                                          <p:spTgt spid="21529"/>
                                        </p:tgtEl>
                                      </p:cBhvr>
                                    </p:anim>
                                  </p:childTnLst>
                                </p:cTn>
                              </p:par>
                            </p:childTnLst>
                          </p:cTn>
                        </p:par>
                        <p:par>
                          <p:cTn id="54" fill="hold">
                            <p:stCondLst>
                              <p:cond delay="500"/>
                            </p:stCondLst>
                            <p:childTnLst>
                              <p:par>
                                <p:cTn id="55" presetID="2" presetClass="entr" presetSubtype="8" fill="hold" grpId="0" nodeType="afterEffect">
                                  <p:stCondLst>
                                    <p:cond delay="0"/>
                                  </p:stCondLst>
                                  <p:childTnLst>
                                    <p:set>
                                      <p:cBhvr>
                                        <p:cTn id="56" dur="1" fill="hold">
                                          <p:stCondLst>
                                            <p:cond delay="0"/>
                                          </p:stCondLst>
                                        </p:cTn>
                                        <p:tgtEl>
                                          <p:spTgt spid="21531"/>
                                        </p:tgtEl>
                                        <p:attrNameLst>
                                          <p:attrName>style.visibility</p:attrName>
                                        </p:attrNameLst>
                                      </p:cBhvr>
                                      <p:to>
                                        <p:strVal val="visible"/>
                                      </p:to>
                                    </p:set>
                                    <p:anim calcmode="lin" valueType="num">
                                      <p:cBhvr additive="base">
                                        <p:cTn id="57" dur="500" fill="hold"/>
                                        <p:tgtEl>
                                          <p:spTgt spid="21531"/>
                                        </p:tgtEl>
                                        <p:attrNameLst>
                                          <p:attrName>ppt_x</p:attrName>
                                        </p:attrNameLst>
                                      </p:cBhvr>
                                      <p:tavLst>
                                        <p:tav tm="0">
                                          <p:val>
                                            <p:strVal val="0-#ppt_w/2"/>
                                          </p:val>
                                        </p:tav>
                                        <p:tav tm="100000">
                                          <p:val>
                                            <p:strVal val="#ppt_x"/>
                                          </p:val>
                                        </p:tav>
                                      </p:tavLst>
                                    </p:anim>
                                    <p:anim calcmode="lin" valueType="num">
                                      <p:cBhvr additive="base">
                                        <p:cTn id="58" dur="500" fill="hold"/>
                                        <p:tgtEl>
                                          <p:spTgt spid="21531"/>
                                        </p:tgtEl>
                                        <p:attrNameLst>
                                          <p:attrName>ppt_y</p:attrName>
                                        </p:attrNameLst>
                                      </p:cBhvr>
                                      <p:tavLst>
                                        <p:tav tm="0">
                                          <p:val>
                                            <p:strVal val="#ppt_y"/>
                                          </p:val>
                                        </p:tav>
                                        <p:tav tm="100000">
                                          <p:val>
                                            <p:strVal val="#ppt_y"/>
                                          </p:val>
                                        </p:tav>
                                      </p:tavLst>
                                    </p:anim>
                                  </p:childTnLst>
                                </p:cTn>
                              </p:par>
                            </p:childTnLst>
                          </p:cTn>
                        </p:par>
                        <p:par>
                          <p:cTn id="59" fill="hold">
                            <p:stCondLst>
                              <p:cond delay="1000"/>
                            </p:stCondLst>
                            <p:childTnLst>
                              <p:par>
                                <p:cTn id="60" presetID="2" presetClass="entr" presetSubtype="8" fill="hold" grpId="0" nodeType="afterEffect">
                                  <p:stCondLst>
                                    <p:cond delay="0"/>
                                  </p:stCondLst>
                                  <p:childTnLst>
                                    <p:set>
                                      <p:cBhvr>
                                        <p:cTn id="61" dur="1" fill="hold">
                                          <p:stCondLst>
                                            <p:cond delay="0"/>
                                          </p:stCondLst>
                                        </p:cTn>
                                        <p:tgtEl>
                                          <p:spTgt spid="21517"/>
                                        </p:tgtEl>
                                        <p:attrNameLst>
                                          <p:attrName>style.visibility</p:attrName>
                                        </p:attrNameLst>
                                      </p:cBhvr>
                                      <p:to>
                                        <p:strVal val="visible"/>
                                      </p:to>
                                    </p:set>
                                    <p:anim calcmode="lin" valueType="num">
                                      <p:cBhvr additive="base">
                                        <p:cTn id="62" dur="500" fill="hold"/>
                                        <p:tgtEl>
                                          <p:spTgt spid="21517"/>
                                        </p:tgtEl>
                                        <p:attrNameLst>
                                          <p:attrName>ppt_x</p:attrName>
                                        </p:attrNameLst>
                                      </p:cBhvr>
                                      <p:tavLst>
                                        <p:tav tm="0">
                                          <p:val>
                                            <p:strVal val="0-#ppt_w/2"/>
                                          </p:val>
                                        </p:tav>
                                        <p:tav tm="100000">
                                          <p:val>
                                            <p:strVal val="#ppt_x"/>
                                          </p:val>
                                        </p:tav>
                                      </p:tavLst>
                                    </p:anim>
                                    <p:anim calcmode="lin" valueType="num">
                                      <p:cBhvr additive="base">
                                        <p:cTn id="63" dur="500" fill="hold"/>
                                        <p:tgtEl>
                                          <p:spTgt spid="21517"/>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8" fill="hold" nodeType="clickEffect">
                                  <p:stCondLst>
                                    <p:cond delay="0"/>
                                  </p:stCondLst>
                                  <p:childTnLst>
                                    <p:set>
                                      <p:cBhvr>
                                        <p:cTn id="67" dur="1" fill="hold">
                                          <p:stCondLst>
                                            <p:cond delay="0"/>
                                          </p:stCondLst>
                                        </p:cTn>
                                        <p:tgtEl>
                                          <p:spTgt spid="3"/>
                                        </p:tgtEl>
                                        <p:attrNameLst>
                                          <p:attrName>style.visibility</p:attrName>
                                        </p:attrNameLst>
                                      </p:cBhvr>
                                      <p:to>
                                        <p:strVal val="visible"/>
                                      </p:to>
                                    </p:set>
                                    <p:anim calcmode="lin" valueType="num">
                                      <p:cBhvr additive="base">
                                        <p:cTn id="68" dur="500" fill="hold"/>
                                        <p:tgtEl>
                                          <p:spTgt spid="3"/>
                                        </p:tgtEl>
                                        <p:attrNameLst>
                                          <p:attrName>ppt_x</p:attrName>
                                        </p:attrNameLst>
                                      </p:cBhvr>
                                      <p:tavLst>
                                        <p:tav tm="0">
                                          <p:val>
                                            <p:strVal val="0-#ppt_w/2"/>
                                          </p:val>
                                        </p:tav>
                                        <p:tav tm="100000">
                                          <p:val>
                                            <p:strVal val="#ppt_x"/>
                                          </p:val>
                                        </p:tav>
                                      </p:tavLst>
                                    </p:anim>
                                    <p:anim calcmode="lin" valueType="num">
                                      <p:cBhvr additive="base">
                                        <p:cTn id="69"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4" presetClass="entr" presetSubtype="0" fill="hold" grpId="0" nodeType="clickEffect">
                                  <p:stCondLst>
                                    <p:cond delay="0"/>
                                  </p:stCondLst>
                                  <p:childTnLst>
                                    <p:set>
                                      <p:cBhvr>
                                        <p:cTn id="73" dur="1" fill="hold">
                                          <p:stCondLst>
                                            <p:cond delay="499"/>
                                          </p:stCondLst>
                                        </p:cTn>
                                        <p:tgtEl>
                                          <p:spTgt spid="21527"/>
                                        </p:tgtEl>
                                        <p:attrNameLst>
                                          <p:attrName>style.visibility</p:attrName>
                                        </p:attrNameLst>
                                      </p:cBhvr>
                                      <p:to>
                                        <p:strVal val="visible"/>
                                      </p:to>
                                    </p:set>
                                    <p:anim calcmode="lin" valueType="num">
                                      <p:cBhvr>
                                        <p:cTn id="74" dur="1" fill="hold"/>
                                        <p:tgtEl>
                                          <p:spTgt spid="21527"/>
                                        </p:tgtEl>
                                      </p:cBhvr>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nodePh="1">
                                  <p:stCondLst>
                                    <p:cond delay="0"/>
                                  </p:stCondLst>
                                  <p:endCondLst>
                                    <p:cond delay="0"/>
                                  </p:endCondLst>
                                  <p:childTnLst>
                                    <p:set>
                                      <p:cBhvr>
                                        <p:cTn id="78" dur="1" fill="hold">
                                          <p:stCondLst>
                                            <p:cond delay="0"/>
                                          </p:stCondLst>
                                        </p:cTn>
                                        <p:tgtEl>
                                          <p:spTgt spid="21510"/>
                                        </p:tgtEl>
                                        <p:attrNameLst>
                                          <p:attrName>style.visibility</p:attrName>
                                        </p:attrNameLst>
                                      </p:cBhvr>
                                      <p:to>
                                        <p:strVal val="visible"/>
                                      </p:to>
                                    </p:set>
                                    <p:anim calcmode="lin" valueType="num">
                                      <p:cBhvr additive="base">
                                        <p:cTn id="79" dur="500" fill="hold"/>
                                        <p:tgtEl>
                                          <p:spTgt spid="21510"/>
                                        </p:tgtEl>
                                        <p:attrNameLst>
                                          <p:attrName>ppt_x</p:attrName>
                                        </p:attrNameLst>
                                      </p:cBhvr>
                                      <p:tavLst>
                                        <p:tav tm="0">
                                          <p:val>
                                            <p:strVal val="0-#ppt_w/2"/>
                                          </p:val>
                                        </p:tav>
                                        <p:tav tm="100000">
                                          <p:val>
                                            <p:strVal val="#ppt_x"/>
                                          </p:val>
                                        </p:tav>
                                      </p:tavLst>
                                    </p:anim>
                                    <p:anim calcmode="lin" valueType="num">
                                      <p:cBhvr additive="base">
                                        <p:cTn id="80" dur="500" fill="hold"/>
                                        <p:tgtEl>
                                          <p:spTgt spid="21510"/>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grpId="0" nodeType="clickEffect" nodePh="1">
                                  <p:stCondLst>
                                    <p:cond delay="0"/>
                                  </p:stCondLst>
                                  <p:endCondLst>
                                    <p:cond delay="0"/>
                                  </p:endCondLst>
                                  <p:childTnLst>
                                    <p:set>
                                      <p:cBhvr>
                                        <p:cTn id="84" dur="1" fill="hold">
                                          <p:stCondLst>
                                            <p:cond delay="0"/>
                                          </p:stCondLst>
                                        </p:cTn>
                                        <p:tgtEl>
                                          <p:spTgt spid="21518"/>
                                        </p:tgtEl>
                                        <p:attrNameLst>
                                          <p:attrName>style.visibility</p:attrName>
                                        </p:attrNameLst>
                                      </p:cBhvr>
                                      <p:to>
                                        <p:strVal val="visible"/>
                                      </p:to>
                                    </p:set>
                                    <p:anim calcmode="lin" valueType="num">
                                      <p:cBhvr additive="base">
                                        <p:cTn id="85" dur="500" fill="hold"/>
                                        <p:tgtEl>
                                          <p:spTgt spid="21518"/>
                                        </p:tgtEl>
                                        <p:attrNameLst>
                                          <p:attrName>ppt_x</p:attrName>
                                        </p:attrNameLst>
                                      </p:cBhvr>
                                      <p:tavLst>
                                        <p:tav tm="0">
                                          <p:val>
                                            <p:strVal val="0-#ppt_w/2"/>
                                          </p:val>
                                        </p:tav>
                                        <p:tav tm="100000">
                                          <p:val>
                                            <p:strVal val="#ppt_x"/>
                                          </p:val>
                                        </p:tav>
                                      </p:tavLst>
                                    </p:anim>
                                    <p:anim calcmode="lin" valueType="num">
                                      <p:cBhvr additive="base">
                                        <p:cTn id="86" dur="500" fill="hold"/>
                                        <p:tgtEl>
                                          <p:spTgt spid="215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p:bldP spid="21510" grpId="0"/>
      <p:bldP spid="21514" grpId="0"/>
      <p:bldP spid="21515" grpId="0"/>
      <p:bldP spid="21517" grpId="0"/>
      <p:bldP spid="21518" grpId="0"/>
      <p:bldP spid="21520" grpId="0"/>
      <p:bldP spid="21527" grpId="0"/>
      <p:bldP spid="21530" grpId="0"/>
      <p:bldP spid="21531"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2530" name="Object 2"/>
          <p:cNvGraphicFramePr>
            <a:graphicFrameLocks noChangeAspect="1"/>
          </p:cNvGraphicFramePr>
          <p:nvPr/>
        </p:nvGraphicFramePr>
        <p:xfrm>
          <a:off x="5486400" y="2667000"/>
          <a:ext cx="2746375" cy="1109663"/>
        </p:xfrm>
        <a:graphic>
          <a:graphicData uri="http://schemas.openxmlformats.org/presentationml/2006/ole">
            <mc:AlternateContent xmlns:mc="http://schemas.openxmlformats.org/markup-compatibility/2006">
              <mc:Choice xmlns:v="urn:schemas-microsoft-com:vml" Requires="v">
                <p:oleObj spid="_x0000_s2" name="" r:id="rId1" imgW="1685290" imgH="682625" progId="Visio.Drawing.11">
                  <p:embed/>
                </p:oleObj>
              </mc:Choice>
              <mc:Fallback>
                <p:oleObj name="" r:id="rId1" imgW="1685290" imgH="682625" progId="Visio.Drawing.11">
                  <p:embed/>
                  <p:pic>
                    <p:nvPicPr>
                      <p:cNvPr id="0" name="图片 3098"/>
                      <p:cNvPicPr/>
                      <p:nvPr/>
                    </p:nvPicPr>
                    <p:blipFill>
                      <a:blip r:embed="rId2"/>
                      <a:stretch>
                        <a:fillRect/>
                      </a:stretch>
                    </p:blipFill>
                    <p:spPr>
                      <a:xfrm>
                        <a:off x="5486400" y="2667000"/>
                        <a:ext cx="2746375" cy="1109663"/>
                      </a:xfrm>
                      <a:prstGeom prst="rect">
                        <a:avLst/>
                      </a:prstGeom>
                      <a:noFill/>
                      <a:ln w="38100">
                        <a:noFill/>
                        <a:miter/>
                      </a:ln>
                    </p:spPr>
                  </p:pic>
                </p:oleObj>
              </mc:Fallback>
            </mc:AlternateContent>
          </a:graphicData>
        </a:graphic>
      </p:graphicFrame>
      <p:sp>
        <p:nvSpPr>
          <p:cNvPr id="48131" name="Text Box 3"/>
          <p:cNvSpPr txBox="1"/>
          <p:nvPr/>
        </p:nvSpPr>
        <p:spPr>
          <a:xfrm>
            <a:off x="1050925" y="1539875"/>
            <a:ext cx="184150" cy="579438"/>
          </a:xfrm>
          <a:prstGeom prst="rect">
            <a:avLst/>
          </a:prstGeom>
          <a:noFill/>
          <a:ln w="9525">
            <a:noFill/>
          </a:ln>
        </p:spPr>
        <p:txBody>
          <a:bodyPr wrap="none" anchor="ctr" anchorCtr="0">
            <a:spAutoFit/>
          </a:bodyPr>
          <a:lstStyle/>
          <a:p>
            <a:pPr algn="ctr" eaLnBrk="0" hangingPunct="0"/>
            <a:endParaRPr lang="zh-CN" altLang="en-US" sz="3200" b="1" dirty="0">
              <a:latin typeface="Times New Roman" panose="02020603050405020304" pitchFamily="18" charset="0"/>
            </a:endParaRPr>
          </a:p>
        </p:txBody>
      </p:sp>
      <p:sp>
        <p:nvSpPr>
          <p:cNvPr id="22532" name="Text Box 4"/>
          <p:cNvSpPr txBox="1"/>
          <p:nvPr/>
        </p:nvSpPr>
        <p:spPr>
          <a:xfrm>
            <a:off x="352425" y="342900"/>
            <a:ext cx="4629150" cy="641350"/>
          </a:xfrm>
          <a:prstGeom prst="rect">
            <a:avLst/>
          </a:prstGeom>
          <a:noFill/>
          <a:ln w="9525">
            <a:noFill/>
          </a:ln>
        </p:spPr>
        <p:txBody>
          <a:bodyPr wrap="none" anchor="ctr" anchorCtr="0">
            <a:spAutoFit/>
          </a:bodyPr>
          <a:lstStyle/>
          <a:p>
            <a:pPr algn="ctr" eaLnBrk="0" hangingPunct="0"/>
            <a:r>
              <a:rPr lang="zh-CN" altLang="en-US" sz="2400" b="1" dirty="0">
                <a:solidFill>
                  <a:srgbClr val="FF0000"/>
                </a:solidFill>
                <a:latin typeface="Times New Roman" panose="02020603050405020304" pitchFamily="18" charset="0"/>
                <a:sym typeface="Wingdings 2" panose="05020102010507070707" pitchFamily="18" charset="2"/>
              </a:rPr>
              <a:t>电压参考方向的三种表示方式</a:t>
            </a:r>
            <a:r>
              <a:rPr lang="zh-CN" altLang="en-US" sz="3600" b="1" dirty="0">
                <a:solidFill>
                  <a:srgbClr val="FF0000"/>
                </a:solidFill>
                <a:latin typeface="Times New Roman" panose="02020603050405020304" pitchFamily="18" charset="0"/>
                <a:sym typeface="Wingdings 2" panose="05020102010507070707" pitchFamily="18" charset="2"/>
              </a:rPr>
              <a:t>：</a:t>
            </a:r>
            <a:endParaRPr lang="zh-CN" altLang="en-US" sz="3600" b="1" dirty="0">
              <a:solidFill>
                <a:srgbClr val="FF0000"/>
              </a:solidFill>
              <a:latin typeface="Times New Roman" panose="02020603050405020304" pitchFamily="18" charset="0"/>
              <a:sym typeface="Wingdings 2" panose="05020102010507070707" pitchFamily="18" charset="2"/>
            </a:endParaRPr>
          </a:p>
        </p:txBody>
      </p:sp>
      <p:sp>
        <p:nvSpPr>
          <p:cNvPr id="22533" name="Text Box 6"/>
          <p:cNvSpPr txBox="1"/>
          <p:nvPr/>
        </p:nvSpPr>
        <p:spPr>
          <a:xfrm>
            <a:off x="533400" y="1295400"/>
            <a:ext cx="2670175" cy="457200"/>
          </a:xfrm>
          <a:prstGeom prst="rect">
            <a:avLst/>
          </a:prstGeom>
          <a:noFill/>
          <a:ln w="9525">
            <a:noFill/>
          </a:ln>
        </p:spPr>
        <p:txBody>
          <a:bodyPr anchor="ctr" anchorCtr="0">
            <a:spAutoFit/>
          </a:bodyPr>
          <a:lstStyle/>
          <a:p>
            <a:pPr algn="ctr" eaLnBrk="0" hangingPunct="0"/>
            <a:r>
              <a:rPr lang="en-US" altLang="zh-CN" sz="2400" b="1" dirty="0">
                <a:latin typeface="Times New Roman" panose="02020603050405020304" pitchFamily="18" charset="0"/>
                <a:sym typeface="Monotype Sorts" pitchFamily="2" charset="2"/>
              </a:rPr>
              <a:t>(1)  </a:t>
            </a:r>
            <a:r>
              <a:rPr lang="zh-CN" altLang="en-US" sz="2400" b="1" dirty="0">
                <a:latin typeface="Times New Roman" panose="02020603050405020304" pitchFamily="18" charset="0"/>
                <a:sym typeface="Monotype Sorts" pitchFamily="2" charset="2"/>
              </a:rPr>
              <a:t>用箭头表示：</a:t>
            </a:r>
            <a:endParaRPr lang="zh-CN" altLang="en-US" sz="3200" b="1" dirty="0">
              <a:latin typeface="Times New Roman" panose="02020603050405020304" pitchFamily="18" charset="0"/>
              <a:sym typeface="Monotype Sorts" pitchFamily="2" charset="2"/>
            </a:endParaRPr>
          </a:p>
        </p:txBody>
      </p:sp>
      <p:sp>
        <p:nvSpPr>
          <p:cNvPr id="22534" name="Text Box 7"/>
          <p:cNvSpPr txBox="1"/>
          <p:nvPr/>
        </p:nvSpPr>
        <p:spPr>
          <a:xfrm>
            <a:off x="457200" y="3200400"/>
            <a:ext cx="3322638" cy="457200"/>
          </a:xfrm>
          <a:prstGeom prst="rect">
            <a:avLst/>
          </a:prstGeom>
          <a:noFill/>
          <a:ln w="9525">
            <a:noFill/>
          </a:ln>
        </p:spPr>
        <p:txBody>
          <a:bodyPr anchor="ctr" anchorCtr="0">
            <a:spAutoFit/>
          </a:bodyPr>
          <a:lstStyle/>
          <a:p>
            <a:pPr marL="476250" indent="-476250" algn="just" eaLnBrk="0" hangingPunct="0"/>
            <a:r>
              <a:rPr lang="en-US" altLang="zh-CN" sz="2400" b="1" dirty="0">
                <a:latin typeface="Times New Roman" panose="02020603050405020304" pitchFamily="18" charset="0"/>
                <a:sym typeface="Monotype Sorts" pitchFamily="2" charset="2"/>
              </a:rPr>
              <a:t>(2)  </a:t>
            </a:r>
            <a:r>
              <a:rPr lang="zh-CN" altLang="en-US" sz="2400" b="1" dirty="0">
                <a:latin typeface="Times New Roman" panose="02020603050405020304" pitchFamily="18" charset="0"/>
                <a:sym typeface="Monotype Sorts" pitchFamily="2" charset="2"/>
              </a:rPr>
              <a:t>用正负极性表示：</a:t>
            </a:r>
            <a:endParaRPr lang="zh-CN" altLang="en-US" sz="2400" b="1" dirty="0">
              <a:latin typeface="Times New Roman" panose="02020603050405020304" pitchFamily="18" charset="0"/>
              <a:sym typeface="Monotype Sorts" pitchFamily="2" charset="2"/>
            </a:endParaRPr>
          </a:p>
        </p:txBody>
      </p:sp>
      <p:sp>
        <p:nvSpPr>
          <p:cNvPr id="22535" name="Text Box 8"/>
          <p:cNvSpPr txBox="1"/>
          <p:nvPr/>
        </p:nvSpPr>
        <p:spPr>
          <a:xfrm>
            <a:off x="457200" y="4648200"/>
            <a:ext cx="2890838" cy="457200"/>
          </a:xfrm>
          <a:prstGeom prst="rect">
            <a:avLst/>
          </a:prstGeom>
          <a:noFill/>
          <a:ln w="9525">
            <a:noFill/>
          </a:ln>
        </p:spPr>
        <p:txBody>
          <a:bodyPr anchor="ctr" anchorCtr="0">
            <a:spAutoFit/>
          </a:bodyPr>
          <a:lstStyle/>
          <a:p>
            <a:pPr marL="381000" indent="-381000" algn="just" eaLnBrk="0" hangingPunct="0"/>
            <a:r>
              <a:rPr lang="en-US" altLang="zh-CN" sz="2400" b="1" dirty="0">
                <a:latin typeface="Times New Roman" panose="02020603050405020304" pitchFamily="18" charset="0"/>
                <a:sym typeface="Monotype Sorts" pitchFamily="2" charset="2"/>
              </a:rPr>
              <a:t>(3) </a:t>
            </a:r>
            <a:r>
              <a:rPr lang="zh-CN" altLang="en-US" sz="2400" b="1" dirty="0">
                <a:latin typeface="Times New Roman" panose="02020603050405020304" pitchFamily="18" charset="0"/>
                <a:sym typeface="Monotype Sorts" pitchFamily="2" charset="2"/>
              </a:rPr>
              <a:t>用双下标表示：</a:t>
            </a:r>
            <a:endParaRPr lang="zh-CN" altLang="en-US" sz="2400" b="1" dirty="0">
              <a:latin typeface="Times New Roman" panose="02020603050405020304" pitchFamily="18" charset="0"/>
            </a:endParaRPr>
          </a:p>
        </p:txBody>
      </p:sp>
      <p:sp>
        <p:nvSpPr>
          <p:cNvPr id="22536" name="Text Box 9"/>
          <p:cNvSpPr txBox="1"/>
          <p:nvPr/>
        </p:nvSpPr>
        <p:spPr>
          <a:xfrm>
            <a:off x="2209800" y="1752600"/>
            <a:ext cx="477838" cy="579438"/>
          </a:xfrm>
          <a:prstGeom prst="rect">
            <a:avLst/>
          </a:prstGeom>
          <a:noFill/>
          <a:ln w="9525">
            <a:noFill/>
          </a:ln>
        </p:spPr>
        <p:txBody>
          <a:bodyPr wrap="none" anchor="ctr" anchorCtr="0">
            <a:spAutoFit/>
          </a:bodyPr>
          <a:lstStyle/>
          <a:p>
            <a:pPr algn="ctr" eaLnBrk="0" hangingPunct="0"/>
            <a:r>
              <a:rPr lang="en-US" altLang="zh-CN" sz="3200" b="1" i="1" dirty="0">
                <a:latin typeface="Times New Roman" panose="02020603050405020304" pitchFamily="18" charset="0"/>
              </a:rPr>
              <a:t>U</a:t>
            </a:r>
            <a:endParaRPr lang="en-US" altLang="zh-CN" sz="3200" b="1" dirty="0">
              <a:latin typeface="Times New Roman" panose="02020603050405020304" pitchFamily="18" charset="0"/>
            </a:endParaRPr>
          </a:p>
        </p:txBody>
      </p:sp>
      <p:sp>
        <p:nvSpPr>
          <p:cNvPr id="22537" name="Text Box 10"/>
          <p:cNvSpPr txBox="1"/>
          <p:nvPr/>
        </p:nvSpPr>
        <p:spPr>
          <a:xfrm>
            <a:off x="6629400" y="2438400"/>
            <a:ext cx="477838" cy="579438"/>
          </a:xfrm>
          <a:prstGeom prst="rect">
            <a:avLst/>
          </a:prstGeom>
          <a:noFill/>
          <a:ln w="9525">
            <a:noFill/>
          </a:ln>
        </p:spPr>
        <p:txBody>
          <a:bodyPr wrap="none" anchor="ctr" anchorCtr="0">
            <a:spAutoFit/>
          </a:bodyPr>
          <a:lstStyle/>
          <a:p>
            <a:pPr algn="ctr" eaLnBrk="0" hangingPunct="0"/>
            <a:r>
              <a:rPr lang="en-US" altLang="zh-CN" sz="3200" b="1" i="1" dirty="0">
                <a:latin typeface="Times New Roman" panose="02020603050405020304" pitchFamily="18" charset="0"/>
              </a:rPr>
              <a:t>U</a:t>
            </a:r>
            <a:endParaRPr lang="en-US" altLang="zh-CN" sz="3200" b="1" dirty="0">
              <a:latin typeface="Times New Roman" panose="02020603050405020304" pitchFamily="18" charset="0"/>
            </a:endParaRPr>
          </a:p>
        </p:txBody>
      </p:sp>
      <p:sp>
        <p:nvSpPr>
          <p:cNvPr id="48138" name="Text Box 11"/>
          <p:cNvSpPr txBox="1"/>
          <p:nvPr/>
        </p:nvSpPr>
        <p:spPr>
          <a:xfrm>
            <a:off x="4244975" y="5397500"/>
            <a:ext cx="184150" cy="579438"/>
          </a:xfrm>
          <a:prstGeom prst="rect">
            <a:avLst/>
          </a:prstGeom>
          <a:noFill/>
          <a:ln w="9525">
            <a:noFill/>
          </a:ln>
        </p:spPr>
        <p:txBody>
          <a:bodyPr wrap="none" anchor="ctr" anchorCtr="0">
            <a:spAutoFit/>
          </a:bodyPr>
          <a:lstStyle/>
          <a:p>
            <a:pPr algn="ctr" eaLnBrk="0" hangingPunct="0"/>
            <a:endParaRPr lang="zh-CN" altLang="en-US" sz="3200" b="1" dirty="0">
              <a:latin typeface="Times New Roman" panose="02020603050405020304" pitchFamily="18" charset="0"/>
            </a:endParaRPr>
          </a:p>
        </p:txBody>
      </p:sp>
      <p:sp>
        <p:nvSpPr>
          <p:cNvPr id="22539" name="Text Box 12"/>
          <p:cNvSpPr txBox="1"/>
          <p:nvPr/>
        </p:nvSpPr>
        <p:spPr>
          <a:xfrm>
            <a:off x="6934200" y="5029200"/>
            <a:ext cx="847725" cy="579438"/>
          </a:xfrm>
          <a:prstGeom prst="rect">
            <a:avLst/>
          </a:prstGeom>
          <a:noFill/>
          <a:ln w="9525">
            <a:noFill/>
          </a:ln>
        </p:spPr>
        <p:txBody>
          <a:bodyPr wrap="none" anchor="ctr" anchorCtr="0">
            <a:spAutoFit/>
          </a:bodyPr>
          <a:lstStyle/>
          <a:p>
            <a:pPr algn="ctr" eaLnBrk="0" hangingPunct="0"/>
            <a:r>
              <a:rPr lang="en-US" altLang="zh-CN" sz="3200" b="1" i="1" dirty="0">
                <a:latin typeface="Times New Roman" panose="02020603050405020304" pitchFamily="18" charset="0"/>
              </a:rPr>
              <a:t>U</a:t>
            </a:r>
            <a:r>
              <a:rPr lang="en-US" altLang="zh-CN" sz="3200" b="1" baseline="-25000" dirty="0">
                <a:latin typeface="Times New Roman" panose="02020603050405020304" pitchFamily="18" charset="0"/>
              </a:rPr>
              <a:t>AB</a:t>
            </a:r>
            <a:endParaRPr lang="en-US" altLang="zh-CN" sz="3200" b="1" dirty="0">
              <a:latin typeface="Times New Roman" panose="02020603050405020304" pitchFamily="18" charset="0"/>
            </a:endParaRPr>
          </a:p>
        </p:txBody>
      </p:sp>
      <p:graphicFrame>
        <p:nvGraphicFramePr>
          <p:cNvPr id="22540" name="Object 13"/>
          <p:cNvGraphicFramePr>
            <a:graphicFrameLocks noChangeAspect="1"/>
          </p:cNvGraphicFramePr>
          <p:nvPr/>
        </p:nvGraphicFramePr>
        <p:xfrm>
          <a:off x="2514600" y="1752600"/>
          <a:ext cx="2667000" cy="1160463"/>
        </p:xfrm>
        <a:graphic>
          <a:graphicData uri="http://schemas.openxmlformats.org/presentationml/2006/ole">
            <mc:AlternateContent xmlns:mc="http://schemas.openxmlformats.org/markup-compatibility/2006">
              <mc:Choice xmlns:v="urn:schemas-microsoft-com:vml" Requires="v">
                <p:oleObj spid="_x0000_s3" name="" r:id="rId3" imgW="1652270" imgH="719455" progId="Visio.Drawing.11">
                  <p:embed/>
                </p:oleObj>
              </mc:Choice>
              <mc:Fallback>
                <p:oleObj name="" r:id="rId3" imgW="1652270" imgH="719455" progId="Visio.Drawing.11">
                  <p:embed/>
                  <p:pic>
                    <p:nvPicPr>
                      <p:cNvPr id="0" name="图片 3108"/>
                      <p:cNvPicPr/>
                      <p:nvPr/>
                    </p:nvPicPr>
                    <p:blipFill>
                      <a:blip r:embed="rId4"/>
                      <a:stretch>
                        <a:fillRect/>
                      </a:stretch>
                    </p:blipFill>
                    <p:spPr>
                      <a:xfrm>
                        <a:off x="2514600" y="1752600"/>
                        <a:ext cx="2667000" cy="1160463"/>
                      </a:xfrm>
                      <a:prstGeom prst="rect">
                        <a:avLst/>
                      </a:prstGeom>
                      <a:noFill/>
                      <a:ln w="38100">
                        <a:noFill/>
                        <a:miter/>
                      </a:ln>
                    </p:spPr>
                  </p:pic>
                </p:oleObj>
              </mc:Fallback>
            </mc:AlternateContent>
          </a:graphicData>
        </a:graphic>
      </p:graphicFrame>
      <p:graphicFrame>
        <p:nvGraphicFramePr>
          <p:cNvPr id="22541" name="Object 14"/>
          <p:cNvGraphicFramePr>
            <a:graphicFrameLocks noChangeAspect="1"/>
          </p:cNvGraphicFramePr>
          <p:nvPr/>
        </p:nvGraphicFramePr>
        <p:xfrm>
          <a:off x="6172200" y="5638800"/>
          <a:ext cx="2514600" cy="758825"/>
        </p:xfrm>
        <a:graphic>
          <a:graphicData uri="http://schemas.openxmlformats.org/presentationml/2006/ole">
            <mc:AlternateContent xmlns:mc="http://schemas.openxmlformats.org/markup-compatibility/2006">
              <mc:Choice xmlns:v="urn:schemas-microsoft-com:vml" Requires="v">
                <p:oleObj spid="_x0000_s4" name="" r:id="rId5" imgW="1654810" imgH="499745" progId="Visio.Drawing.11">
                  <p:embed/>
                </p:oleObj>
              </mc:Choice>
              <mc:Fallback>
                <p:oleObj name="" r:id="rId5" imgW="1654810" imgH="499745" progId="Visio.Drawing.11">
                  <p:embed/>
                  <p:pic>
                    <p:nvPicPr>
                      <p:cNvPr id="0" name="图片 3107"/>
                      <p:cNvPicPr/>
                      <p:nvPr/>
                    </p:nvPicPr>
                    <p:blipFill>
                      <a:blip r:embed="rId6"/>
                      <a:stretch>
                        <a:fillRect/>
                      </a:stretch>
                    </p:blipFill>
                    <p:spPr>
                      <a:xfrm>
                        <a:off x="6172200" y="5638800"/>
                        <a:ext cx="2514600" cy="758825"/>
                      </a:xfrm>
                      <a:prstGeom prst="rect">
                        <a:avLst/>
                      </a:prstGeom>
                      <a:noFill/>
                      <a:ln w="38100">
                        <a:noFill/>
                        <a:miter/>
                      </a:ln>
                    </p:spPr>
                  </p:pic>
                </p:oleObj>
              </mc:Fallback>
            </mc:AlternateContent>
          </a:graphicData>
        </a:graphic>
      </p:graphicFrame>
      <p:sp>
        <p:nvSpPr>
          <p:cNvPr id="22542" name="Rectangle 15"/>
          <p:cNvSpPr/>
          <p:nvPr/>
        </p:nvSpPr>
        <p:spPr>
          <a:xfrm>
            <a:off x="2895600" y="1268413"/>
            <a:ext cx="4916488" cy="457200"/>
          </a:xfrm>
          <a:prstGeom prst="rect">
            <a:avLst/>
          </a:prstGeom>
          <a:noFill/>
          <a:ln w="9525">
            <a:noFill/>
          </a:ln>
        </p:spPr>
        <p:txBody>
          <a:bodyPr anchor="ctr" anchorCtr="0">
            <a:spAutoFit/>
          </a:bodyPr>
          <a:lstStyle/>
          <a:p>
            <a:pPr algn="ctr" eaLnBrk="0" hangingPunct="0">
              <a:spcBef>
                <a:spcPct val="50000"/>
              </a:spcBef>
            </a:pPr>
            <a:r>
              <a:rPr lang="zh-CN" altLang="en-US" sz="2400" b="1" dirty="0">
                <a:latin typeface="Times New Roman" panose="02020603050405020304" pitchFamily="18" charset="0"/>
                <a:sym typeface="Monotype Sorts" pitchFamily="2" charset="2"/>
              </a:rPr>
              <a:t>箭头指向为电压（降）的参考方向</a:t>
            </a:r>
            <a:endParaRPr lang="zh-CN" altLang="en-US" sz="2400" b="1" dirty="0">
              <a:latin typeface="Times New Roman" panose="02020603050405020304" pitchFamily="18" charset="0"/>
              <a:sym typeface="Monotype Sorts" pitchFamily="2" charset="2"/>
            </a:endParaRPr>
          </a:p>
        </p:txBody>
      </p:sp>
      <p:sp>
        <p:nvSpPr>
          <p:cNvPr id="22543" name="Rectangle 16"/>
          <p:cNvSpPr/>
          <p:nvPr/>
        </p:nvSpPr>
        <p:spPr>
          <a:xfrm>
            <a:off x="609600" y="3962400"/>
            <a:ext cx="7620000" cy="457200"/>
          </a:xfrm>
          <a:prstGeom prst="rect">
            <a:avLst/>
          </a:prstGeom>
          <a:noFill/>
          <a:ln w="9525">
            <a:noFill/>
          </a:ln>
        </p:spPr>
        <p:txBody>
          <a:bodyPr anchor="ctr" anchorCtr="0">
            <a:spAutoFit/>
          </a:bodyPr>
          <a:lstStyle/>
          <a:p>
            <a:pPr eaLnBrk="0" hangingPunct="0"/>
            <a:r>
              <a:rPr lang="zh-CN" altLang="en-US" sz="2400" b="1" dirty="0">
                <a:latin typeface="Times New Roman" panose="02020603050405020304" pitchFamily="18" charset="0"/>
                <a:sym typeface="Monotype Sorts" pitchFamily="2" charset="2"/>
              </a:rPr>
              <a:t>由正极指向负极的方向为电压 </a:t>
            </a:r>
            <a:r>
              <a:rPr lang="en-US" altLang="zh-CN" sz="2400" b="1" dirty="0">
                <a:latin typeface="Times New Roman" panose="02020603050405020304" pitchFamily="18" charset="0"/>
                <a:sym typeface="Monotype Sorts" pitchFamily="2" charset="2"/>
              </a:rPr>
              <a:t>(</a:t>
            </a:r>
            <a:r>
              <a:rPr lang="zh-CN" altLang="en-US" sz="2400" b="1" dirty="0">
                <a:latin typeface="Times New Roman" panose="02020603050405020304" pitchFamily="18" charset="0"/>
                <a:sym typeface="Monotype Sorts" pitchFamily="2" charset="2"/>
              </a:rPr>
              <a:t>降低</a:t>
            </a:r>
            <a:r>
              <a:rPr lang="en-US" altLang="zh-CN" sz="2400" b="1" dirty="0">
                <a:latin typeface="Times New Roman" panose="02020603050405020304" pitchFamily="18" charset="0"/>
                <a:sym typeface="Monotype Sorts" pitchFamily="2" charset="2"/>
              </a:rPr>
              <a:t>)</a:t>
            </a:r>
            <a:r>
              <a:rPr lang="zh-CN" altLang="en-US" sz="2400" b="1" dirty="0">
                <a:latin typeface="Times New Roman" panose="02020603050405020304" pitchFamily="18" charset="0"/>
                <a:sym typeface="Monotype Sorts" pitchFamily="2" charset="2"/>
              </a:rPr>
              <a:t>的参考方向</a:t>
            </a:r>
            <a:endParaRPr lang="zh-CN" altLang="en-US" sz="2400" b="1" dirty="0">
              <a:latin typeface="Times New Roman" panose="02020603050405020304" pitchFamily="18" charset="0"/>
              <a:sym typeface="Monotype Sorts" pitchFamily="2" charset="2"/>
            </a:endParaRPr>
          </a:p>
        </p:txBody>
      </p:sp>
      <p:sp>
        <p:nvSpPr>
          <p:cNvPr id="22544" name="Rectangle 17"/>
          <p:cNvSpPr/>
          <p:nvPr/>
        </p:nvSpPr>
        <p:spPr>
          <a:xfrm>
            <a:off x="533400" y="5334000"/>
            <a:ext cx="5638800" cy="822325"/>
          </a:xfrm>
          <a:prstGeom prst="rect">
            <a:avLst/>
          </a:prstGeom>
          <a:noFill/>
          <a:ln w="9525">
            <a:noFill/>
          </a:ln>
        </p:spPr>
        <p:txBody>
          <a:bodyPr anchor="ctr" anchorCtr="0">
            <a:spAutoFit/>
          </a:bodyPr>
          <a:lstStyle/>
          <a:p>
            <a:pPr eaLnBrk="0" hangingPunct="0"/>
            <a:r>
              <a:rPr lang="zh-CN" altLang="en-US" sz="2400" b="1" dirty="0">
                <a:latin typeface="Times New Roman" panose="02020603050405020304" pitchFamily="18" charset="0"/>
                <a:sym typeface="Monotype Sorts" pitchFamily="2" charset="2"/>
              </a:rPr>
              <a:t>如 </a:t>
            </a:r>
            <a:r>
              <a:rPr lang="en-US" altLang="zh-CN" sz="2400" b="1" i="1" dirty="0">
                <a:latin typeface="Times New Roman" panose="02020603050405020304" pitchFamily="18" charset="0"/>
                <a:sym typeface="Monotype Sorts" pitchFamily="2" charset="2"/>
              </a:rPr>
              <a:t>U</a:t>
            </a:r>
            <a:r>
              <a:rPr lang="en-US" altLang="zh-CN" sz="2400" b="1" baseline="-25000" dirty="0">
                <a:latin typeface="Times New Roman" panose="02020603050405020304" pitchFamily="18" charset="0"/>
                <a:sym typeface="Monotype Sorts" pitchFamily="2" charset="2"/>
              </a:rPr>
              <a:t>AB</a:t>
            </a:r>
            <a:r>
              <a:rPr lang="en-US" altLang="zh-CN" sz="2400" b="1" dirty="0">
                <a:latin typeface="Times New Roman" panose="02020603050405020304" pitchFamily="18" charset="0"/>
                <a:sym typeface="Monotype Sorts" pitchFamily="2" charset="2"/>
              </a:rPr>
              <a:t> , </a:t>
            </a:r>
            <a:r>
              <a:rPr lang="zh-CN" altLang="en-US" sz="2400" b="1" dirty="0">
                <a:latin typeface="Times New Roman" panose="02020603050405020304" pitchFamily="18" charset="0"/>
              </a:rPr>
              <a:t>由</a:t>
            </a:r>
            <a:r>
              <a:rPr lang="en-US" altLang="zh-CN" sz="2400" b="1" dirty="0">
                <a:latin typeface="Times New Roman" panose="02020603050405020304" pitchFamily="18" charset="0"/>
              </a:rPr>
              <a:t>A</a:t>
            </a:r>
            <a:r>
              <a:rPr lang="zh-CN" altLang="en-US" sz="2400" b="1" dirty="0">
                <a:latin typeface="Times New Roman" panose="02020603050405020304" pitchFamily="18" charset="0"/>
              </a:rPr>
              <a:t>指向</a:t>
            </a:r>
            <a:r>
              <a:rPr lang="en-US" altLang="zh-CN" sz="2400" b="1" dirty="0">
                <a:latin typeface="Times New Roman" panose="02020603050405020304" pitchFamily="18" charset="0"/>
              </a:rPr>
              <a:t>B</a:t>
            </a:r>
            <a:r>
              <a:rPr lang="zh-CN" altLang="en-US" sz="2400" b="1" dirty="0">
                <a:latin typeface="Times New Roman" panose="02020603050405020304" pitchFamily="18" charset="0"/>
              </a:rPr>
              <a:t>的方向为电压 </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降</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的参考方向</a:t>
            </a:r>
            <a:endParaRPr lang="zh-CN" altLang="en-US" sz="2400" b="1"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1000"/>
                                  </p:stCondLst>
                                  <p:iterate type="lt">
                                    <p:tmAbs val="75"/>
                                  </p:iterate>
                                  <p:childTnLst>
                                    <p:set>
                                      <p:cBhvr>
                                        <p:cTn id="6" dur="1" fill="hold">
                                          <p:stCondLst>
                                            <p:cond delay="74"/>
                                          </p:stCondLst>
                                        </p:cTn>
                                        <p:tgtEl>
                                          <p:spTgt spid="22532"/>
                                        </p:tgtEl>
                                        <p:attrNameLst>
                                          <p:attrName>style.visibility</p:attrName>
                                        </p:attrNameLst>
                                      </p:cBhvr>
                                      <p:to>
                                        <p:strVal val="visible"/>
                                      </p:to>
                                    </p:set>
                                    <p:anim calcmode="lin" valueType="num">
                                      <p:cBhvr>
                                        <p:cTn id="7" dur="1" fill="hold"/>
                                        <p:tgtEl>
                                          <p:spTgt spid="22532"/>
                                        </p:tgtEl>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22533"/>
                                        </p:tgtEl>
                                        <p:attrNameLst>
                                          <p:attrName>style.visibility</p:attrName>
                                        </p:attrNameLst>
                                      </p:cBhvr>
                                      <p:to>
                                        <p:strVal val="visible"/>
                                      </p:to>
                                    </p:set>
                                    <p:anim calcmode="lin" valueType="num">
                                      <p:cBhvr>
                                        <p:cTn id="12" dur="1" fill="hold"/>
                                        <p:tgtEl>
                                          <p:spTgt spid="22533"/>
                                        </p:tgtEl>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22542"/>
                                        </p:tgtEl>
                                        <p:attrNameLst>
                                          <p:attrName>style.visibility</p:attrName>
                                        </p:attrNameLst>
                                      </p:cBhvr>
                                      <p:to>
                                        <p:strVal val="visible"/>
                                      </p:to>
                                    </p:set>
                                    <p:anim calcmode="lin" valueType="num">
                                      <p:cBhvr>
                                        <p:cTn id="17" dur="1" fill="hold"/>
                                        <p:tgtEl>
                                          <p:spTgt spid="22542"/>
                                        </p:tgtEl>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499"/>
                                          </p:stCondLst>
                                        </p:cTn>
                                        <p:tgtEl>
                                          <p:spTgt spid="22540"/>
                                        </p:tgtEl>
                                        <p:attrNameLst>
                                          <p:attrName>style.visibility</p:attrName>
                                        </p:attrNameLst>
                                      </p:cBhvr>
                                      <p:to>
                                        <p:strVal val="visible"/>
                                      </p:to>
                                    </p:set>
                                    <p:anim calcmode="lin" valueType="num">
                                      <p:cBhvr>
                                        <p:cTn id="22" dur="1" fill="hold"/>
                                        <p:tgtEl>
                                          <p:spTgt spid="22540"/>
                                        </p:tgtEl>
                                      </p:cBhvr>
                                    </p:anim>
                                  </p:childTnLst>
                                </p:cTn>
                              </p:par>
                            </p:childTnLst>
                          </p:cTn>
                        </p:par>
                        <p:par>
                          <p:cTn id="23" fill="hold">
                            <p:stCondLst>
                              <p:cond delay="500"/>
                            </p:stCondLst>
                            <p:childTnLst>
                              <p:par>
                                <p:cTn id="24" presetID="24" presetClass="entr" presetSubtype="0" fill="hold" grpId="0" nodeType="afterEffect">
                                  <p:stCondLst>
                                    <p:cond delay="0"/>
                                  </p:stCondLst>
                                  <p:childTnLst>
                                    <p:set>
                                      <p:cBhvr>
                                        <p:cTn id="25" dur="1" fill="hold">
                                          <p:stCondLst>
                                            <p:cond delay="499"/>
                                          </p:stCondLst>
                                        </p:cTn>
                                        <p:tgtEl>
                                          <p:spTgt spid="22536"/>
                                        </p:tgtEl>
                                        <p:attrNameLst>
                                          <p:attrName>style.visibility</p:attrName>
                                        </p:attrNameLst>
                                      </p:cBhvr>
                                      <p:to>
                                        <p:strVal val="visible"/>
                                      </p:to>
                                    </p:set>
                                    <p:anim calcmode="lin" valueType="num">
                                      <p:cBhvr>
                                        <p:cTn id="26" dur="1" fill="hold"/>
                                        <p:tgtEl>
                                          <p:spTgt spid="22536"/>
                                        </p:tgtEl>
                                      </p:cBhvr>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2534"/>
                                        </p:tgtEl>
                                        <p:attrNameLst>
                                          <p:attrName>style.visibility</p:attrName>
                                        </p:attrNameLst>
                                      </p:cBhvr>
                                      <p:to>
                                        <p:strVal val="visible"/>
                                      </p:to>
                                    </p:set>
                                    <p:animEffect transition="in" filter="wipe(left)">
                                      <p:cBhvr>
                                        <p:cTn id="31" dur="500"/>
                                        <p:tgtEl>
                                          <p:spTgt spid="22534"/>
                                        </p:tgtEl>
                                      </p:cBhvr>
                                    </p:animEffect>
                                  </p:childTnLst>
                                </p:cTn>
                              </p:par>
                            </p:childTnLst>
                          </p:cTn>
                        </p:par>
                      </p:childTnLst>
                    </p:cTn>
                  </p:par>
                  <p:par>
                    <p:cTn id="32" fill="hold">
                      <p:stCondLst>
                        <p:cond delay="indefinite"/>
                      </p:stCondLst>
                      <p:childTnLst>
                        <p:par>
                          <p:cTn id="33" fill="hold">
                            <p:stCondLst>
                              <p:cond delay="0"/>
                            </p:stCondLst>
                            <p:childTnLst>
                              <p:par>
                                <p:cTn id="34" presetID="24" presetClass="entr" presetSubtype="0" fill="hold" grpId="0" nodeType="clickEffect">
                                  <p:stCondLst>
                                    <p:cond delay="0"/>
                                  </p:stCondLst>
                                  <p:childTnLst>
                                    <p:set>
                                      <p:cBhvr>
                                        <p:cTn id="35" dur="1" fill="hold">
                                          <p:stCondLst>
                                            <p:cond delay="499"/>
                                          </p:stCondLst>
                                        </p:cTn>
                                        <p:tgtEl>
                                          <p:spTgt spid="22543"/>
                                        </p:tgtEl>
                                        <p:attrNameLst>
                                          <p:attrName>style.visibility</p:attrName>
                                        </p:attrNameLst>
                                      </p:cBhvr>
                                      <p:to>
                                        <p:strVal val="visible"/>
                                      </p:to>
                                    </p:set>
                                    <p:anim calcmode="lin" valueType="num">
                                      <p:cBhvr>
                                        <p:cTn id="36" dur="1" fill="hold"/>
                                        <p:tgtEl>
                                          <p:spTgt spid="22543"/>
                                        </p:tgtEl>
                                      </p:cBhvr>
                                    </p:anim>
                                  </p:childTnLst>
                                </p:cTn>
                              </p:par>
                            </p:childTnLst>
                          </p:cTn>
                        </p:par>
                      </p:childTnLst>
                    </p:cTn>
                  </p:par>
                  <p:par>
                    <p:cTn id="37" fill="hold">
                      <p:stCondLst>
                        <p:cond delay="indefinite"/>
                      </p:stCondLst>
                      <p:childTnLst>
                        <p:par>
                          <p:cTn id="38" fill="hold">
                            <p:stCondLst>
                              <p:cond delay="0"/>
                            </p:stCondLst>
                            <p:childTnLst>
                              <p:par>
                                <p:cTn id="39" presetID="24" presetClass="entr" presetSubtype="0" fill="hold" nodeType="clickEffect">
                                  <p:stCondLst>
                                    <p:cond delay="0"/>
                                  </p:stCondLst>
                                  <p:childTnLst>
                                    <p:set>
                                      <p:cBhvr>
                                        <p:cTn id="40" dur="1" fill="hold">
                                          <p:stCondLst>
                                            <p:cond delay="499"/>
                                          </p:stCondLst>
                                        </p:cTn>
                                        <p:tgtEl>
                                          <p:spTgt spid="22530"/>
                                        </p:tgtEl>
                                        <p:attrNameLst>
                                          <p:attrName>style.visibility</p:attrName>
                                        </p:attrNameLst>
                                      </p:cBhvr>
                                      <p:to>
                                        <p:strVal val="visible"/>
                                      </p:to>
                                    </p:set>
                                    <p:anim calcmode="lin" valueType="num">
                                      <p:cBhvr>
                                        <p:cTn id="41" dur="1" fill="hold"/>
                                        <p:tgtEl>
                                          <p:spTgt spid="22530"/>
                                        </p:tgtEl>
                                      </p:cBhvr>
                                    </p:anim>
                                  </p:childTnLst>
                                </p:cTn>
                              </p:par>
                            </p:childTnLst>
                          </p:cTn>
                        </p:par>
                        <p:par>
                          <p:cTn id="42" fill="hold">
                            <p:stCondLst>
                              <p:cond delay="500"/>
                            </p:stCondLst>
                            <p:childTnLst>
                              <p:par>
                                <p:cTn id="43" presetID="24" presetClass="entr" presetSubtype="0" fill="hold" grpId="0" nodeType="afterEffect">
                                  <p:stCondLst>
                                    <p:cond delay="0"/>
                                  </p:stCondLst>
                                  <p:childTnLst>
                                    <p:set>
                                      <p:cBhvr>
                                        <p:cTn id="44" dur="1" fill="hold">
                                          <p:stCondLst>
                                            <p:cond delay="499"/>
                                          </p:stCondLst>
                                        </p:cTn>
                                        <p:tgtEl>
                                          <p:spTgt spid="22537"/>
                                        </p:tgtEl>
                                        <p:attrNameLst>
                                          <p:attrName>style.visibility</p:attrName>
                                        </p:attrNameLst>
                                      </p:cBhvr>
                                      <p:to>
                                        <p:strVal val="visible"/>
                                      </p:to>
                                    </p:set>
                                    <p:anim calcmode="lin" valueType="num">
                                      <p:cBhvr>
                                        <p:cTn id="45" dur="1" fill="hold"/>
                                        <p:tgtEl>
                                          <p:spTgt spid="22537"/>
                                        </p:tgtEl>
                                      </p:cBhvr>
                                    </p:anim>
                                  </p:childTnLst>
                                </p:cTn>
                              </p:par>
                            </p:childTnLst>
                          </p:cTn>
                        </p:par>
                      </p:childTnLst>
                    </p:cTn>
                  </p:par>
                  <p:par>
                    <p:cTn id="46" fill="hold">
                      <p:stCondLst>
                        <p:cond delay="indefinite"/>
                      </p:stCondLst>
                      <p:childTnLst>
                        <p:par>
                          <p:cTn id="47" fill="hold">
                            <p:stCondLst>
                              <p:cond delay="0"/>
                            </p:stCondLst>
                            <p:childTnLst>
                              <p:par>
                                <p:cTn id="48" presetID="24" presetClass="entr" presetSubtype="0" fill="hold" grpId="0" nodeType="clickEffect">
                                  <p:stCondLst>
                                    <p:cond delay="0"/>
                                  </p:stCondLst>
                                  <p:childTnLst>
                                    <p:set>
                                      <p:cBhvr>
                                        <p:cTn id="49" dur="1" fill="hold">
                                          <p:stCondLst>
                                            <p:cond delay="499"/>
                                          </p:stCondLst>
                                        </p:cTn>
                                        <p:tgtEl>
                                          <p:spTgt spid="22535"/>
                                        </p:tgtEl>
                                        <p:attrNameLst>
                                          <p:attrName>style.visibility</p:attrName>
                                        </p:attrNameLst>
                                      </p:cBhvr>
                                      <p:to>
                                        <p:strVal val="visible"/>
                                      </p:to>
                                    </p:set>
                                    <p:anim calcmode="lin" valueType="num">
                                      <p:cBhvr>
                                        <p:cTn id="50" dur="1" fill="hold"/>
                                        <p:tgtEl>
                                          <p:spTgt spid="22535"/>
                                        </p:tgtEl>
                                      </p:cBhvr>
                                    </p:anim>
                                  </p:childTnLst>
                                </p:cTn>
                              </p:par>
                            </p:childTnLst>
                          </p:cTn>
                        </p:par>
                      </p:childTnLst>
                    </p:cTn>
                  </p:par>
                  <p:par>
                    <p:cTn id="51" fill="hold">
                      <p:stCondLst>
                        <p:cond delay="indefinite"/>
                      </p:stCondLst>
                      <p:childTnLst>
                        <p:par>
                          <p:cTn id="52" fill="hold">
                            <p:stCondLst>
                              <p:cond delay="0"/>
                            </p:stCondLst>
                            <p:childTnLst>
                              <p:par>
                                <p:cTn id="53" presetID="24" presetClass="entr" presetSubtype="0" fill="hold" grpId="0" nodeType="clickEffect">
                                  <p:stCondLst>
                                    <p:cond delay="0"/>
                                  </p:stCondLst>
                                  <p:childTnLst>
                                    <p:set>
                                      <p:cBhvr>
                                        <p:cTn id="54" dur="1" fill="hold">
                                          <p:stCondLst>
                                            <p:cond delay="499"/>
                                          </p:stCondLst>
                                        </p:cTn>
                                        <p:tgtEl>
                                          <p:spTgt spid="22544"/>
                                        </p:tgtEl>
                                        <p:attrNameLst>
                                          <p:attrName>style.visibility</p:attrName>
                                        </p:attrNameLst>
                                      </p:cBhvr>
                                      <p:to>
                                        <p:strVal val="visible"/>
                                      </p:to>
                                    </p:set>
                                    <p:anim calcmode="lin" valueType="num">
                                      <p:cBhvr>
                                        <p:cTn id="55" dur="1" fill="hold"/>
                                        <p:tgtEl>
                                          <p:spTgt spid="22544"/>
                                        </p:tgtEl>
                                      </p:cBhvr>
                                    </p:anim>
                                  </p:childTnLst>
                                </p:cTn>
                              </p:par>
                            </p:childTnLst>
                          </p:cTn>
                        </p:par>
                      </p:childTnLst>
                    </p:cTn>
                  </p:par>
                  <p:par>
                    <p:cTn id="56" fill="hold">
                      <p:stCondLst>
                        <p:cond delay="indefinite"/>
                      </p:stCondLst>
                      <p:childTnLst>
                        <p:par>
                          <p:cTn id="57" fill="hold">
                            <p:stCondLst>
                              <p:cond delay="0"/>
                            </p:stCondLst>
                            <p:childTnLst>
                              <p:par>
                                <p:cTn id="58" presetID="24" presetClass="entr" presetSubtype="0" fill="hold" nodeType="clickEffect">
                                  <p:stCondLst>
                                    <p:cond delay="0"/>
                                  </p:stCondLst>
                                  <p:childTnLst>
                                    <p:set>
                                      <p:cBhvr>
                                        <p:cTn id="59" dur="1" fill="hold">
                                          <p:stCondLst>
                                            <p:cond delay="499"/>
                                          </p:stCondLst>
                                        </p:cTn>
                                        <p:tgtEl>
                                          <p:spTgt spid="22541"/>
                                        </p:tgtEl>
                                        <p:attrNameLst>
                                          <p:attrName>style.visibility</p:attrName>
                                        </p:attrNameLst>
                                      </p:cBhvr>
                                      <p:to>
                                        <p:strVal val="visible"/>
                                      </p:to>
                                    </p:set>
                                    <p:anim calcmode="lin" valueType="num">
                                      <p:cBhvr>
                                        <p:cTn id="60" dur="1" fill="hold"/>
                                        <p:tgtEl>
                                          <p:spTgt spid="22541"/>
                                        </p:tgtEl>
                                      </p:cBhvr>
                                    </p:anim>
                                  </p:childTnLst>
                                </p:cTn>
                              </p:par>
                            </p:childTnLst>
                          </p:cTn>
                        </p:par>
                        <p:par>
                          <p:cTn id="61" fill="hold">
                            <p:stCondLst>
                              <p:cond delay="500"/>
                            </p:stCondLst>
                            <p:childTnLst>
                              <p:par>
                                <p:cTn id="62" presetID="24" presetClass="entr" presetSubtype="0" fill="hold" grpId="0" nodeType="afterEffect">
                                  <p:stCondLst>
                                    <p:cond delay="0"/>
                                  </p:stCondLst>
                                  <p:childTnLst>
                                    <p:set>
                                      <p:cBhvr>
                                        <p:cTn id="63" dur="1" fill="hold">
                                          <p:stCondLst>
                                            <p:cond delay="499"/>
                                          </p:stCondLst>
                                        </p:cTn>
                                        <p:tgtEl>
                                          <p:spTgt spid="22539"/>
                                        </p:tgtEl>
                                        <p:attrNameLst>
                                          <p:attrName>style.visibility</p:attrName>
                                        </p:attrNameLst>
                                      </p:cBhvr>
                                      <p:to>
                                        <p:strVal val="visible"/>
                                      </p:to>
                                    </p:set>
                                    <p:anim calcmode="lin" valueType="num">
                                      <p:cBhvr>
                                        <p:cTn id="64" dur="1" fill="hold"/>
                                        <p:tgtEl>
                                          <p:spTgt spid="22539"/>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p:bldP spid="22533" grpId="0"/>
      <p:bldP spid="22534" grpId="0"/>
      <p:bldP spid="22535" grpId="0"/>
      <p:bldP spid="22536" grpId="0"/>
      <p:bldP spid="22537" grpId="0"/>
      <p:bldP spid="22539" grpId="0"/>
      <p:bldP spid="22542" grpId="0"/>
      <p:bldP spid="22543" grpId="0"/>
      <p:bldP spid="22544"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ext Box 2"/>
          <p:cNvSpPr txBox="1"/>
          <p:nvPr/>
        </p:nvSpPr>
        <p:spPr>
          <a:xfrm>
            <a:off x="179388" y="501650"/>
            <a:ext cx="1560512" cy="641350"/>
          </a:xfrm>
          <a:prstGeom prst="rect">
            <a:avLst/>
          </a:prstGeom>
          <a:noFill/>
          <a:ln w="9525">
            <a:noFill/>
          </a:ln>
        </p:spPr>
        <p:txBody>
          <a:bodyPr wrap="none" anchor="ctr" anchorCtr="0">
            <a:spAutoFit/>
          </a:bodyPr>
          <a:lstStyle/>
          <a:p>
            <a:pPr algn="ctr" eaLnBrk="0" hangingPunct="0"/>
            <a:r>
              <a:rPr lang="zh-CN" altLang="en-US" sz="3600" b="1" dirty="0">
                <a:solidFill>
                  <a:srgbClr val="990000"/>
                </a:solidFill>
                <a:latin typeface="Times New Roman" panose="02020603050405020304" pitchFamily="18" charset="0"/>
              </a:rPr>
              <a:t>小结：</a:t>
            </a:r>
            <a:endParaRPr lang="zh-CN" altLang="en-US" sz="3200" b="1" dirty="0">
              <a:solidFill>
                <a:srgbClr val="990000"/>
              </a:solidFill>
              <a:latin typeface="Times New Roman" panose="02020603050405020304" pitchFamily="18" charset="0"/>
            </a:endParaRPr>
          </a:p>
        </p:txBody>
      </p:sp>
      <p:sp>
        <p:nvSpPr>
          <p:cNvPr id="23555" name="Text Box 3"/>
          <p:cNvSpPr txBox="1"/>
          <p:nvPr/>
        </p:nvSpPr>
        <p:spPr>
          <a:xfrm>
            <a:off x="685800" y="1416050"/>
            <a:ext cx="7896225" cy="641350"/>
          </a:xfrm>
          <a:prstGeom prst="rect">
            <a:avLst/>
          </a:prstGeom>
          <a:noFill/>
          <a:ln w="9525">
            <a:noFill/>
          </a:ln>
        </p:spPr>
        <p:txBody>
          <a:bodyPr anchor="ctr" anchorCtr="0"/>
          <a:lstStyle/>
          <a:p>
            <a:pPr marL="476250" indent="-476250" algn="just" eaLnBrk="0" hangingPunct="0"/>
            <a:r>
              <a:rPr lang="en-US" altLang="zh-CN" dirty="0">
                <a:latin typeface="Times New Roman" panose="02020603050405020304" pitchFamily="18" charset="0"/>
              </a:rPr>
              <a:t>(1)</a:t>
            </a:r>
            <a:r>
              <a:rPr lang="en-US" altLang="zh-CN" sz="3600" dirty="0">
                <a:latin typeface="Times New Roman" panose="02020603050405020304" pitchFamily="18" charset="0"/>
              </a:rPr>
              <a:t> </a:t>
            </a:r>
            <a:r>
              <a:rPr lang="zh-CN" altLang="en-US" b="1" dirty="0">
                <a:latin typeface="Times New Roman" panose="02020603050405020304" pitchFamily="18" charset="0"/>
              </a:rPr>
              <a:t>电压和电流的参考方向是任意假定的。分析电路前必须标明</a:t>
            </a:r>
            <a:r>
              <a:rPr lang="zh-CN" altLang="en-US" sz="3600" b="1" dirty="0">
                <a:latin typeface="Times New Roman" panose="02020603050405020304" pitchFamily="18" charset="0"/>
              </a:rPr>
              <a:t>。</a:t>
            </a:r>
            <a:endParaRPr lang="zh-CN" altLang="en-US" sz="3200" b="1" dirty="0">
              <a:latin typeface="Times New Roman" panose="02020603050405020304" pitchFamily="18" charset="0"/>
            </a:endParaRPr>
          </a:p>
        </p:txBody>
      </p:sp>
      <p:sp>
        <p:nvSpPr>
          <p:cNvPr id="23556" name="Text Box 4"/>
          <p:cNvSpPr txBox="1"/>
          <p:nvPr/>
        </p:nvSpPr>
        <p:spPr>
          <a:xfrm>
            <a:off x="685800" y="2819400"/>
            <a:ext cx="8278813" cy="1358900"/>
          </a:xfrm>
          <a:prstGeom prst="rect">
            <a:avLst/>
          </a:prstGeom>
          <a:noFill/>
          <a:ln w="9525">
            <a:noFill/>
          </a:ln>
        </p:spPr>
        <p:txBody>
          <a:bodyPr anchor="ctr" anchorCtr="0"/>
          <a:lstStyle/>
          <a:p>
            <a:pPr marL="476250" indent="-476250" eaLnBrk="0" hangingPunct="0">
              <a:lnSpc>
                <a:spcPct val="125000"/>
              </a:lnSpc>
            </a:pPr>
            <a:r>
              <a:rPr lang="en-US" altLang="zh-CN" dirty="0">
                <a:latin typeface="Times New Roman" panose="02020603050405020304" pitchFamily="18" charset="0"/>
              </a:rPr>
              <a:t>(2)  </a:t>
            </a:r>
            <a:r>
              <a:rPr lang="zh-CN" altLang="en-US" b="1" dirty="0">
                <a:latin typeface="Times New Roman" panose="02020603050405020304" pitchFamily="18" charset="0"/>
              </a:rPr>
              <a:t>参考方向一经假定，计算过程中不得任意改变。参考方向不同时，电压电流的计算值符号不同，但实际方向不变。</a:t>
            </a:r>
            <a:endParaRPr lang="zh-CN" altLang="en-US" sz="3200" b="1" dirty="0">
              <a:latin typeface="Times New Roman" panose="02020603050405020304" pitchFamily="18" charset="0"/>
            </a:endParaRPr>
          </a:p>
        </p:txBody>
      </p:sp>
      <p:sp>
        <p:nvSpPr>
          <p:cNvPr id="23557" name="Text Box 5"/>
          <p:cNvSpPr txBox="1"/>
          <p:nvPr/>
        </p:nvSpPr>
        <p:spPr>
          <a:xfrm>
            <a:off x="609600" y="4724400"/>
            <a:ext cx="8007350" cy="1117600"/>
          </a:xfrm>
          <a:prstGeom prst="rect">
            <a:avLst/>
          </a:prstGeom>
          <a:noFill/>
          <a:ln w="9525">
            <a:noFill/>
          </a:ln>
        </p:spPr>
        <p:txBody>
          <a:bodyPr anchor="ctr" anchorCtr="0">
            <a:spAutoFit/>
          </a:bodyPr>
          <a:lstStyle/>
          <a:p>
            <a:pPr marL="571500" indent="-571500" eaLnBrk="0" hangingPunct="0">
              <a:lnSpc>
                <a:spcPct val="120000"/>
              </a:lnSpc>
            </a:pPr>
            <a:r>
              <a:rPr lang="en-US" altLang="zh-CN" dirty="0">
                <a:latin typeface="Times New Roman" panose="02020603050405020304" pitchFamily="18" charset="0"/>
              </a:rPr>
              <a:t>(3)</a:t>
            </a:r>
            <a:r>
              <a:rPr lang="en-US" altLang="zh-CN" b="1" dirty="0">
                <a:latin typeface="Times New Roman" panose="02020603050405020304" pitchFamily="18" charset="0"/>
              </a:rPr>
              <a:t> </a:t>
            </a:r>
            <a:r>
              <a:rPr lang="zh-CN" altLang="en-US" b="1" dirty="0">
                <a:latin typeface="Times New Roman" panose="02020603050405020304" pitchFamily="18" charset="0"/>
              </a:rPr>
              <a:t>参考方向也称为假定方向，以后讨论均在参考方向下进行，不考虑实际方向</a:t>
            </a:r>
            <a:r>
              <a:rPr lang="zh-CN" altLang="en-US" dirty="0">
                <a:latin typeface="Times New Roman" panose="02020603050405020304" pitchFamily="18" charset="0"/>
              </a:rPr>
              <a:t>。</a:t>
            </a:r>
            <a:endParaRPr lang="zh-CN" altLang="en-US"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1000"/>
                                  </p:stCondLst>
                                  <p:childTnLst>
                                    <p:set>
                                      <p:cBhvr>
                                        <p:cTn id="6" dur="1" fill="hold">
                                          <p:stCondLst>
                                            <p:cond delay="499"/>
                                          </p:stCondLst>
                                        </p:cTn>
                                        <p:tgtEl>
                                          <p:spTgt spid="23554"/>
                                        </p:tgtEl>
                                        <p:attrNameLst>
                                          <p:attrName>style.visibility</p:attrName>
                                        </p:attrNameLst>
                                      </p:cBhvr>
                                      <p:to>
                                        <p:strVal val="visible"/>
                                      </p:to>
                                    </p:set>
                                    <p:anim calcmode="lin" valueType="num">
                                      <p:cBhvr>
                                        <p:cTn id="7" dur="1" fill="hold"/>
                                        <p:tgtEl>
                                          <p:spTgt spid="23554"/>
                                        </p:tgtEl>
                                      </p:cBhvr>
                                    </p:anim>
                                  </p:childTnLst>
                                </p:cTn>
                              </p:par>
                            </p:childTnLst>
                          </p:cTn>
                        </p:par>
                        <p:par>
                          <p:cTn id="8" fill="hold">
                            <p:stCondLst>
                              <p:cond delay="1500"/>
                            </p:stCondLst>
                            <p:childTnLst>
                              <p:par>
                                <p:cTn id="9" presetID="24" presetClass="entr" presetSubtype="0" fill="hold" grpId="0" nodeType="afterEffect">
                                  <p:stCondLst>
                                    <p:cond delay="0"/>
                                  </p:stCondLst>
                                  <p:iterate type="lt">
                                    <p:tmAbs val="75"/>
                                  </p:iterate>
                                  <p:childTnLst>
                                    <p:set>
                                      <p:cBhvr>
                                        <p:cTn id="10" dur="1" fill="hold">
                                          <p:stCondLst>
                                            <p:cond delay="74"/>
                                          </p:stCondLst>
                                        </p:cTn>
                                        <p:tgtEl>
                                          <p:spTgt spid="23555"/>
                                        </p:tgtEl>
                                        <p:attrNameLst>
                                          <p:attrName>style.visibility</p:attrName>
                                        </p:attrNameLst>
                                      </p:cBhvr>
                                      <p:to>
                                        <p:strVal val="visible"/>
                                      </p:to>
                                    </p:set>
                                    <p:anim calcmode="lin" valueType="num">
                                      <p:cBhvr>
                                        <p:cTn id="11" dur="1" fill="hold"/>
                                        <p:tgtEl>
                                          <p:spTgt spid="23555"/>
                                        </p:tgtEl>
                                      </p:cBhvr>
                                    </p:anim>
                                  </p:childTnLst>
                                </p:cTn>
                              </p:par>
                            </p:childTnLst>
                          </p:cTn>
                        </p:par>
                      </p:childTnLst>
                    </p:cTn>
                  </p:par>
                  <p:par>
                    <p:cTn id="12" fill="hold">
                      <p:stCondLst>
                        <p:cond delay="indefinite"/>
                      </p:stCondLst>
                      <p:childTnLst>
                        <p:par>
                          <p:cTn id="13" fill="hold">
                            <p:stCondLst>
                              <p:cond delay="0"/>
                            </p:stCondLst>
                            <p:childTnLst>
                              <p:par>
                                <p:cTn id="14" presetID="24" presetClass="entr" presetSubtype="0" fill="hold" grpId="0" nodeType="clickEffect">
                                  <p:stCondLst>
                                    <p:cond delay="0"/>
                                  </p:stCondLst>
                                  <p:iterate type="lt">
                                    <p:tmAbs val="75"/>
                                  </p:iterate>
                                  <p:childTnLst>
                                    <p:set>
                                      <p:cBhvr>
                                        <p:cTn id="15" dur="1" fill="hold">
                                          <p:stCondLst>
                                            <p:cond delay="74"/>
                                          </p:stCondLst>
                                        </p:cTn>
                                        <p:tgtEl>
                                          <p:spTgt spid="23556"/>
                                        </p:tgtEl>
                                        <p:attrNameLst>
                                          <p:attrName>style.visibility</p:attrName>
                                        </p:attrNameLst>
                                      </p:cBhvr>
                                      <p:to>
                                        <p:strVal val="visible"/>
                                      </p:to>
                                    </p:set>
                                    <p:anim calcmode="lin" valueType="num">
                                      <p:cBhvr>
                                        <p:cTn id="16" dur="1" fill="hold"/>
                                        <p:tgtEl>
                                          <p:spTgt spid="23556"/>
                                        </p:tgtEl>
                                      </p:cBhvr>
                                    </p:anim>
                                  </p:childTnLst>
                                </p:cTn>
                              </p:par>
                            </p:childTnLst>
                          </p:cTn>
                        </p:par>
                      </p:childTnLst>
                    </p:cTn>
                  </p:par>
                  <p:par>
                    <p:cTn id="17" fill="hold">
                      <p:stCondLst>
                        <p:cond delay="indefinite"/>
                      </p:stCondLst>
                      <p:childTnLst>
                        <p:par>
                          <p:cTn id="18" fill="hold">
                            <p:stCondLst>
                              <p:cond delay="0"/>
                            </p:stCondLst>
                            <p:childTnLst>
                              <p:par>
                                <p:cTn id="19" presetID="17" presetClass="entr" presetSubtype="10" fill="hold" grpId="0" nodeType="clickEffect">
                                  <p:stCondLst>
                                    <p:cond delay="0"/>
                                  </p:stCondLst>
                                  <p:iterate type="lt">
                                    <p:tmPct val="100000"/>
                                  </p:iterate>
                                  <p:childTnLst>
                                    <p:set>
                                      <p:cBhvr>
                                        <p:cTn id="20" dur="1" fill="hold">
                                          <p:stCondLst>
                                            <p:cond delay="0"/>
                                          </p:stCondLst>
                                        </p:cTn>
                                        <p:tgtEl>
                                          <p:spTgt spid="23557"/>
                                        </p:tgtEl>
                                        <p:attrNameLst>
                                          <p:attrName>style.visibility</p:attrName>
                                        </p:attrNameLst>
                                      </p:cBhvr>
                                      <p:to>
                                        <p:strVal val="visible"/>
                                      </p:to>
                                    </p:set>
                                    <p:anim calcmode="lin" valueType="num">
                                      <p:cBhvr>
                                        <p:cTn id="21" dur="75" fill="hold"/>
                                        <p:tgtEl>
                                          <p:spTgt spid="23557"/>
                                        </p:tgtEl>
                                        <p:attrNameLst>
                                          <p:attrName>ppt_w</p:attrName>
                                        </p:attrNameLst>
                                      </p:cBhvr>
                                      <p:tavLst>
                                        <p:tav tm="0">
                                          <p:val>
                                            <p:fltVal val="0"/>
                                          </p:val>
                                        </p:tav>
                                        <p:tav tm="100000">
                                          <p:val>
                                            <p:strVal val="#ppt_w"/>
                                          </p:val>
                                        </p:tav>
                                      </p:tavLst>
                                    </p:anim>
                                    <p:anim calcmode="lin" valueType="num">
                                      <p:cBhvr>
                                        <p:cTn id="22" dur="75" fill="hold"/>
                                        <p:tgtEl>
                                          <p:spTgt spid="2355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55" grpId="0"/>
      <p:bldP spid="23556" grpId="0"/>
      <p:bldP spid="2355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2"/>
          <p:cNvSpPr txBox="1"/>
          <p:nvPr/>
        </p:nvSpPr>
        <p:spPr>
          <a:xfrm>
            <a:off x="457200" y="227172"/>
            <a:ext cx="2416175" cy="521970"/>
          </a:xfrm>
          <a:prstGeom prst="rect">
            <a:avLst/>
          </a:prstGeom>
          <a:noFill/>
          <a:ln w="12700">
            <a:noFill/>
          </a:ln>
        </p:spPr>
        <p:txBody>
          <a:bodyPr anchor="ctr" anchorCtr="0">
            <a:spAutoFit/>
          </a:bodyPr>
          <a:lstStyle/>
          <a:p>
            <a:r>
              <a:rPr lang="zh-CN" altLang="en-US" b="1" i="1" dirty="0">
                <a:solidFill>
                  <a:srgbClr val="FF0000"/>
                </a:solidFill>
                <a:latin typeface="Times New Roman" panose="02020603050405020304" pitchFamily="18" charset="0"/>
              </a:rPr>
              <a:t>电位</a:t>
            </a:r>
            <a:endParaRPr lang="zh-CN" altLang="en-US" sz="2400" b="1" dirty="0">
              <a:latin typeface="Times New Roman" panose="02020603050405020304" pitchFamily="18" charset="0"/>
            </a:endParaRPr>
          </a:p>
        </p:txBody>
      </p:sp>
      <p:sp>
        <p:nvSpPr>
          <p:cNvPr id="72707" name="Text Box 3"/>
          <p:cNvSpPr txBox="1"/>
          <p:nvPr/>
        </p:nvSpPr>
        <p:spPr>
          <a:xfrm>
            <a:off x="609600" y="1981200"/>
            <a:ext cx="8054975" cy="946150"/>
          </a:xfrm>
          <a:prstGeom prst="rect">
            <a:avLst/>
          </a:prstGeom>
          <a:noFill/>
          <a:ln w="12700">
            <a:noFill/>
          </a:ln>
        </p:spPr>
        <p:txBody>
          <a:bodyPr anchor="ctr" anchorCtr="0">
            <a:spAutoFit/>
          </a:bodyPr>
          <a:lstStyle/>
          <a:p>
            <a:pPr algn="just"/>
            <a:r>
              <a:rPr lang="zh-CN" altLang="en-US" b="1" dirty="0">
                <a:latin typeface="Times New Roman" panose="02020603050405020304" pitchFamily="18" charset="0"/>
              </a:rPr>
              <a:t>参考点的电位一般选为</a:t>
            </a:r>
            <a:r>
              <a:rPr lang="zh-CN" altLang="en-US" b="1" dirty="0">
                <a:solidFill>
                  <a:srgbClr val="FF0000"/>
                </a:solidFill>
                <a:latin typeface="Times New Roman" panose="02020603050405020304" pitchFamily="18" charset="0"/>
              </a:rPr>
              <a:t>零</a:t>
            </a:r>
            <a:r>
              <a:rPr lang="zh-CN" altLang="en-US" b="1" dirty="0">
                <a:latin typeface="Times New Roman" panose="02020603050405020304" pitchFamily="18" charset="0"/>
              </a:rPr>
              <a:t>，所以，参考点也称为零电位点。</a:t>
            </a:r>
            <a:endParaRPr lang="zh-CN" altLang="en-US" b="1" dirty="0">
              <a:latin typeface="Times New Roman" panose="02020603050405020304" pitchFamily="18" charset="0"/>
            </a:endParaRPr>
          </a:p>
        </p:txBody>
      </p:sp>
      <p:sp>
        <p:nvSpPr>
          <p:cNvPr id="72708" name="Text Box 4"/>
          <p:cNvSpPr txBox="1"/>
          <p:nvPr/>
        </p:nvSpPr>
        <p:spPr>
          <a:xfrm>
            <a:off x="609600" y="3048000"/>
            <a:ext cx="7543800" cy="519113"/>
          </a:xfrm>
          <a:prstGeom prst="rect">
            <a:avLst/>
          </a:prstGeom>
          <a:noFill/>
          <a:ln w="12700">
            <a:noFill/>
          </a:ln>
        </p:spPr>
        <p:txBody>
          <a:bodyPr anchor="ctr" anchorCtr="0">
            <a:spAutoFit/>
          </a:bodyPr>
          <a:lstStyle/>
          <a:p>
            <a:pPr algn="ctr"/>
            <a:r>
              <a:rPr lang="zh-CN" altLang="en-US" b="1" dirty="0">
                <a:latin typeface="Times New Roman" panose="02020603050405020304" pitchFamily="18" charset="0"/>
              </a:rPr>
              <a:t>电位用</a:t>
            </a:r>
            <a:r>
              <a:rPr lang="zh-CN" altLang="en-US" b="1" i="1" dirty="0">
                <a:latin typeface="Times New Roman" panose="02020603050405020304" pitchFamily="18" charset="0"/>
              </a:rPr>
              <a:t></a:t>
            </a:r>
            <a:r>
              <a:rPr lang="zh-CN" altLang="en-US" b="1" dirty="0">
                <a:latin typeface="Times New Roman" panose="02020603050405020304" pitchFamily="18" charset="0"/>
              </a:rPr>
              <a:t>表示，单位与电压相同，也是</a:t>
            </a:r>
            <a:r>
              <a:rPr lang="en-US" altLang="zh-CN" b="1" dirty="0">
                <a:solidFill>
                  <a:srgbClr val="FF0000"/>
                </a:solidFill>
                <a:latin typeface="Times New Roman" panose="02020603050405020304" pitchFamily="18" charset="0"/>
              </a:rPr>
              <a:t>V(</a:t>
            </a:r>
            <a:r>
              <a:rPr lang="zh-CN" altLang="zh-CN" b="1" dirty="0">
                <a:solidFill>
                  <a:srgbClr val="FF0000"/>
                </a:solidFill>
                <a:latin typeface="Times New Roman" panose="02020603050405020304" pitchFamily="18" charset="0"/>
              </a:rPr>
              <a:t>伏</a:t>
            </a:r>
            <a:r>
              <a:rPr lang="en-US" altLang="zh-CN" b="1" dirty="0">
                <a:solidFill>
                  <a:srgbClr val="FF0000"/>
                </a:solidFill>
                <a:latin typeface="Times New Roman" panose="02020603050405020304" pitchFamily="18" charset="0"/>
              </a:rPr>
              <a:t>)</a:t>
            </a:r>
            <a:r>
              <a:rPr lang="zh-CN" altLang="en-US" b="1" dirty="0">
                <a:latin typeface="Times New Roman" panose="02020603050405020304" pitchFamily="18" charset="0"/>
              </a:rPr>
              <a:t>。</a:t>
            </a:r>
            <a:endParaRPr lang="zh-CN" altLang="en-US" sz="2400" b="1" dirty="0">
              <a:latin typeface="Times New Roman" panose="02020603050405020304" pitchFamily="18" charset="0"/>
            </a:endParaRPr>
          </a:p>
        </p:txBody>
      </p:sp>
      <p:grpSp>
        <p:nvGrpSpPr>
          <p:cNvPr id="72742" name="Group 38"/>
          <p:cNvGrpSpPr/>
          <p:nvPr/>
        </p:nvGrpSpPr>
        <p:grpSpPr>
          <a:xfrm>
            <a:off x="3200400" y="6248400"/>
            <a:ext cx="654050" cy="533400"/>
            <a:chOff x="2016" y="3888"/>
            <a:chExt cx="412" cy="336"/>
          </a:xfrm>
        </p:grpSpPr>
        <p:grpSp>
          <p:nvGrpSpPr>
            <p:cNvPr id="50209" name="Group 36"/>
            <p:cNvGrpSpPr/>
            <p:nvPr/>
          </p:nvGrpSpPr>
          <p:grpSpPr>
            <a:xfrm>
              <a:off x="2016" y="3888"/>
              <a:ext cx="412" cy="250"/>
              <a:chOff x="1969" y="3987"/>
              <a:chExt cx="412" cy="250"/>
            </a:xfrm>
          </p:grpSpPr>
          <p:sp>
            <p:nvSpPr>
              <p:cNvPr id="50211" name="Freeform 16"/>
              <p:cNvSpPr/>
              <p:nvPr/>
            </p:nvSpPr>
            <p:spPr>
              <a:xfrm>
                <a:off x="1969" y="3987"/>
                <a:ext cx="247" cy="167"/>
              </a:xfrm>
              <a:custGeom>
                <a:avLst/>
                <a:gdLst/>
                <a:ahLst/>
                <a:cxnLst>
                  <a:cxn ang="0">
                    <a:pos x="0" y="0"/>
                  </a:cxn>
                  <a:cxn ang="0">
                    <a:pos x="1387382" y="0"/>
                  </a:cxn>
                  <a:cxn ang="0">
                    <a:pos x="1387382" y="1175631"/>
                  </a:cxn>
                </a:cxnLst>
                <a:rect l="0" t="0" r="0" b="0"/>
                <a:pathLst>
                  <a:path w="144" h="96">
                    <a:moveTo>
                      <a:pt x="0" y="0"/>
                    </a:moveTo>
                    <a:lnTo>
                      <a:pt x="144" y="0"/>
                    </a:lnTo>
                    <a:lnTo>
                      <a:pt x="144" y="96"/>
                    </a:lnTo>
                  </a:path>
                </a:pathLst>
              </a:custGeom>
              <a:noFill/>
              <a:ln w="12700" cap="flat" cmpd="sng">
                <a:solidFill>
                  <a:schemeClr val="tx1">
                    <a:alpha val="100000"/>
                  </a:schemeClr>
                </a:solidFill>
                <a:prstDash val="solid"/>
                <a:round/>
                <a:headEnd type="none" w="med" len="med"/>
                <a:tailEnd type="none" w="med" len="med"/>
              </a:ln>
            </p:spPr>
            <p:txBody>
              <a:bodyPr/>
              <a:lstStyle/>
              <a:p>
                <a:endParaRPr lang="zh-CN" altLang="en-US"/>
              </a:p>
            </p:txBody>
          </p:sp>
          <p:sp>
            <p:nvSpPr>
              <p:cNvPr id="50212" name="Line 17"/>
              <p:cNvSpPr/>
              <p:nvPr/>
            </p:nvSpPr>
            <p:spPr>
              <a:xfrm>
                <a:off x="2052" y="4154"/>
                <a:ext cx="329" cy="0"/>
              </a:xfrm>
              <a:prstGeom prst="line">
                <a:avLst/>
              </a:prstGeom>
              <a:ln w="12700" cap="flat" cmpd="sng">
                <a:solidFill>
                  <a:schemeClr val="tx1"/>
                </a:solidFill>
                <a:prstDash val="solid"/>
                <a:headEnd type="none" w="med" len="med"/>
                <a:tailEnd type="none" w="med" len="med"/>
              </a:ln>
            </p:spPr>
            <p:txBody>
              <a:bodyPr/>
              <a:lstStyle/>
              <a:p>
                <a:endParaRPr lang="zh-CN" altLang="en-US"/>
              </a:p>
            </p:txBody>
          </p:sp>
          <p:sp>
            <p:nvSpPr>
              <p:cNvPr id="50213" name="Line 18"/>
              <p:cNvSpPr/>
              <p:nvPr/>
            </p:nvSpPr>
            <p:spPr>
              <a:xfrm>
                <a:off x="2134" y="4237"/>
                <a:ext cx="165" cy="0"/>
              </a:xfrm>
              <a:prstGeom prst="line">
                <a:avLst/>
              </a:prstGeom>
              <a:ln w="12700" cap="flat" cmpd="sng">
                <a:solidFill>
                  <a:schemeClr val="tx1"/>
                </a:solidFill>
                <a:prstDash val="solid"/>
                <a:headEnd type="none" w="med" len="med"/>
                <a:tailEnd type="none" w="med" len="med"/>
              </a:ln>
            </p:spPr>
            <p:txBody>
              <a:bodyPr/>
              <a:lstStyle/>
              <a:p>
                <a:endParaRPr lang="zh-CN" altLang="en-US"/>
              </a:p>
            </p:txBody>
          </p:sp>
        </p:grpSp>
        <p:sp>
          <p:nvSpPr>
            <p:cNvPr id="50210" name="Line 19"/>
            <p:cNvSpPr/>
            <p:nvPr/>
          </p:nvSpPr>
          <p:spPr>
            <a:xfrm>
              <a:off x="2208" y="4224"/>
              <a:ext cx="82" cy="0"/>
            </a:xfrm>
            <a:prstGeom prst="line">
              <a:avLst/>
            </a:prstGeom>
            <a:ln w="12700" cap="flat" cmpd="sng">
              <a:solidFill>
                <a:schemeClr val="tx1"/>
              </a:solidFill>
              <a:prstDash val="solid"/>
              <a:headEnd type="none" w="med" len="med"/>
              <a:tailEnd type="none" w="med" len="med"/>
            </a:ln>
          </p:spPr>
          <p:txBody>
            <a:bodyPr/>
            <a:lstStyle/>
            <a:p>
              <a:endParaRPr lang="zh-CN" altLang="en-US"/>
            </a:p>
          </p:txBody>
        </p:sp>
      </p:grpSp>
      <p:grpSp>
        <p:nvGrpSpPr>
          <p:cNvPr id="72741" name="Group 37"/>
          <p:cNvGrpSpPr/>
          <p:nvPr/>
        </p:nvGrpSpPr>
        <p:grpSpPr>
          <a:xfrm>
            <a:off x="381000" y="3962400"/>
            <a:ext cx="2876550" cy="2376488"/>
            <a:chOff x="240" y="2573"/>
            <a:chExt cx="1812" cy="1497"/>
          </a:xfrm>
        </p:grpSpPr>
        <p:grpSp>
          <p:nvGrpSpPr>
            <p:cNvPr id="50195" name="Group 6"/>
            <p:cNvGrpSpPr/>
            <p:nvPr/>
          </p:nvGrpSpPr>
          <p:grpSpPr>
            <a:xfrm>
              <a:off x="240" y="3155"/>
              <a:ext cx="329" cy="167"/>
              <a:chOff x="864" y="2640"/>
              <a:chExt cx="240" cy="96"/>
            </a:xfrm>
          </p:grpSpPr>
          <p:sp>
            <p:nvSpPr>
              <p:cNvPr id="50207" name="Line 7"/>
              <p:cNvSpPr/>
              <p:nvPr/>
            </p:nvSpPr>
            <p:spPr>
              <a:xfrm>
                <a:off x="864" y="2640"/>
                <a:ext cx="240" cy="0"/>
              </a:xfrm>
              <a:prstGeom prst="line">
                <a:avLst/>
              </a:prstGeom>
              <a:ln w="12700" cap="flat" cmpd="sng">
                <a:solidFill>
                  <a:schemeClr val="tx1"/>
                </a:solidFill>
                <a:prstDash val="solid"/>
                <a:headEnd type="none" w="med" len="med"/>
                <a:tailEnd type="none" w="med" len="med"/>
              </a:ln>
            </p:spPr>
            <p:txBody>
              <a:bodyPr/>
              <a:lstStyle/>
              <a:p>
                <a:endParaRPr lang="zh-CN" altLang="en-US"/>
              </a:p>
            </p:txBody>
          </p:sp>
          <p:sp>
            <p:nvSpPr>
              <p:cNvPr id="50208" name="Line 8"/>
              <p:cNvSpPr/>
              <p:nvPr/>
            </p:nvSpPr>
            <p:spPr>
              <a:xfrm>
                <a:off x="912" y="2736"/>
                <a:ext cx="144" cy="0"/>
              </a:xfrm>
              <a:prstGeom prst="line">
                <a:avLst/>
              </a:prstGeom>
              <a:ln w="28575" cap="flat" cmpd="sng">
                <a:solidFill>
                  <a:schemeClr val="tx1"/>
                </a:solidFill>
                <a:prstDash val="solid"/>
                <a:headEnd type="none" w="med" len="med"/>
                <a:tailEnd type="none" w="med" len="med"/>
              </a:ln>
            </p:spPr>
            <p:txBody>
              <a:bodyPr/>
              <a:lstStyle/>
              <a:p>
                <a:endParaRPr lang="zh-CN" altLang="en-US"/>
              </a:p>
            </p:txBody>
          </p:sp>
        </p:grpSp>
        <p:sp>
          <p:nvSpPr>
            <p:cNvPr id="50196" name="Rectangle 9"/>
            <p:cNvSpPr/>
            <p:nvPr/>
          </p:nvSpPr>
          <p:spPr>
            <a:xfrm rot="-5400000">
              <a:off x="1186" y="3781"/>
              <a:ext cx="166" cy="412"/>
            </a:xfrm>
            <a:prstGeom prst="rect">
              <a:avLst/>
            </a:prstGeom>
            <a:solidFill>
              <a:srgbClr val="00FFCC"/>
            </a:solidFill>
            <a:ln w="12700" cap="flat" cmpd="sng">
              <a:solidFill>
                <a:srgbClr val="000000"/>
              </a:solidFill>
              <a:prstDash val="solid"/>
              <a:miter/>
              <a:headEnd type="none" w="med" len="med"/>
              <a:tailEnd type="none" w="med" len="med"/>
            </a:ln>
          </p:spPr>
          <p:txBody>
            <a:bodyPr wrap="none" anchor="ctr" anchorCtr="0"/>
            <a:lstStyle/>
            <a:p>
              <a:endParaRPr lang="zh-CN" altLang="en-US" dirty="0">
                <a:latin typeface="Arial" panose="020B0604020202020204" pitchFamily="34" charset="0"/>
              </a:endParaRPr>
            </a:p>
          </p:txBody>
        </p:sp>
        <p:sp>
          <p:nvSpPr>
            <p:cNvPr id="50197" name="Rectangle 10"/>
            <p:cNvSpPr/>
            <p:nvPr/>
          </p:nvSpPr>
          <p:spPr>
            <a:xfrm rot="-5400000">
              <a:off x="1104" y="2450"/>
              <a:ext cx="166" cy="412"/>
            </a:xfrm>
            <a:prstGeom prst="rect">
              <a:avLst/>
            </a:prstGeom>
            <a:solidFill>
              <a:srgbClr val="00FFCC"/>
            </a:solidFill>
            <a:ln w="12700" cap="flat" cmpd="sng">
              <a:solidFill>
                <a:srgbClr val="000000"/>
              </a:solidFill>
              <a:prstDash val="solid"/>
              <a:miter/>
              <a:headEnd type="none" w="med" len="med"/>
              <a:tailEnd type="none" w="med" len="med"/>
            </a:ln>
          </p:spPr>
          <p:txBody>
            <a:bodyPr wrap="none" anchor="ctr" anchorCtr="0"/>
            <a:lstStyle/>
            <a:p>
              <a:endParaRPr lang="zh-CN" altLang="en-US" dirty="0">
                <a:latin typeface="Arial" panose="020B0604020202020204" pitchFamily="34" charset="0"/>
              </a:endParaRPr>
            </a:p>
          </p:txBody>
        </p:sp>
        <p:sp>
          <p:nvSpPr>
            <p:cNvPr id="50198" name="Rectangle 11"/>
            <p:cNvSpPr/>
            <p:nvPr/>
          </p:nvSpPr>
          <p:spPr>
            <a:xfrm>
              <a:off x="1887" y="3072"/>
              <a:ext cx="165" cy="416"/>
            </a:xfrm>
            <a:prstGeom prst="rect">
              <a:avLst/>
            </a:prstGeom>
            <a:solidFill>
              <a:srgbClr val="00FFCC"/>
            </a:solidFill>
            <a:ln w="12700" cap="flat" cmpd="sng">
              <a:solidFill>
                <a:srgbClr val="000000"/>
              </a:solidFill>
              <a:prstDash val="solid"/>
              <a:miter/>
              <a:headEnd type="none" w="med" len="med"/>
              <a:tailEnd type="none" w="med" len="med"/>
            </a:ln>
          </p:spPr>
          <p:txBody>
            <a:bodyPr wrap="none" anchor="ctr" anchorCtr="0"/>
            <a:lstStyle/>
            <a:p>
              <a:endParaRPr lang="zh-CN" altLang="en-US" dirty="0">
                <a:latin typeface="Arial" panose="020B0604020202020204" pitchFamily="34" charset="0"/>
              </a:endParaRPr>
            </a:p>
          </p:txBody>
        </p:sp>
        <p:sp>
          <p:nvSpPr>
            <p:cNvPr id="50199" name="Freeform 12"/>
            <p:cNvSpPr/>
            <p:nvPr/>
          </p:nvSpPr>
          <p:spPr>
            <a:xfrm>
              <a:off x="405" y="2656"/>
              <a:ext cx="576" cy="499"/>
            </a:xfrm>
            <a:custGeom>
              <a:avLst/>
              <a:gdLst/>
              <a:ahLst/>
              <a:cxnLst>
                <a:cxn ang="0">
                  <a:pos x="0" y="3293778"/>
                </a:cxn>
                <a:cxn ang="0">
                  <a:pos x="0" y="0"/>
                </a:cxn>
                <a:cxn ang="0">
                  <a:pos x="378378" y="0"/>
                </a:cxn>
              </a:cxnLst>
              <a:rect l="0" t="0" r="0" b="0"/>
              <a:pathLst>
                <a:path w="384" h="288">
                  <a:moveTo>
                    <a:pt x="0" y="288"/>
                  </a:moveTo>
                  <a:lnTo>
                    <a:pt x="0" y="0"/>
                  </a:lnTo>
                  <a:lnTo>
                    <a:pt x="384" y="0"/>
                  </a:lnTo>
                </a:path>
              </a:pathLst>
            </a:custGeom>
            <a:noFill/>
            <a:ln w="12700" cap="flat" cmpd="sng">
              <a:solidFill>
                <a:schemeClr val="tx1">
                  <a:alpha val="100000"/>
                </a:schemeClr>
              </a:solidFill>
              <a:prstDash val="solid"/>
              <a:round/>
              <a:headEnd type="none" w="med" len="med"/>
              <a:tailEnd type="none" w="med" len="med"/>
            </a:ln>
          </p:spPr>
          <p:txBody>
            <a:bodyPr/>
            <a:lstStyle/>
            <a:p>
              <a:endParaRPr lang="zh-CN" altLang="en-US"/>
            </a:p>
          </p:txBody>
        </p:sp>
        <p:sp>
          <p:nvSpPr>
            <p:cNvPr id="50200" name="Freeform 13"/>
            <p:cNvSpPr/>
            <p:nvPr/>
          </p:nvSpPr>
          <p:spPr>
            <a:xfrm>
              <a:off x="1393" y="2654"/>
              <a:ext cx="576" cy="418"/>
            </a:xfrm>
            <a:custGeom>
              <a:avLst/>
              <a:gdLst/>
              <a:ahLst/>
              <a:cxnLst>
                <a:cxn ang="0">
                  <a:pos x="0" y="0"/>
                </a:cxn>
                <a:cxn ang="0">
                  <a:pos x="37748736" y="0"/>
                </a:cxn>
                <a:cxn ang="0">
                  <a:pos x="37748736" y="106455441"/>
                </a:cxn>
              </a:cxnLst>
              <a:rect l="0" t="0" r="0" b="0"/>
              <a:pathLst>
                <a:path w="288" h="192">
                  <a:moveTo>
                    <a:pt x="0" y="0"/>
                  </a:moveTo>
                  <a:lnTo>
                    <a:pt x="288" y="0"/>
                  </a:lnTo>
                  <a:lnTo>
                    <a:pt x="288" y="192"/>
                  </a:lnTo>
                </a:path>
              </a:pathLst>
            </a:custGeom>
            <a:noFill/>
            <a:ln w="12700" cap="flat" cmpd="sng">
              <a:solidFill>
                <a:schemeClr val="tx1">
                  <a:alpha val="100000"/>
                </a:schemeClr>
              </a:solidFill>
              <a:prstDash val="solid"/>
              <a:round/>
              <a:headEnd type="none" w="med" len="med"/>
              <a:tailEnd type="none" w="med" len="med"/>
            </a:ln>
          </p:spPr>
          <p:txBody>
            <a:bodyPr/>
            <a:lstStyle/>
            <a:p>
              <a:endParaRPr lang="zh-CN" altLang="en-US"/>
            </a:p>
          </p:txBody>
        </p:sp>
        <p:sp>
          <p:nvSpPr>
            <p:cNvPr id="50201" name="Freeform 14"/>
            <p:cNvSpPr/>
            <p:nvPr/>
          </p:nvSpPr>
          <p:spPr>
            <a:xfrm>
              <a:off x="405" y="3322"/>
              <a:ext cx="658" cy="665"/>
            </a:xfrm>
            <a:custGeom>
              <a:avLst/>
              <a:gdLst/>
              <a:ahLst/>
              <a:cxnLst>
                <a:cxn ang="0">
                  <a:pos x="0" y="0"/>
                </a:cxn>
                <a:cxn ang="0">
                  <a:pos x="0" y="36862921"/>
                </a:cxn>
                <a:cxn ang="0">
                  <a:pos x="3636410" y="36862921"/>
                </a:cxn>
              </a:cxnLst>
              <a:rect l="0" t="0" r="0" b="0"/>
              <a:pathLst>
                <a:path w="384" h="336">
                  <a:moveTo>
                    <a:pt x="0" y="0"/>
                  </a:moveTo>
                  <a:lnTo>
                    <a:pt x="0" y="336"/>
                  </a:lnTo>
                  <a:lnTo>
                    <a:pt x="384" y="336"/>
                  </a:lnTo>
                </a:path>
              </a:pathLst>
            </a:custGeom>
            <a:noFill/>
            <a:ln w="12700" cap="flat" cmpd="sng">
              <a:solidFill>
                <a:schemeClr val="tx1">
                  <a:alpha val="100000"/>
                </a:schemeClr>
              </a:solidFill>
              <a:prstDash val="solid"/>
              <a:round/>
              <a:headEnd type="none" w="med" len="med"/>
              <a:tailEnd type="none" w="med" len="med"/>
            </a:ln>
          </p:spPr>
          <p:txBody>
            <a:bodyPr/>
            <a:lstStyle/>
            <a:p>
              <a:endParaRPr lang="zh-CN" altLang="en-US"/>
            </a:p>
          </p:txBody>
        </p:sp>
        <p:sp>
          <p:nvSpPr>
            <p:cNvPr id="50202" name="Freeform 15"/>
            <p:cNvSpPr/>
            <p:nvPr/>
          </p:nvSpPr>
          <p:spPr>
            <a:xfrm>
              <a:off x="1475" y="3488"/>
              <a:ext cx="494" cy="499"/>
            </a:xfrm>
            <a:custGeom>
              <a:avLst/>
              <a:gdLst/>
              <a:ahLst/>
              <a:cxnLst>
                <a:cxn ang="0">
                  <a:pos x="0" y="279327"/>
                </a:cxn>
                <a:cxn ang="0">
                  <a:pos x="235348" y="279327"/>
                </a:cxn>
                <a:cxn ang="0">
                  <a:pos x="235348" y="0"/>
                </a:cxn>
              </a:cxnLst>
              <a:rect l="0" t="0" r="0" b="0"/>
              <a:pathLst>
                <a:path w="336" h="336">
                  <a:moveTo>
                    <a:pt x="0" y="336"/>
                  </a:moveTo>
                  <a:lnTo>
                    <a:pt x="336" y="336"/>
                  </a:lnTo>
                  <a:lnTo>
                    <a:pt x="336" y="0"/>
                  </a:lnTo>
                </a:path>
              </a:pathLst>
            </a:custGeom>
            <a:noFill/>
            <a:ln w="12700" cap="flat" cmpd="sng">
              <a:solidFill>
                <a:schemeClr val="tx1">
                  <a:alpha val="100000"/>
                </a:schemeClr>
              </a:solidFill>
              <a:prstDash val="solid"/>
              <a:round/>
              <a:headEnd type="none" w="med" len="med"/>
              <a:tailEnd type="none" w="med" len="med"/>
            </a:ln>
          </p:spPr>
          <p:txBody>
            <a:bodyPr/>
            <a:lstStyle/>
            <a:p>
              <a:endParaRPr lang="zh-CN" altLang="en-US"/>
            </a:p>
          </p:txBody>
        </p:sp>
        <p:sp>
          <p:nvSpPr>
            <p:cNvPr id="50203" name="Oval 20"/>
            <p:cNvSpPr/>
            <p:nvPr/>
          </p:nvSpPr>
          <p:spPr>
            <a:xfrm>
              <a:off x="365" y="3946"/>
              <a:ext cx="81" cy="81"/>
            </a:xfrm>
            <a:prstGeom prst="ellipse">
              <a:avLst/>
            </a:prstGeom>
            <a:solidFill>
              <a:srgbClr val="FFFFFF"/>
            </a:solidFill>
            <a:ln w="12700" cap="flat" cmpd="sng">
              <a:solidFill>
                <a:srgbClr val="000000"/>
              </a:solidFill>
              <a:prstDash val="solid"/>
              <a:headEnd type="none" w="med" len="med"/>
              <a:tailEnd type="none" w="med" len="med"/>
            </a:ln>
          </p:spPr>
          <p:txBody>
            <a:bodyPr wrap="none" anchor="ctr" anchorCtr="0"/>
            <a:lstStyle/>
            <a:p>
              <a:endParaRPr lang="zh-CN" altLang="en-US" dirty="0">
                <a:latin typeface="Arial" panose="020B0604020202020204" pitchFamily="34" charset="0"/>
              </a:endParaRPr>
            </a:p>
          </p:txBody>
        </p:sp>
        <p:sp>
          <p:nvSpPr>
            <p:cNvPr id="50204" name="Oval 21"/>
            <p:cNvSpPr/>
            <p:nvPr/>
          </p:nvSpPr>
          <p:spPr>
            <a:xfrm>
              <a:off x="365" y="2615"/>
              <a:ext cx="81" cy="81"/>
            </a:xfrm>
            <a:prstGeom prst="ellipse">
              <a:avLst/>
            </a:prstGeom>
            <a:solidFill>
              <a:srgbClr val="FFFFFF"/>
            </a:solidFill>
            <a:ln w="12700" cap="flat" cmpd="sng">
              <a:solidFill>
                <a:srgbClr val="000000"/>
              </a:solidFill>
              <a:prstDash val="solid"/>
              <a:headEnd type="none" w="med" len="med"/>
              <a:tailEnd type="none" w="med" len="med"/>
            </a:ln>
          </p:spPr>
          <p:txBody>
            <a:bodyPr wrap="none" anchor="ctr" anchorCtr="0"/>
            <a:lstStyle/>
            <a:p>
              <a:endParaRPr lang="zh-CN" altLang="en-US" dirty="0">
                <a:latin typeface="Arial" panose="020B0604020202020204" pitchFamily="34" charset="0"/>
              </a:endParaRPr>
            </a:p>
          </p:txBody>
        </p:sp>
        <p:sp>
          <p:nvSpPr>
            <p:cNvPr id="50205" name="Oval 22"/>
            <p:cNvSpPr/>
            <p:nvPr/>
          </p:nvSpPr>
          <p:spPr>
            <a:xfrm>
              <a:off x="1928" y="3946"/>
              <a:ext cx="81" cy="81"/>
            </a:xfrm>
            <a:prstGeom prst="ellipse">
              <a:avLst/>
            </a:prstGeom>
            <a:solidFill>
              <a:srgbClr val="FFFFFF"/>
            </a:solidFill>
            <a:ln w="12700" cap="flat" cmpd="sng">
              <a:solidFill>
                <a:srgbClr val="000000"/>
              </a:solidFill>
              <a:prstDash val="solid"/>
              <a:headEnd type="none" w="med" len="med"/>
              <a:tailEnd type="none" w="med" len="med"/>
            </a:ln>
          </p:spPr>
          <p:txBody>
            <a:bodyPr wrap="none" anchor="ctr" anchorCtr="0"/>
            <a:lstStyle/>
            <a:p>
              <a:endParaRPr lang="zh-CN" altLang="en-US" dirty="0">
                <a:latin typeface="Arial" panose="020B0604020202020204" pitchFamily="34" charset="0"/>
              </a:endParaRPr>
            </a:p>
          </p:txBody>
        </p:sp>
        <p:sp>
          <p:nvSpPr>
            <p:cNvPr id="50206" name="Oval 23"/>
            <p:cNvSpPr/>
            <p:nvPr/>
          </p:nvSpPr>
          <p:spPr>
            <a:xfrm>
              <a:off x="1928" y="2615"/>
              <a:ext cx="81" cy="81"/>
            </a:xfrm>
            <a:prstGeom prst="ellipse">
              <a:avLst/>
            </a:prstGeom>
            <a:solidFill>
              <a:srgbClr val="FFFFFF"/>
            </a:solidFill>
            <a:ln w="12700" cap="flat" cmpd="sng">
              <a:solidFill>
                <a:srgbClr val="000000"/>
              </a:solidFill>
              <a:prstDash val="solid"/>
              <a:headEnd type="none" w="med" len="med"/>
              <a:tailEnd type="none" w="med" len="med"/>
            </a:ln>
          </p:spPr>
          <p:txBody>
            <a:bodyPr wrap="none" anchor="ctr" anchorCtr="0"/>
            <a:lstStyle/>
            <a:p>
              <a:endParaRPr lang="zh-CN" altLang="en-US" dirty="0">
                <a:latin typeface="Arial" panose="020B0604020202020204" pitchFamily="34" charset="0"/>
              </a:endParaRPr>
            </a:p>
          </p:txBody>
        </p:sp>
      </p:grpSp>
      <p:sp>
        <p:nvSpPr>
          <p:cNvPr id="72728" name="Text Box 24"/>
          <p:cNvSpPr txBox="1"/>
          <p:nvPr/>
        </p:nvSpPr>
        <p:spPr>
          <a:xfrm>
            <a:off x="381000" y="3505200"/>
            <a:ext cx="495300" cy="579438"/>
          </a:xfrm>
          <a:prstGeom prst="rect">
            <a:avLst/>
          </a:prstGeom>
          <a:noFill/>
          <a:ln w="12700">
            <a:noFill/>
          </a:ln>
        </p:spPr>
        <p:txBody>
          <a:bodyPr anchor="ctr" anchorCtr="0">
            <a:spAutoFit/>
          </a:bodyPr>
          <a:lstStyle/>
          <a:p>
            <a:pPr algn="ctr"/>
            <a:r>
              <a:rPr lang="en-US" altLang="zh-CN" sz="3200" b="1" dirty="0">
                <a:latin typeface="Times New Roman" panose="02020603050405020304" pitchFamily="18" charset="0"/>
              </a:rPr>
              <a:t>a</a:t>
            </a:r>
            <a:endParaRPr lang="en-US" altLang="zh-CN" sz="2400" b="1" dirty="0">
              <a:latin typeface="Times New Roman" panose="02020603050405020304" pitchFamily="18" charset="0"/>
            </a:endParaRPr>
          </a:p>
        </p:txBody>
      </p:sp>
      <p:sp>
        <p:nvSpPr>
          <p:cNvPr id="72729" name="Text Box 25"/>
          <p:cNvSpPr txBox="1"/>
          <p:nvPr/>
        </p:nvSpPr>
        <p:spPr>
          <a:xfrm>
            <a:off x="2971800" y="3505200"/>
            <a:ext cx="457200" cy="579438"/>
          </a:xfrm>
          <a:prstGeom prst="rect">
            <a:avLst/>
          </a:prstGeom>
          <a:noFill/>
          <a:ln w="12700">
            <a:noFill/>
          </a:ln>
        </p:spPr>
        <p:txBody>
          <a:bodyPr anchor="ctr" anchorCtr="0">
            <a:spAutoFit/>
          </a:bodyPr>
          <a:lstStyle/>
          <a:p>
            <a:pPr algn="ctr"/>
            <a:r>
              <a:rPr lang="en-US" altLang="zh-CN" sz="3200" b="1" dirty="0">
                <a:latin typeface="Times New Roman" panose="02020603050405020304" pitchFamily="18" charset="0"/>
              </a:rPr>
              <a:t>b</a:t>
            </a:r>
            <a:endParaRPr lang="en-US" altLang="zh-CN" sz="2400" b="1" dirty="0">
              <a:latin typeface="Times New Roman" panose="02020603050405020304" pitchFamily="18" charset="0"/>
            </a:endParaRPr>
          </a:p>
        </p:txBody>
      </p:sp>
      <p:sp>
        <p:nvSpPr>
          <p:cNvPr id="72730" name="Text Box 26"/>
          <p:cNvSpPr txBox="1"/>
          <p:nvPr/>
        </p:nvSpPr>
        <p:spPr>
          <a:xfrm>
            <a:off x="2895600" y="6096000"/>
            <a:ext cx="381000" cy="579438"/>
          </a:xfrm>
          <a:prstGeom prst="rect">
            <a:avLst/>
          </a:prstGeom>
          <a:noFill/>
          <a:ln w="12700">
            <a:noFill/>
          </a:ln>
        </p:spPr>
        <p:txBody>
          <a:bodyPr anchor="ctr" anchorCtr="0">
            <a:spAutoFit/>
          </a:bodyPr>
          <a:lstStyle/>
          <a:p>
            <a:pPr algn="ctr"/>
            <a:r>
              <a:rPr lang="en-US" altLang="zh-CN" sz="3200" b="1" dirty="0">
                <a:latin typeface="Times New Roman" panose="02020603050405020304" pitchFamily="18" charset="0"/>
              </a:rPr>
              <a:t>c</a:t>
            </a:r>
            <a:endParaRPr lang="en-US" altLang="zh-CN" sz="2400" b="1" dirty="0">
              <a:latin typeface="Times New Roman" panose="02020603050405020304" pitchFamily="18" charset="0"/>
            </a:endParaRPr>
          </a:p>
        </p:txBody>
      </p:sp>
      <p:sp>
        <p:nvSpPr>
          <p:cNvPr id="72731" name="Text Box 27"/>
          <p:cNvSpPr txBox="1"/>
          <p:nvPr/>
        </p:nvSpPr>
        <p:spPr>
          <a:xfrm>
            <a:off x="381000" y="6172200"/>
            <a:ext cx="457200" cy="579438"/>
          </a:xfrm>
          <a:prstGeom prst="rect">
            <a:avLst/>
          </a:prstGeom>
          <a:noFill/>
          <a:ln w="12700">
            <a:noFill/>
          </a:ln>
        </p:spPr>
        <p:txBody>
          <a:bodyPr anchor="ctr" anchorCtr="0">
            <a:spAutoFit/>
          </a:bodyPr>
          <a:lstStyle/>
          <a:p>
            <a:pPr algn="ctr"/>
            <a:r>
              <a:rPr lang="en-US" altLang="zh-CN" sz="3200" b="1" dirty="0">
                <a:latin typeface="Times New Roman" panose="02020603050405020304" pitchFamily="18" charset="0"/>
              </a:rPr>
              <a:t>d</a:t>
            </a:r>
            <a:endParaRPr lang="en-US" altLang="zh-CN" sz="2400" b="1" dirty="0">
              <a:latin typeface="Times New Roman" panose="02020603050405020304" pitchFamily="18" charset="0"/>
            </a:endParaRPr>
          </a:p>
        </p:txBody>
      </p:sp>
      <p:sp>
        <p:nvSpPr>
          <p:cNvPr id="72732" name="Text Box 28"/>
          <p:cNvSpPr txBox="1"/>
          <p:nvPr/>
        </p:nvSpPr>
        <p:spPr>
          <a:xfrm>
            <a:off x="3733800" y="4205288"/>
            <a:ext cx="5410200" cy="519112"/>
          </a:xfrm>
          <a:prstGeom prst="rect">
            <a:avLst/>
          </a:prstGeom>
          <a:noFill/>
          <a:ln w="12700">
            <a:noFill/>
          </a:ln>
        </p:spPr>
        <p:txBody>
          <a:bodyPr anchor="ctr" anchorCtr="0">
            <a:spAutoFit/>
          </a:bodyPr>
          <a:lstStyle/>
          <a:p>
            <a:r>
              <a:rPr lang="zh-CN" altLang="en-US" b="1" dirty="0">
                <a:latin typeface="Times New Roman" panose="02020603050405020304" pitchFamily="18" charset="0"/>
              </a:rPr>
              <a:t>设</a:t>
            </a:r>
            <a:r>
              <a:rPr lang="en-US" altLang="zh-CN" b="1" dirty="0">
                <a:latin typeface="Times New Roman" panose="02020603050405020304" pitchFamily="18" charset="0"/>
              </a:rPr>
              <a:t>c</a:t>
            </a:r>
            <a:r>
              <a:rPr lang="zh-CN" altLang="en-US" b="1" dirty="0">
                <a:latin typeface="Times New Roman" panose="02020603050405020304" pitchFamily="18" charset="0"/>
              </a:rPr>
              <a:t>点为电位参考点，</a:t>
            </a:r>
            <a:endParaRPr lang="zh-CN" altLang="en-US" b="1" dirty="0">
              <a:latin typeface="Times New Roman" panose="02020603050405020304" pitchFamily="18" charset="0"/>
            </a:endParaRPr>
          </a:p>
        </p:txBody>
      </p:sp>
      <p:sp>
        <p:nvSpPr>
          <p:cNvPr id="72733" name="Text Box 29"/>
          <p:cNvSpPr txBox="1"/>
          <p:nvPr/>
        </p:nvSpPr>
        <p:spPr>
          <a:xfrm>
            <a:off x="4114800" y="4953000"/>
            <a:ext cx="1600200" cy="519113"/>
          </a:xfrm>
          <a:prstGeom prst="rect">
            <a:avLst/>
          </a:prstGeom>
          <a:noFill/>
          <a:ln w="12700">
            <a:noFill/>
          </a:ln>
        </p:spPr>
        <p:txBody>
          <a:bodyPr anchor="ctr" anchorCtr="0">
            <a:spAutoFit/>
          </a:bodyPr>
          <a:lstStyle/>
          <a:p>
            <a:r>
              <a:rPr lang="en-US" altLang="zh-CN" b="1" i="1" dirty="0">
                <a:latin typeface="Times New Roman" panose="02020603050405020304" pitchFamily="18" charset="0"/>
              </a:rPr>
              <a:t></a:t>
            </a:r>
            <a:r>
              <a:rPr lang="en-US" altLang="zh-CN" b="1" baseline="-25000" dirty="0">
                <a:latin typeface="Times New Roman" panose="02020603050405020304" pitchFamily="18" charset="0"/>
              </a:rPr>
              <a:t>a</a:t>
            </a:r>
            <a:r>
              <a:rPr lang="en-US" altLang="zh-CN" b="1" dirty="0">
                <a:latin typeface="Times New Roman" panose="02020603050405020304" pitchFamily="18" charset="0"/>
              </a:rPr>
              <a:t>=</a:t>
            </a:r>
            <a:r>
              <a:rPr lang="en-US" altLang="zh-CN" b="1" i="1" dirty="0">
                <a:latin typeface="Times New Roman" panose="02020603050405020304" pitchFamily="18" charset="0"/>
              </a:rPr>
              <a:t>U</a:t>
            </a:r>
            <a:r>
              <a:rPr lang="en-US" altLang="zh-CN" b="1" baseline="-25000" dirty="0">
                <a:latin typeface="Times New Roman" panose="02020603050405020304" pitchFamily="18" charset="0"/>
              </a:rPr>
              <a:t>ac</a:t>
            </a:r>
            <a:endParaRPr lang="en-US" altLang="zh-CN" sz="2400" b="1" dirty="0">
              <a:latin typeface="Times New Roman" panose="02020603050405020304" pitchFamily="18" charset="0"/>
            </a:endParaRPr>
          </a:p>
        </p:txBody>
      </p:sp>
      <p:sp>
        <p:nvSpPr>
          <p:cNvPr id="72737" name="Rectangle 33"/>
          <p:cNvSpPr/>
          <p:nvPr/>
        </p:nvSpPr>
        <p:spPr>
          <a:xfrm>
            <a:off x="6096000" y="4953000"/>
            <a:ext cx="1235075" cy="519113"/>
          </a:xfrm>
          <a:prstGeom prst="rect">
            <a:avLst/>
          </a:prstGeom>
          <a:noFill/>
          <a:ln w="9525">
            <a:noFill/>
          </a:ln>
        </p:spPr>
        <p:txBody>
          <a:bodyPr wrap="none">
            <a:spAutoFit/>
          </a:bodyPr>
          <a:lstStyle/>
          <a:p>
            <a:r>
              <a:rPr lang="en-US" altLang="zh-CN" i="1" dirty="0">
                <a:latin typeface="Arial" panose="020B0604020202020204" pitchFamily="34" charset="0"/>
              </a:rPr>
              <a:t></a:t>
            </a:r>
            <a:r>
              <a:rPr lang="en-US" altLang="zh-CN" baseline="-25000" dirty="0">
                <a:latin typeface="Arial" panose="020B0604020202020204" pitchFamily="34" charset="0"/>
              </a:rPr>
              <a:t>b</a:t>
            </a:r>
            <a:r>
              <a:rPr lang="en-US" altLang="zh-CN" dirty="0">
                <a:latin typeface="Arial" panose="020B0604020202020204" pitchFamily="34" charset="0"/>
              </a:rPr>
              <a:t>=</a:t>
            </a:r>
            <a:r>
              <a:rPr lang="en-US" altLang="zh-CN" i="1" dirty="0">
                <a:latin typeface="Arial" panose="020B0604020202020204" pitchFamily="34" charset="0"/>
              </a:rPr>
              <a:t>U</a:t>
            </a:r>
            <a:r>
              <a:rPr lang="en-US" altLang="zh-CN" baseline="-25000" dirty="0">
                <a:latin typeface="Arial" panose="020B0604020202020204" pitchFamily="34" charset="0"/>
              </a:rPr>
              <a:t>bc</a:t>
            </a:r>
            <a:endParaRPr lang="en-US" altLang="zh-CN" baseline="-25000" dirty="0">
              <a:latin typeface="Arial" panose="020B0604020202020204" pitchFamily="34" charset="0"/>
            </a:endParaRPr>
          </a:p>
        </p:txBody>
      </p:sp>
      <p:sp>
        <p:nvSpPr>
          <p:cNvPr id="72738" name="Rectangle 34"/>
          <p:cNvSpPr/>
          <p:nvPr/>
        </p:nvSpPr>
        <p:spPr>
          <a:xfrm>
            <a:off x="4114800" y="5867400"/>
            <a:ext cx="1235075" cy="519113"/>
          </a:xfrm>
          <a:prstGeom prst="rect">
            <a:avLst/>
          </a:prstGeom>
          <a:noFill/>
          <a:ln w="9525">
            <a:noFill/>
          </a:ln>
        </p:spPr>
        <p:txBody>
          <a:bodyPr wrap="none">
            <a:spAutoFit/>
          </a:bodyPr>
          <a:lstStyle/>
          <a:p>
            <a:r>
              <a:rPr lang="en-US" altLang="zh-CN" i="1" dirty="0">
                <a:latin typeface="Arial" panose="020B0604020202020204" pitchFamily="34" charset="0"/>
              </a:rPr>
              <a:t></a:t>
            </a:r>
            <a:r>
              <a:rPr lang="en-US" altLang="zh-CN" baseline="-25000" dirty="0">
                <a:latin typeface="Arial" panose="020B0604020202020204" pitchFamily="34" charset="0"/>
              </a:rPr>
              <a:t>d</a:t>
            </a:r>
            <a:r>
              <a:rPr lang="en-US" altLang="zh-CN" dirty="0">
                <a:latin typeface="Arial" panose="020B0604020202020204" pitchFamily="34" charset="0"/>
              </a:rPr>
              <a:t>=</a:t>
            </a:r>
            <a:r>
              <a:rPr lang="en-US" altLang="zh-CN" i="1" dirty="0">
                <a:latin typeface="Arial" panose="020B0604020202020204" pitchFamily="34" charset="0"/>
              </a:rPr>
              <a:t>U</a:t>
            </a:r>
            <a:r>
              <a:rPr lang="en-US" altLang="zh-CN" baseline="-25000" dirty="0">
                <a:latin typeface="Arial" panose="020B0604020202020204" pitchFamily="34" charset="0"/>
              </a:rPr>
              <a:t>dc</a:t>
            </a:r>
            <a:endParaRPr lang="en-US" altLang="zh-CN" baseline="-25000" dirty="0">
              <a:latin typeface="Arial" panose="020B0604020202020204" pitchFamily="34" charset="0"/>
            </a:endParaRPr>
          </a:p>
        </p:txBody>
      </p:sp>
      <p:sp>
        <p:nvSpPr>
          <p:cNvPr id="72739" name="Rectangle 35"/>
          <p:cNvSpPr/>
          <p:nvPr/>
        </p:nvSpPr>
        <p:spPr>
          <a:xfrm>
            <a:off x="533400" y="838200"/>
            <a:ext cx="8077200" cy="946150"/>
          </a:xfrm>
          <a:prstGeom prst="rect">
            <a:avLst/>
          </a:prstGeom>
          <a:noFill/>
          <a:ln w="12700">
            <a:noFill/>
          </a:ln>
        </p:spPr>
        <p:txBody>
          <a:bodyPr anchor="ctr" anchorCtr="0">
            <a:spAutoFit/>
          </a:bodyPr>
          <a:lstStyle/>
          <a:p>
            <a:pPr algn="ctr"/>
            <a:r>
              <a:rPr lang="zh-CN" altLang="en-US" dirty="0">
                <a:latin typeface="Arial" panose="020B0604020202020204" pitchFamily="34" charset="0"/>
              </a:rPr>
              <a:t>电路中为分析的方便，常在电路中选某一点为参考点，把任一点到参考点的电压称为该点的电位。</a:t>
            </a:r>
            <a:endParaRPr lang="zh-CN" altLang="en-US" dirty="0">
              <a:latin typeface="Arial" panose="020B0604020202020204" pitchFamily="34" charset="0"/>
            </a:endParaRPr>
          </a:p>
        </p:txBody>
      </p:sp>
      <p:grpSp>
        <p:nvGrpSpPr>
          <p:cNvPr id="72744" name="Group 40"/>
          <p:cNvGrpSpPr/>
          <p:nvPr/>
        </p:nvGrpSpPr>
        <p:grpSpPr>
          <a:xfrm>
            <a:off x="7391400" y="4114800"/>
            <a:ext cx="1266825" cy="595313"/>
            <a:chOff x="4656" y="2592"/>
            <a:chExt cx="798" cy="375"/>
          </a:xfrm>
        </p:grpSpPr>
        <p:sp>
          <p:nvSpPr>
            <p:cNvPr id="50193" name="Rectangle 32"/>
            <p:cNvSpPr/>
            <p:nvPr/>
          </p:nvSpPr>
          <p:spPr>
            <a:xfrm>
              <a:off x="4896" y="2592"/>
              <a:ext cx="558" cy="327"/>
            </a:xfrm>
            <a:prstGeom prst="rect">
              <a:avLst/>
            </a:prstGeom>
            <a:noFill/>
            <a:ln w="9525">
              <a:noFill/>
            </a:ln>
          </p:spPr>
          <p:txBody>
            <a:bodyPr wrap="none">
              <a:spAutoFit/>
            </a:bodyPr>
            <a:lstStyle/>
            <a:p>
              <a:r>
                <a:rPr lang="en-US" altLang="zh-CN" i="1" dirty="0">
                  <a:latin typeface="Arial" panose="020B0604020202020204" pitchFamily="34" charset="0"/>
                </a:rPr>
                <a:t></a:t>
              </a:r>
              <a:r>
                <a:rPr lang="en-US" altLang="zh-CN" baseline="-25000" dirty="0">
                  <a:latin typeface="Arial" panose="020B0604020202020204" pitchFamily="34" charset="0"/>
                </a:rPr>
                <a:t>c</a:t>
              </a:r>
              <a:r>
                <a:rPr lang="en-US" altLang="zh-CN" dirty="0">
                  <a:latin typeface="Arial" panose="020B0604020202020204" pitchFamily="34" charset="0"/>
                </a:rPr>
                <a:t>=0</a:t>
              </a:r>
              <a:endParaRPr lang="en-US" altLang="zh-CN" dirty="0">
                <a:latin typeface="Arial" panose="020B0604020202020204" pitchFamily="34" charset="0"/>
              </a:endParaRPr>
            </a:p>
          </p:txBody>
        </p:sp>
        <p:sp>
          <p:nvSpPr>
            <p:cNvPr id="50194" name="Rectangle 39"/>
            <p:cNvSpPr/>
            <p:nvPr/>
          </p:nvSpPr>
          <p:spPr>
            <a:xfrm>
              <a:off x="4656" y="2640"/>
              <a:ext cx="341" cy="327"/>
            </a:xfrm>
            <a:prstGeom prst="rect">
              <a:avLst/>
            </a:prstGeom>
            <a:noFill/>
            <a:ln w="12700">
              <a:noFill/>
            </a:ln>
          </p:spPr>
          <p:txBody>
            <a:bodyPr wrap="none" anchor="ctr" anchorCtr="0">
              <a:spAutoFit/>
            </a:bodyPr>
            <a:lstStyle/>
            <a:p>
              <a:pPr algn="ctr"/>
              <a:r>
                <a:rPr lang="zh-CN" altLang="en-US" dirty="0">
                  <a:latin typeface="Arial" panose="020B0604020202020204" pitchFamily="34" charset="0"/>
                </a:rPr>
                <a:t>则</a:t>
              </a:r>
              <a:endParaRPr lang="zh-CN" altLang="en-US" dirty="0">
                <a:latin typeface="Arial" panose="020B0604020202020204" pitchFamily="34" charset="0"/>
              </a:endParaRP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wd">
                                    <p:tmPct val="100000"/>
                                  </p:iterate>
                                  <p:childTnLst>
                                    <p:set>
                                      <p:cBhvr>
                                        <p:cTn id="6" dur="1" fill="hold">
                                          <p:stCondLst>
                                            <p:cond delay="0"/>
                                          </p:stCondLst>
                                        </p:cTn>
                                        <p:tgtEl>
                                          <p:spTgt spid="72706"/>
                                        </p:tgtEl>
                                        <p:attrNameLst>
                                          <p:attrName>style.visibility</p:attrName>
                                        </p:attrNameLst>
                                      </p:cBhvr>
                                      <p:to>
                                        <p:strVal val="visible"/>
                                      </p:to>
                                    </p:set>
                                    <p:animEffect transition="in" filter="wipe(left)">
                                      <p:cBhvr>
                                        <p:cTn id="7" dur="300"/>
                                        <p:tgtEl>
                                          <p:spTgt spid="7270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72739"/>
                                        </p:tgtEl>
                                        <p:attrNameLst>
                                          <p:attrName>style.visibility</p:attrName>
                                        </p:attrNameLst>
                                      </p:cBhvr>
                                      <p:to>
                                        <p:strVal val="visible"/>
                                      </p:to>
                                    </p:set>
                                    <p:anim calcmode="lin" valueType="num">
                                      <p:cBhvr additive="base">
                                        <p:cTn id="12" dur="500" fill="hold"/>
                                        <p:tgtEl>
                                          <p:spTgt spid="72739"/>
                                        </p:tgtEl>
                                        <p:attrNameLst>
                                          <p:attrName>ppt_x</p:attrName>
                                        </p:attrNameLst>
                                      </p:cBhvr>
                                      <p:tavLst>
                                        <p:tav tm="0">
                                          <p:val>
                                            <p:strVal val="0-#ppt_w/2"/>
                                          </p:val>
                                        </p:tav>
                                        <p:tav tm="100000">
                                          <p:val>
                                            <p:strVal val="#ppt_x"/>
                                          </p:val>
                                        </p:tav>
                                      </p:tavLst>
                                    </p:anim>
                                    <p:anim calcmode="lin" valueType="num">
                                      <p:cBhvr additive="base">
                                        <p:cTn id="13" dur="500" fill="hold"/>
                                        <p:tgtEl>
                                          <p:spTgt spid="7273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72707"/>
                                        </p:tgtEl>
                                        <p:attrNameLst>
                                          <p:attrName>style.visibility</p:attrName>
                                        </p:attrNameLst>
                                      </p:cBhvr>
                                      <p:to>
                                        <p:strVal val="visible"/>
                                      </p:to>
                                    </p:set>
                                    <p:anim calcmode="lin" valueType="num">
                                      <p:cBhvr additive="base">
                                        <p:cTn id="18" dur="500" fill="hold"/>
                                        <p:tgtEl>
                                          <p:spTgt spid="72707"/>
                                        </p:tgtEl>
                                        <p:attrNameLst>
                                          <p:attrName>ppt_x</p:attrName>
                                        </p:attrNameLst>
                                      </p:cBhvr>
                                      <p:tavLst>
                                        <p:tav tm="0">
                                          <p:val>
                                            <p:strVal val="0-#ppt_w/2"/>
                                          </p:val>
                                        </p:tav>
                                        <p:tav tm="100000">
                                          <p:val>
                                            <p:strVal val="#ppt_x"/>
                                          </p:val>
                                        </p:tav>
                                      </p:tavLst>
                                    </p:anim>
                                    <p:anim calcmode="lin" valueType="num">
                                      <p:cBhvr additive="base">
                                        <p:cTn id="19" dur="500" fill="hold"/>
                                        <p:tgtEl>
                                          <p:spTgt spid="72707"/>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72708"/>
                                        </p:tgtEl>
                                        <p:attrNameLst>
                                          <p:attrName>style.visibility</p:attrName>
                                        </p:attrNameLst>
                                      </p:cBhvr>
                                      <p:to>
                                        <p:strVal val="visible"/>
                                      </p:to>
                                    </p:set>
                                    <p:anim calcmode="lin" valueType="num">
                                      <p:cBhvr additive="base">
                                        <p:cTn id="24" dur="500" fill="hold"/>
                                        <p:tgtEl>
                                          <p:spTgt spid="72708"/>
                                        </p:tgtEl>
                                        <p:attrNameLst>
                                          <p:attrName>ppt_x</p:attrName>
                                        </p:attrNameLst>
                                      </p:cBhvr>
                                      <p:tavLst>
                                        <p:tav tm="0">
                                          <p:val>
                                            <p:strVal val="0-#ppt_w/2"/>
                                          </p:val>
                                        </p:tav>
                                        <p:tav tm="100000">
                                          <p:val>
                                            <p:strVal val="#ppt_x"/>
                                          </p:val>
                                        </p:tav>
                                      </p:tavLst>
                                    </p:anim>
                                    <p:anim calcmode="lin" valueType="num">
                                      <p:cBhvr additive="base">
                                        <p:cTn id="25" dur="500" fill="hold"/>
                                        <p:tgtEl>
                                          <p:spTgt spid="72708"/>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72741"/>
                                        </p:tgtEl>
                                        <p:attrNameLst>
                                          <p:attrName>style.visibility</p:attrName>
                                        </p:attrNameLst>
                                      </p:cBhvr>
                                      <p:to>
                                        <p:strVal val="visible"/>
                                      </p:to>
                                    </p:set>
                                    <p:anim calcmode="lin" valueType="num">
                                      <p:cBhvr additive="base">
                                        <p:cTn id="30" dur="500" fill="hold"/>
                                        <p:tgtEl>
                                          <p:spTgt spid="72741"/>
                                        </p:tgtEl>
                                        <p:attrNameLst>
                                          <p:attrName>ppt_x</p:attrName>
                                        </p:attrNameLst>
                                      </p:cBhvr>
                                      <p:tavLst>
                                        <p:tav tm="0">
                                          <p:val>
                                            <p:strVal val="0-#ppt_w/2"/>
                                          </p:val>
                                        </p:tav>
                                        <p:tav tm="100000">
                                          <p:val>
                                            <p:strVal val="#ppt_x"/>
                                          </p:val>
                                        </p:tav>
                                      </p:tavLst>
                                    </p:anim>
                                    <p:anim calcmode="lin" valueType="num">
                                      <p:cBhvr additive="base">
                                        <p:cTn id="31" dur="500" fill="hold"/>
                                        <p:tgtEl>
                                          <p:spTgt spid="72741"/>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2" presetClass="entr" presetSubtype="9" fill="hold" grpId="0" nodeType="afterEffect">
                                  <p:stCondLst>
                                    <p:cond delay="0"/>
                                  </p:stCondLst>
                                  <p:childTnLst>
                                    <p:set>
                                      <p:cBhvr>
                                        <p:cTn id="34" dur="1" fill="hold">
                                          <p:stCondLst>
                                            <p:cond delay="0"/>
                                          </p:stCondLst>
                                        </p:cTn>
                                        <p:tgtEl>
                                          <p:spTgt spid="72728"/>
                                        </p:tgtEl>
                                        <p:attrNameLst>
                                          <p:attrName>style.visibility</p:attrName>
                                        </p:attrNameLst>
                                      </p:cBhvr>
                                      <p:to>
                                        <p:strVal val="visible"/>
                                      </p:to>
                                    </p:set>
                                    <p:anim calcmode="lin" valueType="num">
                                      <p:cBhvr additive="base">
                                        <p:cTn id="35" dur="500" fill="hold"/>
                                        <p:tgtEl>
                                          <p:spTgt spid="72728"/>
                                        </p:tgtEl>
                                        <p:attrNameLst>
                                          <p:attrName>ppt_x</p:attrName>
                                        </p:attrNameLst>
                                      </p:cBhvr>
                                      <p:tavLst>
                                        <p:tav tm="0">
                                          <p:val>
                                            <p:strVal val="0-#ppt_w/2"/>
                                          </p:val>
                                        </p:tav>
                                        <p:tav tm="100000">
                                          <p:val>
                                            <p:strVal val="#ppt_x"/>
                                          </p:val>
                                        </p:tav>
                                      </p:tavLst>
                                    </p:anim>
                                    <p:anim calcmode="lin" valueType="num">
                                      <p:cBhvr additive="base">
                                        <p:cTn id="36" dur="500" fill="hold"/>
                                        <p:tgtEl>
                                          <p:spTgt spid="72728"/>
                                        </p:tgtEl>
                                        <p:attrNameLst>
                                          <p:attrName>ppt_y</p:attrName>
                                        </p:attrNameLst>
                                      </p:cBhvr>
                                      <p:tavLst>
                                        <p:tav tm="0">
                                          <p:val>
                                            <p:strVal val="0-#ppt_h/2"/>
                                          </p:val>
                                        </p:tav>
                                        <p:tav tm="100000">
                                          <p:val>
                                            <p:strVal val="#ppt_y"/>
                                          </p:val>
                                        </p:tav>
                                      </p:tavLst>
                                    </p:anim>
                                  </p:childTnLst>
                                </p:cTn>
                              </p:par>
                            </p:childTnLst>
                          </p:cTn>
                        </p:par>
                        <p:par>
                          <p:cTn id="37" fill="hold">
                            <p:stCondLst>
                              <p:cond delay="1000"/>
                            </p:stCondLst>
                            <p:childTnLst>
                              <p:par>
                                <p:cTn id="38" presetID="2" presetClass="entr" presetSubtype="3" fill="hold" grpId="0" nodeType="afterEffect">
                                  <p:stCondLst>
                                    <p:cond delay="0"/>
                                  </p:stCondLst>
                                  <p:childTnLst>
                                    <p:set>
                                      <p:cBhvr>
                                        <p:cTn id="39" dur="1" fill="hold">
                                          <p:stCondLst>
                                            <p:cond delay="0"/>
                                          </p:stCondLst>
                                        </p:cTn>
                                        <p:tgtEl>
                                          <p:spTgt spid="72729"/>
                                        </p:tgtEl>
                                        <p:attrNameLst>
                                          <p:attrName>style.visibility</p:attrName>
                                        </p:attrNameLst>
                                      </p:cBhvr>
                                      <p:to>
                                        <p:strVal val="visible"/>
                                      </p:to>
                                    </p:set>
                                    <p:anim calcmode="lin" valueType="num">
                                      <p:cBhvr additive="base">
                                        <p:cTn id="40" dur="500" fill="hold"/>
                                        <p:tgtEl>
                                          <p:spTgt spid="72729"/>
                                        </p:tgtEl>
                                        <p:attrNameLst>
                                          <p:attrName>ppt_x</p:attrName>
                                        </p:attrNameLst>
                                      </p:cBhvr>
                                      <p:tavLst>
                                        <p:tav tm="0">
                                          <p:val>
                                            <p:strVal val="1+#ppt_w/2"/>
                                          </p:val>
                                        </p:tav>
                                        <p:tav tm="100000">
                                          <p:val>
                                            <p:strVal val="#ppt_x"/>
                                          </p:val>
                                        </p:tav>
                                      </p:tavLst>
                                    </p:anim>
                                    <p:anim calcmode="lin" valueType="num">
                                      <p:cBhvr additive="base">
                                        <p:cTn id="41" dur="500" fill="hold"/>
                                        <p:tgtEl>
                                          <p:spTgt spid="72729"/>
                                        </p:tgtEl>
                                        <p:attrNameLst>
                                          <p:attrName>ppt_y</p:attrName>
                                        </p:attrNameLst>
                                      </p:cBhvr>
                                      <p:tavLst>
                                        <p:tav tm="0">
                                          <p:val>
                                            <p:strVal val="0-#ppt_h/2"/>
                                          </p:val>
                                        </p:tav>
                                        <p:tav tm="100000">
                                          <p:val>
                                            <p:strVal val="#ppt_y"/>
                                          </p:val>
                                        </p:tav>
                                      </p:tavLst>
                                    </p:anim>
                                  </p:childTnLst>
                                </p:cTn>
                              </p:par>
                            </p:childTnLst>
                          </p:cTn>
                        </p:par>
                        <p:par>
                          <p:cTn id="42" fill="hold">
                            <p:stCondLst>
                              <p:cond delay="1500"/>
                            </p:stCondLst>
                            <p:childTnLst>
                              <p:par>
                                <p:cTn id="43" presetID="2" presetClass="entr" presetSubtype="4" fill="hold" grpId="0" nodeType="afterEffect">
                                  <p:stCondLst>
                                    <p:cond delay="0"/>
                                  </p:stCondLst>
                                  <p:childTnLst>
                                    <p:set>
                                      <p:cBhvr>
                                        <p:cTn id="44" dur="1" fill="hold">
                                          <p:stCondLst>
                                            <p:cond delay="0"/>
                                          </p:stCondLst>
                                        </p:cTn>
                                        <p:tgtEl>
                                          <p:spTgt spid="72730"/>
                                        </p:tgtEl>
                                        <p:attrNameLst>
                                          <p:attrName>style.visibility</p:attrName>
                                        </p:attrNameLst>
                                      </p:cBhvr>
                                      <p:to>
                                        <p:strVal val="visible"/>
                                      </p:to>
                                    </p:set>
                                    <p:anim calcmode="lin" valueType="num">
                                      <p:cBhvr additive="base">
                                        <p:cTn id="45" dur="500" fill="hold"/>
                                        <p:tgtEl>
                                          <p:spTgt spid="72730"/>
                                        </p:tgtEl>
                                        <p:attrNameLst>
                                          <p:attrName>ppt_x</p:attrName>
                                        </p:attrNameLst>
                                      </p:cBhvr>
                                      <p:tavLst>
                                        <p:tav tm="0">
                                          <p:val>
                                            <p:strVal val="#ppt_x"/>
                                          </p:val>
                                        </p:tav>
                                        <p:tav tm="100000">
                                          <p:val>
                                            <p:strVal val="#ppt_x"/>
                                          </p:val>
                                        </p:tav>
                                      </p:tavLst>
                                    </p:anim>
                                    <p:anim calcmode="lin" valueType="num">
                                      <p:cBhvr additive="base">
                                        <p:cTn id="46" dur="500" fill="hold"/>
                                        <p:tgtEl>
                                          <p:spTgt spid="72730"/>
                                        </p:tgtEl>
                                        <p:attrNameLst>
                                          <p:attrName>ppt_y</p:attrName>
                                        </p:attrNameLst>
                                      </p:cBhvr>
                                      <p:tavLst>
                                        <p:tav tm="0">
                                          <p:val>
                                            <p:strVal val="1+#ppt_h/2"/>
                                          </p:val>
                                        </p:tav>
                                        <p:tav tm="100000">
                                          <p:val>
                                            <p:strVal val="#ppt_y"/>
                                          </p:val>
                                        </p:tav>
                                      </p:tavLst>
                                    </p:anim>
                                  </p:childTnLst>
                                </p:cTn>
                              </p:par>
                            </p:childTnLst>
                          </p:cTn>
                        </p:par>
                        <p:par>
                          <p:cTn id="47" fill="hold">
                            <p:stCondLst>
                              <p:cond delay="2000"/>
                            </p:stCondLst>
                            <p:childTnLst>
                              <p:par>
                                <p:cTn id="48" presetID="2" presetClass="entr" presetSubtype="12" fill="hold" grpId="0" nodeType="afterEffect">
                                  <p:stCondLst>
                                    <p:cond delay="0"/>
                                  </p:stCondLst>
                                  <p:childTnLst>
                                    <p:set>
                                      <p:cBhvr>
                                        <p:cTn id="49" dur="1" fill="hold">
                                          <p:stCondLst>
                                            <p:cond delay="0"/>
                                          </p:stCondLst>
                                        </p:cTn>
                                        <p:tgtEl>
                                          <p:spTgt spid="72731"/>
                                        </p:tgtEl>
                                        <p:attrNameLst>
                                          <p:attrName>style.visibility</p:attrName>
                                        </p:attrNameLst>
                                      </p:cBhvr>
                                      <p:to>
                                        <p:strVal val="visible"/>
                                      </p:to>
                                    </p:set>
                                    <p:anim calcmode="lin" valueType="num">
                                      <p:cBhvr additive="base">
                                        <p:cTn id="50" dur="500" fill="hold"/>
                                        <p:tgtEl>
                                          <p:spTgt spid="72731"/>
                                        </p:tgtEl>
                                        <p:attrNameLst>
                                          <p:attrName>ppt_x</p:attrName>
                                        </p:attrNameLst>
                                      </p:cBhvr>
                                      <p:tavLst>
                                        <p:tav tm="0">
                                          <p:val>
                                            <p:strVal val="0-#ppt_w/2"/>
                                          </p:val>
                                        </p:tav>
                                        <p:tav tm="100000">
                                          <p:val>
                                            <p:strVal val="#ppt_x"/>
                                          </p:val>
                                        </p:tav>
                                      </p:tavLst>
                                    </p:anim>
                                    <p:anim calcmode="lin" valueType="num">
                                      <p:cBhvr additive="base">
                                        <p:cTn id="51" dur="500" fill="hold"/>
                                        <p:tgtEl>
                                          <p:spTgt spid="72731"/>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2" fill="hold" grpId="0" nodeType="clickEffect">
                                  <p:stCondLst>
                                    <p:cond delay="0"/>
                                  </p:stCondLst>
                                  <p:childTnLst>
                                    <p:set>
                                      <p:cBhvr>
                                        <p:cTn id="55" dur="1" fill="hold">
                                          <p:stCondLst>
                                            <p:cond delay="0"/>
                                          </p:stCondLst>
                                        </p:cTn>
                                        <p:tgtEl>
                                          <p:spTgt spid="72732"/>
                                        </p:tgtEl>
                                        <p:attrNameLst>
                                          <p:attrName>style.visibility</p:attrName>
                                        </p:attrNameLst>
                                      </p:cBhvr>
                                      <p:to>
                                        <p:strVal val="visible"/>
                                      </p:to>
                                    </p:set>
                                    <p:anim calcmode="lin" valueType="num">
                                      <p:cBhvr additive="base">
                                        <p:cTn id="56" dur="500" fill="hold"/>
                                        <p:tgtEl>
                                          <p:spTgt spid="72732"/>
                                        </p:tgtEl>
                                        <p:attrNameLst>
                                          <p:attrName>ppt_x</p:attrName>
                                        </p:attrNameLst>
                                      </p:cBhvr>
                                      <p:tavLst>
                                        <p:tav tm="0">
                                          <p:val>
                                            <p:strVal val="1+#ppt_w/2"/>
                                          </p:val>
                                        </p:tav>
                                        <p:tav tm="100000">
                                          <p:val>
                                            <p:strVal val="#ppt_x"/>
                                          </p:val>
                                        </p:tav>
                                      </p:tavLst>
                                    </p:anim>
                                    <p:anim calcmode="lin" valueType="num">
                                      <p:cBhvr additive="base">
                                        <p:cTn id="57" dur="500" fill="hold"/>
                                        <p:tgtEl>
                                          <p:spTgt spid="72732"/>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8" fill="hold" nodeType="clickEffect">
                                  <p:stCondLst>
                                    <p:cond delay="0"/>
                                  </p:stCondLst>
                                  <p:childTnLst>
                                    <p:set>
                                      <p:cBhvr>
                                        <p:cTn id="61" dur="1" fill="hold">
                                          <p:stCondLst>
                                            <p:cond delay="0"/>
                                          </p:stCondLst>
                                        </p:cTn>
                                        <p:tgtEl>
                                          <p:spTgt spid="72742"/>
                                        </p:tgtEl>
                                        <p:attrNameLst>
                                          <p:attrName>style.visibility</p:attrName>
                                        </p:attrNameLst>
                                      </p:cBhvr>
                                      <p:to>
                                        <p:strVal val="visible"/>
                                      </p:to>
                                    </p:set>
                                    <p:anim calcmode="lin" valueType="num">
                                      <p:cBhvr additive="base">
                                        <p:cTn id="62" dur="500" fill="hold"/>
                                        <p:tgtEl>
                                          <p:spTgt spid="72742"/>
                                        </p:tgtEl>
                                        <p:attrNameLst>
                                          <p:attrName>ppt_x</p:attrName>
                                        </p:attrNameLst>
                                      </p:cBhvr>
                                      <p:tavLst>
                                        <p:tav tm="0">
                                          <p:val>
                                            <p:strVal val="0-#ppt_w/2"/>
                                          </p:val>
                                        </p:tav>
                                        <p:tav tm="100000">
                                          <p:val>
                                            <p:strVal val="#ppt_x"/>
                                          </p:val>
                                        </p:tav>
                                      </p:tavLst>
                                    </p:anim>
                                    <p:anim calcmode="lin" valueType="num">
                                      <p:cBhvr additive="base">
                                        <p:cTn id="63" dur="500" fill="hold"/>
                                        <p:tgtEl>
                                          <p:spTgt spid="72742"/>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8" fill="hold" nodeType="clickEffect">
                                  <p:stCondLst>
                                    <p:cond delay="0"/>
                                  </p:stCondLst>
                                  <p:childTnLst>
                                    <p:set>
                                      <p:cBhvr>
                                        <p:cTn id="67" dur="1" fill="hold">
                                          <p:stCondLst>
                                            <p:cond delay="0"/>
                                          </p:stCondLst>
                                        </p:cTn>
                                        <p:tgtEl>
                                          <p:spTgt spid="72744"/>
                                        </p:tgtEl>
                                        <p:attrNameLst>
                                          <p:attrName>style.visibility</p:attrName>
                                        </p:attrNameLst>
                                      </p:cBhvr>
                                      <p:to>
                                        <p:strVal val="visible"/>
                                      </p:to>
                                    </p:set>
                                    <p:anim calcmode="lin" valueType="num">
                                      <p:cBhvr additive="base">
                                        <p:cTn id="68" dur="500" fill="hold"/>
                                        <p:tgtEl>
                                          <p:spTgt spid="72744"/>
                                        </p:tgtEl>
                                        <p:attrNameLst>
                                          <p:attrName>ppt_x</p:attrName>
                                        </p:attrNameLst>
                                      </p:cBhvr>
                                      <p:tavLst>
                                        <p:tav tm="0">
                                          <p:val>
                                            <p:strVal val="0-#ppt_w/2"/>
                                          </p:val>
                                        </p:tav>
                                        <p:tav tm="100000">
                                          <p:val>
                                            <p:strVal val="#ppt_x"/>
                                          </p:val>
                                        </p:tav>
                                      </p:tavLst>
                                    </p:anim>
                                    <p:anim calcmode="lin" valueType="num">
                                      <p:cBhvr additive="base">
                                        <p:cTn id="69" dur="500" fill="hold"/>
                                        <p:tgtEl>
                                          <p:spTgt spid="72744"/>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 presetClass="entr" presetSubtype="32" fill="hold" grpId="0" nodeType="clickEffect">
                                  <p:stCondLst>
                                    <p:cond delay="0"/>
                                  </p:stCondLst>
                                  <p:childTnLst>
                                    <p:set>
                                      <p:cBhvr>
                                        <p:cTn id="73" dur="1" fill="hold">
                                          <p:stCondLst>
                                            <p:cond delay="0"/>
                                          </p:stCondLst>
                                        </p:cTn>
                                        <p:tgtEl>
                                          <p:spTgt spid="72733"/>
                                        </p:tgtEl>
                                        <p:attrNameLst>
                                          <p:attrName>style.visibility</p:attrName>
                                        </p:attrNameLst>
                                      </p:cBhvr>
                                      <p:to>
                                        <p:strVal val="visible"/>
                                      </p:to>
                                    </p:set>
                                    <p:animEffect transition="in" filter="box(out)">
                                      <p:cBhvr>
                                        <p:cTn id="74" dur="500"/>
                                        <p:tgtEl>
                                          <p:spTgt spid="72733"/>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72737"/>
                                        </p:tgtEl>
                                        <p:attrNameLst>
                                          <p:attrName>style.visibility</p:attrName>
                                        </p:attrNameLst>
                                      </p:cBhvr>
                                      <p:to>
                                        <p:strVal val="visible"/>
                                      </p:to>
                                    </p:set>
                                    <p:anim calcmode="lin" valueType="num">
                                      <p:cBhvr additive="base">
                                        <p:cTn id="79" dur="500" fill="hold"/>
                                        <p:tgtEl>
                                          <p:spTgt spid="72737"/>
                                        </p:tgtEl>
                                        <p:attrNameLst>
                                          <p:attrName>ppt_x</p:attrName>
                                        </p:attrNameLst>
                                      </p:cBhvr>
                                      <p:tavLst>
                                        <p:tav tm="0">
                                          <p:val>
                                            <p:strVal val="0-#ppt_w/2"/>
                                          </p:val>
                                        </p:tav>
                                        <p:tav tm="100000">
                                          <p:val>
                                            <p:strVal val="#ppt_x"/>
                                          </p:val>
                                        </p:tav>
                                      </p:tavLst>
                                    </p:anim>
                                    <p:anim calcmode="lin" valueType="num">
                                      <p:cBhvr additive="base">
                                        <p:cTn id="80" dur="500" fill="hold"/>
                                        <p:tgtEl>
                                          <p:spTgt spid="72737"/>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72738"/>
                                        </p:tgtEl>
                                        <p:attrNameLst>
                                          <p:attrName>style.visibility</p:attrName>
                                        </p:attrNameLst>
                                      </p:cBhvr>
                                      <p:to>
                                        <p:strVal val="visible"/>
                                      </p:to>
                                    </p:set>
                                    <p:anim calcmode="lin" valueType="num">
                                      <p:cBhvr additive="base">
                                        <p:cTn id="85" dur="500" fill="hold"/>
                                        <p:tgtEl>
                                          <p:spTgt spid="72738"/>
                                        </p:tgtEl>
                                        <p:attrNameLst>
                                          <p:attrName>ppt_x</p:attrName>
                                        </p:attrNameLst>
                                      </p:cBhvr>
                                      <p:tavLst>
                                        <p:tav tm="0">
                                          <p:val>
                                            <p:strVal val="0-#ppt_w/2"/>
                                          </p:val>
                                        </p:tav>
                                        <p:tav tm="100000">
                                          <p:val>
                                            <p:strVal val="#ppt_x"/>
                                          </p:val>
                                        </p:tav>
                                      </p:tavLst>
                                    </p:anim>
                                    <p:anim calcmode="lin" valueType="num">
                                      <p:cBhvr additive="base">
                                        <p:cTn id="86" dur="500" fill="hold"/>
                                        <p:tgtEl>
                                          <p:spTgt spid="727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6" grpId="0"/>
      <p:bldP spid="72707" grpId="0"/>
      <p:bldP spid="72708" grpId="0"/>
      <p:bldP spid="72728" grpId="0"/>
      <p:bldP spid="72729" grpId="0"/>
      <p:bldP spid="72730" grpId="0"/>
      <p:bldP spid="72731" grpId="0"/>
      <p:bldP spid="72732" grpId="0"/>
      <p:bldP spid="72733" grpId="0"/>
      <p:bldP spid="72737" grpId="0"/>
      <p:bldP spid="72738" grpId="0"/>
      <p:bldP spid="7273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p:nvPr/>
        </p:nvSpPr>
        <p:spPr>
          <a:xfrm>
            <a:off x="457200" y="579438"/>
            <a:ext cx="4724400" cy="519112"/>
          </a:xfrm>
          <a:prstGeom prst="rect">
            <a:avLst/>
          </a:prstGeom>
          <a:noFill/>
          <a:ln w="12700">
            <a:noFill/>
          </a:ln>
        </p:spPr>
        <p:txBody>
          <a:bodyPr anchor="ctr" anchorCtr="0">
            <a:spAutoFit/>
          </a:bodyPr>
          <a:lstStyle/>
          <a:p>
            <a:pPr algn="ctr"/>
            <a:r>
              <a:rPr lang="zh-CN" altLang="en-US" b="1" dirty="0">
                <a:latin typeface="Times New Roman" panose="02020603050405020304" pitchFamily="18" charset="0"/>
              </a:rPr>
              <a:t>两点间电压与电位的关系：</a:t>
            </a:r>
            <a:endParaRPr lang="zh-CN" altLang="en-US" b="1" dirty="0">
              <a:latin typeface="Times New Roman" panose="02020603050405020304" pitchFamily="18" charset="0"/>
            </a:endParaRPr>
          </a:p>
        </p:txBody>
      </p:sp>
      <p:grpSp>
        <p:nvGrpSpPr>
          <p:cNvPr id="73731" name="Group 3"/>
          <p:cNvGrpSpPr/>
          <p:nvPr/>
        </p:nvGrpSpPr>
        <p:grpSpPr>
          <a:xfrm>
            <a:off x="228600" y="1143000"/>
            <a:ext cx="3108325" cy="2714625"/>
            <a:chOff x="528" y="1042"/>
            <a:chExt cx="1440" cy="1343"/>
          </a:xfrm>
        </p:grpSpPr>
        <p:grpSp>
          <p:nvGrpSpPr>
            <p:cNvPr id="51211" name="Group 4"/>
            <p:cNvGrpSpPr/>
            <p:nvPr/>
          </p:nvGrpSpPr>
          <p:grpSpPr>
            <a:xfrm>
              <a:off x="720" y="1596"/>
              <a:ext cx="192" cy="96"/>
              <a:chOff x="864" y="2640"/>
              <a:chExt cx="240" cy="96"/>
            </a:xfrm>
          </p:grpSpPr>
          <p:sp>
            <p:nvSpPr>
              <p:cNvPr id="51231" name="Line 5"/>
              <p:cNvSpPr/>
              <p:nvPr/>
            </p:nvSpPr>
            <p:spPr>
              <a:xfrm>
                <a:off x="864" y="2640"/>
                <a:ext cx="240" cy="0"/>
              </a:xfrm>
              <a:prstGeom prst="line">
                <a:avLst/>
              </a:prstGeom>
              <a:ln w="12700" cap="flat" cmpd="sng">
                <a:solidFill>
                  <a:schemeClr val="tx1"/>
                </a:solidFill>
                <a:prstDash val="solid"/>
                <a:headEnd type="none" w="med" len="med"/>
                <a:tailEnd type="none" w="med" len="med"/>
              </a:ln>
            </p:spPr>
            <p:txBody>
              <a:bodyPr/>
              <a:lstStyle/>
              <a:p>
                <a:endParaRPr lang="zh-CN" altLang="en-US"/>
              </a:p>
            </p:txBody>
          </p:sp>
          <p:sp>
            <p:nvSpPr>
              <p:cNvPr id="51232" name="Line 6"/>
              <p:cNvSpPr/>
              <p:nvPr/>
            </p:nvSpPr>
            <p:spPr>
              <a:xfrm>
                <a:off x="912" y="2736"/>
                <a:ext cx="144" cy="0"/>
              </a:xfrm>
              <a:prstGeom prst="line">
                <a:avLst/>
              </a:prstGeom>
              <a:ln w="28575" cap="flat" cmpd="sng">
                <a:solidFill>
                  <a:schemeClr val="tx1"/>
                </a:solidFill>
                <a:prstDash val="solid"/>
                <a:headEnd type="none" w="med" len="med"/>
                <a:tailEnd type="none" w="med" len="med"/>
              </a:ln>
            </p:spPr>
            <p:txBody>
              <a:bodyPr/>
              <a:lstStyle/>
              <a:p>
                <a:endParaRPr lang="zh-CN" altLang="en-US"/>
              </a:p>
            </p:txBody>
          </p:sp>
        </p:grpSp>
        <p:sp>
          <p:nvSpPr>
            <p:cNvPr id="51212" name="Rectangle 7"/>
            <p:cNvSpPr/>
            <p:nvPr/>
          </p:nvSpPr>
          <p:spPr>
            <a:xfrm rot="-5400000">
              <a:off x="1272" y="1956"/>
              <a:ext cx="96" cy="240"/>
            </a:xfrm>
            <a:prstGeom prst="rect">
              <a:avLst/>
            </a:prstGeom>
            <a:solidFill>
              <a:srgbClr val="00FFCC"/>
            </a:solidFill>
            <a:ln w="12700" cap="flat" cmpd="sng">
              <a:solidFill>
                <a:srgbClr val="000000"/>
              </a:solidFill>
              <a:prstDash val="solid"/>
              <a:miter/>
              <a:headEnd type="none" w="med" len="med"/>
              <a:tailEnd type="none" w="med" len="med"/>
            </a:ln>
          </p:spPr>
          <p:txBody>
            <a:bodyPr wrap="none" anchor="ctr" anchorCtr="0"/>
            <a:lstStyle/>
            <a:p>
              <a:endParaRPr lang="zh-CN" altLang="en-US" dirty="0">
                <a:latin typeface="Arial" panose="020B0604020202020204" pitchFamily="34" charset="0"/>
              </a:endParaRPr>
            </a:p>
          </p:txBody>
        </p:sp>
        <p:sp>
          <p:nvSpPr>
            <p:cNvPr id="51213" name="Rectangle 8"/>
            <p:cNvSpPr/>
            <p:nvPr/>
          </p:nvSpPr>
          <p:spPr>
            <a:xfrm rot="-5400000">
              <a:off x="1224" y="1188"/>
              <a:ext cx="96" cy="240"/>
            </a:xfrm>
            <a:prstGeom prst="rect">
              <a:avLst/>
            </a:prstGeom>
            <a:solidFill>
              <a:srgbClr val="00FFCC"/>
            </a:solidFill>
            <a:ln w="12700" cap="flat" cmpd="sng">
              <a:solidFill>
                <a:srgbClr val="000000"/>
              </a:solidFill>
              <a:prstDash val="solid"/>
              <a:miter/>
              <a:headEnd type="none" w="med" len="med"/>
              <a:tailEnd type="none" w="med" len="med"/>
            </a:ln>
          </p:spPr>
          <p:txBody>
            <a:bodyPr wrap="none" anchor="ctr" anchorCtr="0"/>
            <a:lstStyle/>
            <a:p>
              <a:endParaRPr lang="zh-CN" altLang="en-US" dirty="0">
                <a:latin typeface="Arial" panose="020B0604020202020204" pitchFamily="34" charset="0"/>
              </a:endParaRPr>
            </a:p>
          </p:txBody>
        </p:sp>
        <p:sp>
          <p:nvSpPr>
            <p:cNvPr id="51214" name="Rectangle 9"/>
            <p:cNvSpPr/>
            <p:nvPr/>
          </p:nvSpPr>
          <p:spPr>
            <a:xfrm>
              <a:off x="1680" y="1548"/>
              <a:ext cx="96" cy="240"/>
            </a:xfrm>
            <a:prstGeom prst="rect">
              <a:avLst/>
            </a:prstGeom>
            <a:solidFill>
              <a:srgbClr val="00FFCC"/>
            </a:solidFill>
            <a:ln w="12700" cap="flat" cmpd="sng">
              <a:solidFill>
                <a:srgbClr val="000000"/>
              </a:solidFill>
              <a:prstDash val="solid"/>
              <a:miter/>
              <a:headEnd type="none" w="med" len="med"/>
              <a:tailEnd type="none" w="med" len="med"/>
            </a:ln>
          </p:spPr>
          <p:txBody>
            <a:bodyPr wrap="none" anchor="ctr" anchorCtr="0"/>
            <a:lstStyle/>
            <a:p>
              <a:endParaRPr lang="zh-CN" altLang="en-US" dirty="0">
                <a:latin typeface="Arial" panose="020B0604020202020204" pitchFamily="34" charset="0"/>
              </a:endParaRPr>
            </a:p>
          </p:txBody>
        </p:sp>
        <p:sp>
          <p:nvSpPr>
            <p:cNvPr id="51215" name="Freeform 10"/>
            <p:cNvSpPr/>
            <p:nvPr/>
          </p:nvSpPr>
          <p:spPr>
            <a:xfrm>
              <a:off x="816" y="1308"/>
              <a:ext cx="336" cy="288"/>
            </a:xfrm>
            <a:custGeom>
              <a:avLst/>
              <a:gdLst/>
              <a:ahLst/>
              <a:cxnLst>
                <a:cxn ang="0">
                  <a:pos x="0" y="288"/>
                </a:cxn>
                <a:cxn ang="0">
                  <a:pos x="0" y="0"/>
                </a:cxn>
                <a:cxn ang="0">
                  <a:pos x="40" y="0"/>
                </a:cxn>
              </a:cxnLst>
              <a:rect l="0" t="0" r="0" b="0"/>
              <a:pathLst>
                <a:path w="384" h="288">
                  <a:moveTo>
                    <a:pt x="0" y="288"/>
                  </a:moveTo>
                  <a:lnTo>
                    <a:pt x="0" y="0"/>
                  </a:lnTo>
                  <a:lnTo>
                    <a:pt x="384" y="0"/>
                  </a:lnTo>
                </a:path>
              </a:pathLst>
            </a:custGeom>
            <a:noFill/>
            <a:ln w="12700" cap="flat" cmpd="sng">
              <a:solidFill>
                <a:schemeClr val="tx1">
                  <a:alpha val="100000"/>
                </a:schemeClr>
              </a:solidFill>
              <a:prstDash val="solid"/>
              <a:round/>
              <a:headEnd type="none" w="med" len="med"/>
              <a:tailEnd type="none" w="med" len="med"/>
            </a:ln>
          </p:spPr>
          <p:txBody>
            <a:bodyPr/>
            <a:lstStyle/>
            <a:p>
              <a:endParaRPr lang="zh-CN" altLang="en-US"/>
            </a:p>
          </p:txBody>
        </p:sp>
        <p:sp>
          <p:nvSpPr>
            <p:cNvPr id="51216" name="Freeform 11"/>
            <p:cNvSpPr/>
            <p:nvPr/>
          </p:nvSpPr>
          <p:spPr>
            <a:xfrm>
              <a:off x="1392" y="1307"/>
              <a:ext cx="336" cy="241"/>
            </a:xfrm>
            <a:custGeom>
              <a:avLst/>
              <a:gdLst/>
              <a:ahLst/>
              <a:cxnLst>
                <a:cxn ang="0">
                  <a:pos x="0" y="0"/>
                </a:cxn>
                <a:cxn ang="0">
                  <a:pos x="3957" y="0"/>
                </a:cxn>
                <a:cxn ang="0">
                  <a:pos x="3957" y="9161"/>
                </a:cxn>
              </a:cxnLst>
              <a:rect l="0" t="0" r="0" b="0"/>
              <a:pathLst>
                <a:path w="288" h="192">
                  <a:moveTo>
                    <a:pt x="0" y="0"/>
                  </a:moveTo>
                  <a:lnTo>
                    <a:pt x="288" y="0"/>
                  </a:lnTo>
                  <a:lnTo>
                    <a:pt x="288" y="192"/>
                  </a:lnTo>
                </a:path>
              </a:pathLst>
            </a:custGeom>
            <a:noFill/>
            <a:ln w="12700" cap="flat" cmpd="sng">
              <a:solidFill>
                <a:schemeClr val="tx1">
                  <a:alpha val="100000"/>
                </a:schemeClr>
              </a:solidFill>
              <a:prstDash val="solid"/>
              <a:round/>
              <a:headEnd type="none" w="med" len="med"/>
              <a:tailEnd type="none" w="med" len="med"/>
            </a:ln>
          </p:spPr>
          <p:txBody>
            <a:bodyPr/>
            <a:lstStyle/>
            <a:p>
              <a:endParaRPr lang="zh-CN" altLang="en-US"/>
            </a:p>
          </p:txBody>
        </p:sp>
        <p:sp>
          <p:nvSpPr>
            <p:cNvPr id="51217" name="Freeform 12"/>
            <p:cNvSpPr/>
            <p:nvPr/>
          </p:nvSpPr>
          <p:spPr>
            <a:xfrm>
              <a:off x="816" y="1692"/>
              <a:ext cx="384" cy="384"/>
            </a:xfrm>
            <a:custGeom>
              <a:avLst/>
              <a:gdLst/>
              <a:ahLst/>
              <a:cxnLst>
                <a:cxn ang="0">
                  <a:pos x="0" y="0"/>
                </a:cxn>
                <a:cxn ang="0">
                  <a:pos x="0" y="3258"/>
                </a:cxn>
                <a:cxn ang="0">
                  <a:pos x="384" y="3258"/>
                </a:cxn>
              </a:cxnLst>
              <a:rect l="0" t="0" r="0" b="0"/>
              <a:pathLst>
                <a:path w="384" h="336">
                  <a:moveTo>
                    <a:pt x="0" y="0"/>
                  </a:moveTo>
                  <a:lnTo>
                    <a:pt x="0" y="336"/>
                  </a:lnTo>
                  <a:lnTo>
                    <a:pt x="384" y="336"/>
                  </a:lnTo>
                </a:path>
              </a:pathLst>
            </a:custGeom>
            <a:noFill/>
            <a:ln w="12700" cap="flat" cmpd="sng">
              <a:solidFill>
                <a:schemeClr val="tx1">
                  <a:alpha val="100000"/>
                </a:schemeClr>
              </a:solidFill>
              <a:prstDash val="solid"/>
              <a:round/>
              <a:headEnd type="none" w="med" len="med"/>
              <a:tailEnd type="none" w="med" len="med"/>
            </a:ln>
          </p:spPr>
          <p:txBody>
            <a:bodyPr/>
            <a:lstStyle/>
            <a:p>
              <a:endParaRPr lang="zh-CN" altLang="en-US"/>
            </a:p>
          </p:txBody>
        </p:sp>
        <p:sp>
          <p:nvSpPr>
            <p:cNvPr id="51218" name="Freeform 13"/>
            <p:cNvSpPr/>
            <p:nvPr/>
          </p:nvSpPr>
          <p:spPr>
            <a:xfrm>
              <a:off x="1440" y="1788"/>
              <a:ext cx="288" cy="288"/>
            </a:xfrm>
            <a:custGeom>
              <a:avLst/>
              <a:gdLst/>
              <a:ahLst/>
              <a:cxnLst>
                <a:cxn ang="0">
                  <a:pos x="0" y="24"/>
                </a:cxn>
                <a:cxn ang="0">
                  <a:pos x="24" y="24"/>
                </a:cxn>
                <a:cxn ang="0">
                  <a:pos x="24" y="0"/>
                </a:cxn>
              </a:cxnLst>
              <a:rect l="0" t="0" r="0" b="0"/>
              <a:pathLst>
                <a:path w="336" h="336">
                  <a:moveTo>
                    <a:pt x="0" y="336"/>
                  </a:moveTo>
                  <a:lnTo>
                    <a:pt x="336" y="336"/>
                  </a:lnTo>
                  <a:lnTo>
                    <a:pt x="336" y="0"/>
                  </a:lnTo>
                </a:path>
              </a:pathLst>
            </a:custGeom>
            <a:noFill/>
            <a:ln w="12700" cap="flat" cmpd="sng">
              <a:solidFill>
                <a:schemeClr val="tx1">
                  <a:alpha val="100000"/>
                </a:schemeClr>
              </a:solidFill>
              <a:prstDash val="solid"/>
              <a:round/>
              <a:headEnd type="none" w="med" len="med"/>
              <a:tailEnd type="none" w="med" len="med"/>
            </a:ln>
          </p:spPr>
          <p:txBody>
            <a:bodyPr/>
            <a:lstStyle/>
            <a:p>
              <a:endParaRPr lang="zh-CN" altLang="en-US"/>
            </a:p>
          </p:txBody>
        </p:sp>
        <p:sp>
          <p:nvSpPr>
            <p:cNvPr id="51219" name="Freeform 14"/>
            <p:cNvSpPr/>
            <p:nvPr/>
          </p:nvSpPr>
          <p:spPr>
            <a:xfrm>
              <a:off x="1728" y="2076"/>
              <a:ext cx="144" cy="96"/>
            </a:xfrm>
            <a:custGeom>
              <a:avLst/>
              <a:gdLst/>
              <a:ahLst/>
              <a:cxnLst>
                <a:cxn ang="0">
                  <a:pos x="0" y="0"/>
                </a:cxn>
                <a:cxn ang="0">
                  <a:pos x="144" y="0"/>
                </a:cxn>
                <a:cxn ang="0">
                  <a:pos x="144" y="96"/>
                </a:cxn>
              </a:cxnLst>
              <a:rect l="0" t="0" r="0" b="0"/>
              <a:pathLst>
                <a:path w="144" h="96">
                  <a:moveTo>
                    <a:pt x="0" y="0"/>
                  </a:moveTo>
                  <a:lnTo>
                    <a:pt x="144" y="0"/>
                  </a:lnTo>
                  <a:lnTo>
                    <a:pt x="144" y="96"/>
                  </a:lnTo>
                </a:path>
              </a:pathLst>
            </a:custGeom>
            <a:noFill/>
            <a:ln w="12700" cap="flat" cmpd="sng">
              <a:solidFill>
                <a:schemeClr val="tx1">
                  <a:alpha val="100000"/>
                </a:schemeClr>
              </a:solidFill>
              <a:prstDash val="solid"/>
              <a:round/>
              <a:headEnd type="none" w="med" len="med"/>
              <a:tailEnd type="none" w="med" len="med"/>
            </a:ln>
          </p:spPr>
          <p:txBody>
            <a:bodyPr/>
            <a:lstStyle/>
            <a:p>
              <a:endParaRPr lang="zh-CN" altLang="en-US"/>
            </a:p>
          </p:txBody>
        </p:sp>
        <p:sp>
          <p:nvSpPr>
            <p:cNvPr id="51220" name="Line 15"/>
            <p:cNvSpPr/>
            <p:nvPr/>
          </p:nvSpPr>
          <p:spPr>
            <a:xfrm>
              <a:off x="1776" y="2172"/>
              <a:ext cx="192" cy="0"/>
            </a:xfrm>
            <a:prstGeom prst="line">
              <a:avLst/>
            </a:prstGeom>
            <a:ln w="12700" cap="flat" cmpd="sng">
              <a:solidFill>
                <a:schemeClr val="tx1"/>
              </a:solidFill>
              <a:prstDash val="solid"/>
              <a:headEnd type="none" w="med" len="med"/>
              <a:tailEnd type="none" w="med" len="med"/>
            </a:ln>
          </p:spPr>
          <p:txBody>
            <a:bodyPr/>
            <a:lstStyle/>
            <a:p>
              <a:endParaRPr lang="zh-CN" altLang="en-US"/>
            </a:p>
          </p:txBody>
        </p:sp>
        <p:sp>
          <p:nvSpPr>
            <p:cNvPr id="51221" name="Line 16"/>
            <p:cNvSpPr/>
            <p:nvPr/>
          </p:nvSpPr>
          <p:spPr>
            <a:xfrm>
              <a:off x="1824" y="2220"/>
              <a:ext cx="96" cy="0"/>
            </a:xfrm>
            <a:prstGeom prst="line">
              <a:avLst/>
            </a:prstGeom>
            <a:ln w="12700" cap="flat" cmpd="sng">
              <a:solidFill>
                <a:schemeClr val="tx1"/>
              </a:solidFill>
              <a:prstDash val="solid"/>
              <a:headEnd type="none" w="med" len="med"/>
              <a:tailEnd type="none" w="med" len="med"/>
            </a:ln>
          </p:spPr>
          <p:txBody>
            <a:bodyPr/>
            <a:lstStyle/>
            <a:p>
              <a:endParaRPr lang="zh-CN" altLang="en-US"/>
            </a:p>
          </p:txBody>
        </p:sp>
        <p:sp>
          <p:nvSpPr>
            <p:cNvPr id="51222" name="Line 17"/>
            <p:cNvSpPr/>
            <p:nvPr/>
          </p:nvSpPr>
          <p:spPr>
            <a:xfrm>
              <a:off x="1848" y="2268"/>
              <a:ext cx="48" cy="0"/>
            </a:xfrm>
            <a:prstGeom prst="line">
              <a:avLst/>
            </a:prstGeom>
            <a:ln w="12700" cap="flat" cmpd="sng">
              <a:solidFill>
                <a:schemeClr val="tx1"/>
              </a:solidFill>
              <a:prstDash val="solid"/>
              <a:headEnd type="none" w="med" len="med"/>
              <a:tailEnd type="none" w="med" len="med"/>
            </a:ln>
          </p:spPr>
          <p:txBody>
            <a:bodyPr/>
            <a:lstStyle/>
            <a:p>
              <a:endParaRPr lang="zh-CN" altLang="en-US"/>
            </a:p>
          </p:txBody>
        </p:sp>
        <p:sp>
          <p:nvSpPr>
            <p:cNvPr id="51223" name="Oval 18"/>
            <p:cNvSpPr/>
            <p:nvPr/>
          </p:nvSpPr>
          <p:spPr>
            <a:xfrm>
              <a:off x="793" y="2052"/>
              <a:ext cx="47" cy="47"/>
            </a:xfrm>
            <a:prstGeom prst="ellipse">
              <a:avLst/>
            </a:prstGeom>
            <a:solidFill>
              <a:srgbClr val="FFFFFF"/>
            </a:solidFill>
            <a:ln w="12700" cap="flat" cmpd="sng">
              <a:solidFill>
                <a:srgbClr val="000000"/>
              </a:solidFill>
              <a:prstDash val="solid"/>
              <a:headEnd type="none" w="med" len="med"/>
              <a:tailEnd type="none" w="med" len="med"/>
            </a:ln>
          </p:spPr>
          <p:txBody>
            <a:bodyPr wrap="none" anchor="ctr" anchorCtr="0"/>
            <a:lstStyle/>
            <a:p>
              <a:endParaRPr lang="zh-CN" altLang="en-US" dirty="0">
                <a:latin typeface="Arial" panose="020B0604020202020204" pitchFamily="34" charset="0"/>
              </a:endParaRPr>
            </a:p>
          </p:txBody>
        </p:sp>
        <p:sp>
          <p:nvSpPr>
            <p:cNvPr id="51224" name="Oval 19"/>
            <p:cNvSpPr/>
            <p:nvPr/>
          </p:nvSpPr>
          <p:spPr>
            <a:xfrm>
              <a:off x="793" y="1284"/>
              <a:ext cx="47" cy="47"/>
            </a:xfrm>
            <a:prstGeom prst="ellipse">
              <a:avLst/>
            </a:prstGeom>
            <a:solidFill>
              <a:srgbClr val="FFFFFF"/>
            </a:solidFill>
            <a:ln w="12700" cap="flat" cmpd="sng">
              <a:solidFill>
                <a:srgbClr val="000000"/>
              </a:solidFill>
              <a:prstDash val="solid"/>
              <a:headEnd type="none" w="med" len="med"/>
              <a:tailEnd type="none" w="med" len="med"/>
            </a:ln>
          </p:spPr>
          <p:txBody>
            <a:bodyPr wrap="none" anchor="ctr" anchorCtr="0"/>
            <a:lstStyle/>
            <a:p>
              <a:endParaRPr lang="zh-CN" altLang="en-US" dirty="0">
                <a:latin typeface="Arial" panose="020B0604020202020204" pitchFamily="34" charset="0"/>
              </a:endParaRPr>
            </a:p>
          </p:txBody>
        </p:sp>
        <p:sp>
          <p:nvSpPr>
            <p:cNvPr id="51225" name="Oval 20"/>
            <p:cNvSpPr/>
            <p:nvPr/>
          </p:nvSpPr>
          <p:spPr>
            <a:xfrm>
              <a:off x="1704" y="2052"/>
              <a:ext cx="47" cy="47"/>
            </a:xfrm>
            <a:prstGeom prst="ellipse">
              <a:avLst/>
            </a:prstGeom>
            <a:solidFill>
              <a:srgbClr val="FFFFFF"/>
            </a:solidFill>
            <a:ln w="12700" cap="flat" cmpd="sng">
              <a:solidFill>
                <a:srgbClr val="000000"/>
              </a:solidFill>
              <a:prstDash val="solid"/>
              <a:headEnd type="none" w="med" len="med"/>
              <a:tailEnd type="none" w="med" len="med"/>
            </a:ln>
          </p:spPr>
          <p:txBody>
            <a:bodyPr wrap="none" anchor="ctr" anchorCtr="0"/>
            <a:lstStyle/>
            <a:p>
              <a:endParaRPr lang="zh-CN" altLang="en-US" dirty="0">
                <a:latin typeface="Arial" panose="020B0604020202020204" pitchFamily="34" charset="0"/>
              </a:endParaRPr>
            </a:p>
          </p:txBody>
        </p:sp>
        <p:sp>
          <p:nvSpPr>
            <p:cNvPr id="51226" name="Oval 21"/>
            <p:cNvSpPr/>
            <p:nvPr/>
          </p:nvSpPr>
          <p:spPr>
            <a:xfrm>
              <a:off x="1704" y="1284"/>
              <a:ext cx="47" cy="47"/>
            </a:xfrm>
            <a:prstGeom prst="ellipse">
              <a:avLst/>
            </a:prstGeom>
            <a:solidFill>
              <a:srgbClr val="FFFFFF"/>
            </a:solidFill>
            <a:ln w="12700" cap="flat" cmpd="sng">
              <a:solidFill>
                <a:srgbClr val="000000"/>
              </a:solidFill>
              <a:prstDash val="solid"/>
              <a:headEnd type="none" w="med" len="med"/>
              <a:tailEnd type="none" w="med" len="med"/>
            </a:ln>
          </p:spPr>
          <p:txBody>
            <a:bodyPr wrap="none" anchor="ctr" anchorCtr="0"/>
            <a:lstStyle/>
            <a:p>
              <a:endParaRPr lang="zh-CN" altLang="en-US" dirty="0">
                <a:latin typeface="Arial" panose="020B0604020202020204" pitchFamily="34" charset="0"/>
              </a:endParaRPr>
            </a:p>
          </p:txBody>
        </p:sp>
        <p:sp>
          <p:nvSpPr>
            <p:cNvPr id="51227" name="Text Box 22"/>
            <p:cNvSpPr txBox="1"/>
            <p:nvPr/>
          </p:nvSpPr>
          <p:spPr>
            <a:xfrm>
              <a:off x="528" y="1047"/>
              <a:ext cx="312" cy="257"/>
            </a:xfrm>
            <a:prstGeom prst="rect">
              <a:avLst/>
            </a:prstGeom>
            <a:noFill/>
            <a:ln w="12700">
              <a:noFill/>
            </a:ln>
          </p:spPr>
          <p:txBody>
            <a:bodyPr anchor="ctr" anchorCtr="0">
              <a:spAutoFit/>
            </a:bodyPr>
            <a:lstStyle/>
            <a:p>
              <a:pPr algn="ctr"/>
              <a:r>
                <a:rPr lang="en-US" altLang="zh-CN" b="1" dirty="0">
                  <a:latin typeface="Times New Roman" panose="02020603050405020304" pitchFamily="18" charset="0"/>
                </a:rPr>
                <a:t>a</a:t>
              </a:r>
              <a:endParaRPr lang="en-US" altLang="zh-CN" b="1" dirty="0">
                <a:latin typeface="Times New Roman" panose="02020603050405020304" pitchFamily="18" charset="0"/>
              </a:endParaRPr>
            </a:p>
          </p:txBody>
        </p:sp>
        <p:sp>
          <p:nvSpPr>
            <p:cNvPr id="51228" name="Text Box 23"/>
            <p:cNvSpPr txBox="1"/>
            <p:nvPr/>
          </p:nvSpPr>
          <p:spPr>
            <a:xfrm>
              <a:off x="1680" y="1042"/>
              <a:ext cx="288" cy="257"/>
            </a:xfrm>
            <a:prstGeom prst="rect">
              <a:avLst/>
            </a:prstGeom>
            <a:noFill/>
            <a:ln w="12700">
              <a:noFill/>
            </a:ln>
          </p:spPr>
          <p:txBody>
            <a:bodyPr anchor="ctr" anchorCtr="0">
              <a:spAutoFit/>
            </a:bodyPr>
            <a:lstStyle/>
            <a:p>
              <a:pPr algn="ctr"/>
              <a:r>
                <a:rPr lang="en-US" altLang="zh-CN" b="1" dirty="0">
                  <a:latin typeface="Times New Roman" panose="02020603050405020304" pitchFamily="18" charset="0"/>
                </a:rPr>
                <a:t>b</a:t>
              </a:r>
              <a:endParaRPr lang="en-US" altLang="zh-CN" b="1" dirty="0">
                <a:latin typeface="Times New Roman" panose="02020603050405020304" pitchFamily="18" charset="0"/>
              </a:endParaRPr>
            </a:p>
          </p:txBody>
        </p:sp>
        <p:sp>
          <p:nvSpPr>
            <p:cNvPr id="51229" name="Text Box 24"/>
            <p:cNvSpPr txBox="1"/>
            <p:nvPr/>
          </p:nvSpPr>
          <p:spPr>
            <a:xfrm>
              <a:off x="1584" y="2115"/>
              <a:ext cx="240" cy="257"/>
            </a:xfrm>
            <a:prstGeom prst="rect">
              <a:avLst/>
            </a:prstGeom>
            <a:noFill/>
            <a:ln w="12700">
              <a:noFill/>
            </a:ln>
          </p:spPr>
          <p:txBody>
            <a:bodyPr anchor="ctr" anchorCtr="0">
              <a:spAutoFit/>
            </a:bodyPr>
            <a:lstStyle/>
            <a:p>
              <a:pPr algn="ctr"/>
              <a:r>
                <a:rPr lang="en-US" altLang="zh-CN" b="1" dirty="0">
                  <a:latin typeface="Times New Roman" panose="02020603050405020304" pitchFamily="18" charset="0"/>
                </a:rPr>
                <a:t>c</a:t>
              </a:r>
              <a:endParaRPr lang="en-US" altLang="zh-CN" b="1" dirty="0">
                <a:latin typeface="Times New Roman" panose="02020603050405020304" pitchFamily="18" charset="0"/>
              </a:endParaRPr>
            </a:p>
          </p:txBody>
        </p:sp>
        <p:sp>
          <p:nvSpPr>
            <p:cNvPr id="51230" name="Text Box 25"/>
            <p:cNvSpPr txBox="1"/>
            <p:nvPr/>
          </p:nvSpPr>
          <p:spPr>
            <a:xfrm>
              <a:off x="528" y="2128"/>
              <a:ext cx="288" cy="257"/>
            </a:xfrm>
            <a:prstGeom prst="rect">
              <a:avLst/>
            </a:prstGeom>
            <a:noFill/>
            <a:ln w="12700">
              <a:noFill/>
            </a:ln>
          </p:spPr>
          <p:txBody>
            <a:bodyPr anchor="ctr" anchorCtr="0">
              <a:spAutoFit/>
            </a:bodyPr>
            <a:lstStyle/>
            <a:p>
              <a:pPr algn="ctr"/>
              <a:r>
                <a:rPr lang="en-US" altLang="zh-CN" b="1" dirty="0">
                  <a:latin typeface="Times New Roman" panose="02020603050405020304" pitchFamily="18" charset="0"/>
                </a:rPr>
                <a:t>d</a:t>
              </a:r>
              <a:endParaRPr lang="en-US" altLang="zh-CN" b="1" dirty="0">
                <a:latin typeface="Times New Roman" panose="02020603050405020304" pitchFamily="18" charset="0"/>
              </a:endParaRPr>
            </a:p>
          </p:txBody>
        </p:sp>
      </p:grpSp>
      <p:sp>
        <p:nvSpPr>
          <p:cNvPr id="73754" name="Text Box 26"/>
          <p:cNvSpPr txBox="1"/>
          <p:nvPr/>
        </p:nvSpPr>
        <p:spPr>
          <a:xfrm>
            <a:off x="3505200" y="1371600"/>
            <a:ext cx="4343400" cy="519113"/>
          </a:xfrm>
          <a:prstGeom prst="rect">
            <a:avLst/>
          </a:prstGeom>
          <a:noFill/>
          <a:ln w="12700">
            <a:noFill/>
          </a:ln>
        </p:spPr>
        <p:txBody>
          <a:bodyPr anchor="ctr" anchorCtr="0">
            <a:spAutoFit/>
          </a:bodyPr>
          <a:lstStyle/>
          <a:p>
            <a:r>
              <a:rPr lang="zh-CN" altLang="en-US" b="1" dirty="0">
                <a:latin typeface="Times New Roman" panose="02020603050405020304" pitchFamily="18" charset="0"/>
              </a:rPr>
              <a:t>仍设</a:t>
            </a:r>
            <a:r>
              <a:rPr lang="en-US" altLang="zh-CN" b="1" dirty="0">
                <a:latin typeface="Times New Roman" panose="02020603050405020304" pitchFamily="18" charset="0"/>
              </a:rPr>
              <a:t>c</a:t>
            </a:r>
            <a:r>
              <a:rPr lang="zh-CN" altLang="en-US" b="1" dirty="0">
                <a:latin typeface="Times New Roman" panose="02020603050405020304" pitchFamily="18" charset="0"/>
              </a:rPr>
              <a:t>点为电位参考点，</a:t>
            </a:r>
            <a:endParaRPr lang="zh-CN" altLang="en-US" b="1" dirty="0">
              <a:latin typeface="Times New Roman" panose="02020603050405020304" pitchFamily="18" charset="0"/>
            </a:endParaRPr>
          </a:p>
        </p:txBody>
      </p:sp>
      <p:sp>
        <p:nvSpPr>
          <p:cNvPr id="73755" name="Text Box 27"/>
          <p:cNvSpPr txBox="1"/>
          <p:nvPr/>
        </p:nvSpPr>
        <p:spPr>
          <a:xfrm>
            <a:off x="3886200" y="2247900"/>
            <a:ext cx="1905000" cy="579438"/>
          </a:xfrm>
          <a:prstGeom prst="rect">
            <a:avLst/>
          </a:prstGeom>
          <a:noFill/>
          <a:ln w="12700">
            <a:noFill/>
          </a:ln>
        </p:spPr>
        <p:txBody>
          <a:bodyPr anchor="ctr" anchorCtr="0">
            <a:spAutoFit/>
          </a:bodyPr>
          <a:lstStyle/>
          <a:p>
            <a:r>
              <a:rPr lang="en-US" altLang="zh-CN" sz="3200" b="1" i="1" dirty="0">
                <a:latin typeface="Times New Roman" panose="02020603050405020304" pitchFamily="18" charset="0"/>
              </a:rPr>
              <a:t>U</a:t>
            </a:r>
            <a:r>
              <a:rPr lang="en-US" altLang="zh-CN" sz="3200" b="1" baseline="-25000" dirty="0">
                <a:latin typeface="Times New Roman" panose="02020603050405020304" pitchFamily="18" charset="0"/>
              </a:rPr>
              <a:t>ac</a:t>
            </a:r>
            <a:r>
              <a:rPr lang="en-US" altLang="zh-CN" sz="3200" b="1" i="1" dirty="0">
                <a:latin typeface="Times New Roman" panose="02020603050405020304" pitchFamily="18" charset="0"/>
              </a:rPr>
              <a:t> </a:t>
            </a:r>
            <a:r>
              <a:rPr lang="en-US" altLang="zh-CN" sz="3200" b="1" dirty="0">
                <a:latin typeface="Times New Roman" panose="02020603050405020304" pitchFamily="18" charset="0"/>
              </a:rPr>
              <a:t>= </a:t>
            </a:r>
            <a:r>
              <a:rPr lang="en-US" altLang="zh-CN" sz="3200" b="1" i="1" dirty="0">
                <a:latin typeface="Times New Roman" panose="02020603050405020304" pitchFamily="18" charset="0"/>
              </a:rPr>
              <a:t></a:t>
            </a:r>
            <a:r>
              <a:rPr lang="en-US" altLang="zh-CN" sz="3200" b="1" baseline="-25000" dirty="0">
                <a:latin typeface="Times New Roman" panose="02020603050405020304" pitchFamily="18" charset="0"/>
              </a:rPr>
              <a:t>a</a:t>
            </a:r>
            <a:endParaRPr lang="en-US" altLang="zh-CN" sz="3200" b="1" baseline="-25000" dirty="0">
              <a:latin typeface="Times New Roman" panose="02020603050405020304" pitchFamily="18" charset="0"/>
            </a:endParaRPr>
          </a:p>
        </p:txBody>
      </p:sp>
      <p:sp>
        <p:nvSpPr>
          <p:cNvPr id="73756" name="Text Box 28"/>
          <p:cNvSpPr txBox="1"/>
          <p:nvPr/>
        </p:nvSpPr>
        <p:spPr>
          <a:xfrm>
            <a:off x="3810000" y="3276600"/>
            <a:ext cx="2819400" cy="579438"/>
          </a:xfrm>
          <a:prstGeom prst="rect">
            <a:avLst/>
          </a:prstGeom>
          <a:noFill/>
          <a:ln w="12700">
            <a:noFill/>
          </a:ln>
        </p:spPr>
        <p:txBody>
          <a:bodyPr anchor="ctr" anchorCtr="0">
            <a:spAutoFit/>
          </a:bodyPr>
          <a:lstStyle/>
          <a:p>
            <a:r>
              <a:rPr lang="en-US" altLang="zh-CN" sz="3200" b="1" i="1" dirty="0">
                <a:latin typeface="Times New Roman" panose="02020603050405020304" pitchFamily="18" charset="0"/>
              </a:rPr>
              <a:t>U</a:t>
            </a:r>
            <a:r>
              <a:rPr lang="en-US" altLang="zh-CN" sz="3200" b="1" baseline="-25000" dirty="0">
                <a:latin typeface="Times New Roman" panose="02020603050405020304" pitchFamily="18" charset="0"/>
              </a:rPr>
              <a:t>ad</a:t>
            </a:r>
            <a:r>
              <a:rPr lang="en-US" altLang="zh-CN" sz="3200" b="1" dirty="0">
                <a:latin typeface="Times New Roman" panose="02020603050405020304" pitchFamily="18" charset="0"/>
              </a:rPr>
              <a:t>= </a:t>
            </a:r>
            <a:r>
              <a:rPr lang="en-US" altLang="zh-CN" sz="3200" b="1" i="1" dirty="0">
                <a:latin typeface="Times New Roman" panose="02020603050405020304" pitchFamily="18" charset="0"/>
              </a:rPr>
              <a:t>U</a:t>
            </a:r>
            <a:r>
              <a:rPr lang="en-US" altLang="zh-CN" sz="3200" b="1" baseline="-25000" dirty="0">
                <a:latin typeface="Times New Roman" panose="02020603050405020304" pitchFamily="18" charset="0"/>
              </a:rPr>
              <a:t>ac</a:t>
            </a:r>
            <a:r>
              <a:rPr lang="en-US" altLang="zh-CN" sz="3200" b="1" dirty="0">
                <a:latin typeface="Times New Roman" panose="02020603050405020304" pitchFamily="18" charset="0"/>
              </a:rPr>
              <a:t> –</a:t>
            </a:r>
            <a:r>
              <a:rPr lang="en-US" altLang="zh-CN" sz="3200" b="1" i="1" dirty="0">
                <a:latin typeface="Times New Roman" panose="02020603050405020304" pitchFamily="18" charset="0"/>
              </a:rPr>
              <a:t>U</a:t>
            </a:r>
            <a:r>
              <a:rPr lang="en-US" altLang="zh-CN" sz="3200" b="1" baseline="-25000" dirty="0">
                <a:latin typeface="Times New Roman" panose="02020603050405020304" pitchFamily="18" charset="0"/>
              </a:rPr>
              <a:t>dc</a:t>
            </a:r>
            <a:endParaRPr lang="en-US" altLang="zh-CN" sz="3200" b="1" baseline="-25000" dirty="0">
              <a:latin typeface="Times New Roman" panose="02020603050405020304" pitchFamily="18" charset="0"/>
            </a:endParaRPr>
          </a:p>
        </p:txBody>
      </p:sp>
      <p:sp>
        <p:nvSpPr>
          <p:cNvPr id="73758" name="Text Box 30"/>
          <p:cNvSpPr txBox="1"/>
          <p:nvPr/>
        </p:nvSpPr>
        <p:spPr>
          <a:xfrm>
            <a:off x="838200" y="4279900"/>
            <a:ext cx="7696200" cy="1117600"/>
          </a:xfrm>
          <a:prstGeom prst="rect">
            <a:avLst/>
          </a:prstGeom>
          <a:noFill/>
          <a:ln w="12700">
            <a:noFill/>
          </a:ln>
        </p:spPr>
        <p:txBody>
          <a:bodyPr anchor="ctr" anchorCtr="0">
            <a:spAutoFit/>
          </a:bodyPr>
          <a:lstStyle/>
          <a:p>
            <a:pPr marL="952500" indent="-952500" algn="just">
              <a:lnSpc>
                <a:spcPct val="120000"/>
              </a:lnSpc>
            </a:pPr>
            <a:r>
              <a:rPr lang="zh-CN" altLang="en-US" b="1" dirty="0">
                <a:solidFill>
                  <a:srgbClr val="FF0000"/>
                </a:solidFill>
                <a:latin typeface="Times New Roman" panose="02020603050405020304" pitchFamily="18" charset="0"/>
              </a:rPr>
              <a:t>结论</a:t>
            </a:r>
            <a:r>
              <a:rPr lang="zh-CN" altLang="en-US" b="1" dirty="0">
                <a:latin typeface="Times New Roman" panose="02020603050405020304" pitchFamily="18" charset="0"/>
              </a:rPr>
              <a:t>：电路中任意两点间的电压等于该两点间的电位之差。</a:t>
            </a:r>
            <a:endParaRPr lang="zh-CN" altLang="en-US" b="1" dirty="0">
              <a:latin typeface="Times New Roman" panose="02020603050405020304" pitchFamily="18" charset="0"/>
            </a:endParaRPr>
          </a:p>
        </p:txBody>
      </p:sp>
      <p:sp>
        <p:nvSpPr>
          <p:cNvPr id="73761" name="Rectangle 33"/>
          <p:cNvSpPr/>
          <p:nvPr/>
        </p:nvSpPr>
        <p:spPr>
          <a:xfrm>
            <a:off x="7391400" y="1371600"/>
            <a:ext cx="885825" cy="519113"/>
          </a:xfrm>
          <a:prstGeom prst="rect">
            <a:avLst/>
          </a:prstGeom>
          <a:noFill/>
          <a:ln w="9525">
            <a:noFill/>
          </a:ln>
        </p:spPr>
        <p:txBody>
          <a:bodyPr wrap="none">
            <a:spAutoFit/>
          </a:bodyPr>
          <a:lstStyle/>
          <a:p>
            <a:r>
              <a:rPr lang="en-US" altLang="zh-CN" i="1" dirty="0">
                <a:latin typeface="Arial" panose="020B0604020202020204" pitchFamily="34" charset="0"/>
              </a:rPr>
              <a:t></a:t>
            </a:r>
            <a:r>
              <a:rPr lang="en-US" altLang="zh-CN" baseline="-25000" dirty="0">
                <a:latin typeface="Arial" panose="020B0604020202020204" pitchFamily="34" charset="0"/>
              </a:rPr>
              <a:t>c</a:t>
            </a:r>
            <a:r>
              <a:rPr lang="en-US" altLang="zh-CN" dirty="0">
                <a:latin typeface="Arial" panose="020B0604020202020204" pitchFamily="34" charset="0"/>
              </a:rPr>
              <a:t>=0</a:t>
            </a:r>
            <a:endParaRPr lang="en-US" altLang="zh-CN" dirty="0">
              <a:latin typeface="Arial" panose="020B0604020202020204" pitchFamily="34" charset="0"/>
            </a:endParaRPr>
          </a:p>
        </p:txBody>
      </p:sp>
      <p:sp>
        <p:nvSpPr>
          <p:cNvPr id="73762" name="Rectangle 34"/>
          <p:cNvSpPr/>
          <p:nvPr/>
        </p:nvSpPr>
        <p:spPr>
          <a:xfrm>
            <a:off x="6096000" y="2286000"/>
            <a:ext cx="1573213" cy="579438"/>
          </a:xfrm>
          <a:prstGeom prst="rect">
            <a:avLst/>
          </a:prstGeom>
          <a:noFill/>
          <a:ln w="9525">
            <a:noFill/>
          </a:ln>
        </p:spPr>
        <p:txBody>
          <a:bodyPr wrap="none">
            <a:spAutoFit/>
          </a:bodyPr>
          <a:lstStyle/>
          <a:p>
            <a:r>
              <a:rPr lang="en-US" altLang="zh-CN" sz="3200" i="1" dirty="0">
                <a:latin typeface="Arial" panose="020B0604020202020204" pitchFamily="34" charset="0"/>
              </a:rPr>
              <a:t>U</a:t>
            </a:r>
            <a:r>
              <a:rPr lang="en-US" altLang="zh-CN" sz="3200" baseline="-25000" dirty="0">
                <a:latin typeface="Arial" panose="020B0604020202020204" pitchFamily="34" charset="0"/>
              </a:rPr>
              <a:t>dc</a:t>
            </a:r>
            <a:r>
              <a:rPr lang="en-US" altLang="zh-CN" sz="3200" dirty="0">
                <a:latin typeface="Arial" panose="020B0604020202020204" pitchFamily="34" charset="0"/>
              </a:rPr>
              <a:t> = </a:t>
            </a:r>
            <a:r>
              <a:rPr lang="en-US" altLang="zh-CN" sz="3200" i="1" dirty="0">
                <a:latin typeface="Arial" panose="020B0604020202020204" pitchFamily="34" charset="0"/>
              </a:rPr>
              <a:t></a:t>
            </a:r>
            <a:r>
              <a:rPr lang="en-US" altLang="zh-CN" sz="3200" baseline="-25000" dirty="0">
                <a:latin typeface="Arial" panose="020B0604020202020204" pitchFamily="34" charset="0"/>
              </a:rPr>
              <a:t>d</a:t>
            </a:r>
            <a:endParaRPr lang="en-US" altLang="zh-CN" sz="3200" baseline="-25000" dirty="0">
              <a:latin typeface="Arial" panose="020B0604020202020204" pitchFamily="34" charset="0"/>
            </a:endParaRPr>
          </a:p>
        </p:txBody>
      </p:sp>
      <p:sp>
        <p:nvSpPr>
          <p:cNvPr id="73763" name="Rectangle 35"/>
          <p:cNvSpPr/>
          <p:nvPr/>
        </p:nvSpPr>
        <p:spPr>
          <a:xfrm>
            <a:off x="6400800" y="3276600"/>
            <a:ext cx="1493838" cy="579438"/>
          </a:xfrm>
          <a:prstGeom prst="rect">
            <a:avLst/>
          </a:prstGeom>
          <a:noFill/>
          <a:ln w="9525">
            <a:noFill/>
          </a:ln>
        </p:spPr>
        <p:txBody>
          <a:bodyPr wrap="none">
            <a:spAutoFit/>
          </a:bodyPr>
          <a:lstStyle/>
          <a:p>
            <a:r>
              <a:rPr lang="en-US" altLang="zh-CN" sz="3200" dirty="0">
                <a:latin typeface="Arial" panose="020B0604020202020204" pitchFamily="34" charset="0"/>
              </a:rPr>
              <a:t>= </a:t>
            </a:r>
            <a:r>
              <a:rPr lang="en-US" altLang="zh-CN" sz="3200" i="1" dirty="0">
                <a:latin typeface="Arial" panose="020B0604020202020204" pitchFamily="34" charset="0"/>
              </a:rPr>
              <a:t></a:t>
            </a:r>
            <a:r>
              <a:rPr lang="en-US" altLang="zh-CN" sz="3200" baseline="-25000" dirty="0">
                <a:latin typeface="Arial" panose="020B0604020202020204" pitchFamily="34" charset="0"/>
              </a:rPr>
              <a:t>a</a:t>
            </a:r>
            <a:r>
              <a:rPr lang="en-US" altLang="zh-CN" sz="3200" dirty="0">
                <a:latin typeface="Arial" panose="020B0604020202020204" pitchFamily="34" charset="0"/>
              </a:rPr>
              <a:t>–</a:t>
            </a:r>
            <a:r>
              <a:rPr lang="en-US" altLang="zh-CN" sz="3200" i="1" dirty="0">
                <a:latin typeface="Arial" panose="020B0604020202020204" pitchFamily="34" charset="0"/>
              </a:rPr>
              <a:t></a:t>
            </a:r>
            <a:r>
              <a:rPr lang="en-US" altLang="zh-CN" sz="3200" baseline="-25000" dirty="0">
                <a:latin typeface="Arial" panose="020B0604020202020204" pitchFamily="34" charset="0"/>
              </a:rPr>
              <a:t>d</a:t>
            </a:r>
            <a:endParaRPr lang="en-US" altLang="zh-CN" sz="3200" baseline="-25000" dirty="0">
              <a:latin typeface="Arial" panose="020B0604020202020204" pitchFamily="34" charset="0"/>
            </a:endParaRPr>
          </a:p>
        </p:txBody>
      </p:sp>
      <p:sp>
        <p:nvSpPr>
          <p:cNvPr id="2" name="文本框 1"/>
          <p:cNvSpPr txBox="1"/>
          <p:nvPr/>
        </p:nvSpPr>
        <p:spPr>
          <a:xfrm>
            <a:off x="861158" y="5639967"/>
            <a:ext cx="8005416" cy="523220"/>
          </a:xfrm>
          <a:prstGeom prst="rect">
            <a:avLst/>
          </a:prstGeom>
          <a:noFill/>
        </p:spPr>
        <p:txBody>
          <a:bodyPr wrap="square" rtlCol="0">
            <a:spAutoFit/>
          </a:bodyPr>
          <a:lstStyle/>
          <a:p>
            <a:r>
              <a:rPr lang="zh-CN" altLang="en-US" b="1" dirty="0"/>
              <a:t>参考电位不同，会影响两点之间的电压吗？</a:t>
            </a:r>
            <a:endParaRPr lang="zh-CN" altLang="en-US" b="1"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73730"/>
                                        </p:tgtEl>
                                        <p:attrNameLst>
                                          <p:attrName>style.visibility</p:attrName>
                                        </p:attrNameLst>
                                      </p:cBhvr>
                                      <p:to>
                                        <p:strVal val="visible"/>
                                      </p:to>
                                    </p:set>
                                    <p:anim calcmode="lin" valueType="num">
                                      <p:cBhvr>
                                        <p:cTn id="7" dur="1000" fill="hold"/>
                                        <p:tgtEl>
                                          <p:spTgt spid="73730"/>
                                        </p:tgtEl>
                                        <p:attrNameLst>
                                          <p:attrName>ppt_w</p:attrName>
                                        </p:attrNameLst>
                                      </p:cBhvr>
                                      <p:tavLst>
                                        <p:tav tm="0">
                                          <p:val>
                                            <p:fltVal val="0"/>
                                          </p:val>
                                        </p:tav>
                                        <p:tav tm="100000">
                                          <p:val>
                                            <p:strVal val="#ppt_w"/>
                                          </p:val>
                                        </p:tav>
                                      </p:tavLst>
                                    </p:anim>
                                    <p:anim calcmode="lin" valueType="num">
                                      <p:cBhvr>
                                        <p:cTn id="8" dur="1000" fill="hold"/>
                                        <p:tgtEl>
                                          <p:spTgt spid="73730"/>
                                        </p:tgtEl>
                                        <p:attrNameLst>
                                          <p:attrName>ppt_h</p:attrName>
                                        </p:attrNameLst>
                                      </p:cBhvr>
                                      <p:tavLst>
                                        <p:tav tm="0">
                                          <p:val>
                                            <p:fltVal val="0"/>
                                          </p:val>
                                        </p:tav>
                                        <p:tav tm="100000">
                                          <p:val>
                                            <p:strVal val="#ppt_h"/>
                                          </p:val>
                                        </p:tav>
                                      </p:tavLst>
                                    </p:anim>
                                    <p:anim calcmode="lin" valueType="num">
                                      <p:cBhvr>
                                        <p:cTn id="9" dur="1000" fill="hold"/>
                                        <p:tgtEl>
                                          <p:spTgt spid="7373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373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4" presetClass="entr" presetSubtype="16" fill="hold" nodeType="afterEffect">
                                  <p:stCondLst>
                                    <p:cond delay="0"/>
                                  </p:stCondLst>
                                  <p:childTnLst>
                                    <p:set>
                                      <p:cBhvr>
                                        <p:cTn id="13" dur="1" fill="hold">
                                          <p:stCondLst>
                                            <p:cond delay="0"/>
                                          </p:stCondLst>
                                        </p:cTn>
                                        <p:tgtEl>
                                          <p:spTgt spid="73731"/>
                                        </p:tgtEl>
                                        <p:attrNameLst>
                                          <p:attrName>style.visibility</p:attrName>
                                        </p:attrNameLst>
                                      </p:cBhvr>
                                      <p:to>
                                        <p:strVal val="visible"/>
                                      </p:to>
                                    </p:set>
                                    <p:animEffect transition="in" filter="box(in)">
                                      <p:cBhvr>
                                        <p:cTn id="14" dur="500"/>
                                        <p:tgtEl>
                                          <p:spTgt spid="73731"/>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73754"/>
                                        </p:tgtEl>
                                        <p:attrNameLst>
                                          <p:attrName>style.visibility</p:attrName>
                                        </p:attrNameLst>
                                      </p:cBhvr>
                                      <p:to>
                                        <p:strVal val="visible"/>
                                      </p:to>
                                    </p:set>
                                    <p:anim calcmode="lin" valueType="num">
                                      <p:cBhvr additive="base">
                                        <p:cTn id="19" dur="500" fill="hold"/>
                                        <p:tgtEl>
                                          <p:spTgt spid="73754"/>
                                        </p:tgtEl>
                                        <p:attrNameLst>
                                          <p:attrName>ppt_x</p:attrName>
                                        </p:attrNameLst>
                                      </p:cBhvr>
                                      <p:tavLst>
                                        <p:tav tm="0">
                                          <p:val>
                                            <p:strVal val="1+#ppt_w/2"/>
                                          </p:val>
                                        </p:tav>
                                        <p:tav tm="100000">
                                          <p:val>
                                            <p:strVal val="#ppt_x"/>
                                          </p:val>
                                        </p:tav>
                                      </p:tavLst>
                                    </p:anim>
                                    <p:anim calcmode="lin" valueType="num">
                                      <p:cBhvr additive="base">
                                        <p:cTn id="20" dur="500" fill="hold"/>
                                        <p:tgtEl>
                                          <p:spTgt spid="7375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3761"/>
                                        </p:tgtEl>
                                        <p:attrNameLst>
                                          <p:attrName>style.visibility</p:attrName>
                                        </p:attrNameLst>
                                      </p:cBhvr>
                                      <p:to>
                                        <p:strVal val="visible"/>
                                      </p:to>
                                    </p:set>
                                    <p:anim calcmode="lin" valueType="num">
                                      <p:cBhvr additive="base">
                                        <p:cTn id="25" dur="500" fill="hold"/>
                                        <p:tgtEl>
                                          <p:spTgt spid="73761"/>
                                        </p:tgtEl>
                                        <p:attrNameLst>
                                          <p:attrName>ppt_x</p:attrName>
                                        </p:attrNameLst>
                                      </p:cBhvr>
                                      <p:tavLst>
                                        <p:tav tm="0">
                                          <p:val>
                                            <p:strVal val="0-#ppt_w/2"/>
                                          </p:val>
                                        </p:tav>
                                        <p:tav tm="100000">
                                          <p:val>
                                            <p:strVal val="#ppt_x"/>
                                          </p:val>
                                        </p:tav>
                                      </p:tavLst>
                                    </p:anim>
                                    <p:anim calcmode="lin" valueType="num">
                                      <p:cBhvr additive="base">
                                        <p:cTn id="26" dur="500" fill="hold"/>
                                        <p:tgtEl>
                                          <p:spTgt spid="7376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 presetClass="entr" presetSubtype="32" fill="hold" grpId="0" nodeType="clickEffect">
                                  <p:stCondLst>
                                    <p:cond delay="0"/>
                                  </p:stCondLst>
                                  <p:childTnLst>
                                    <p:set>
                                      <p:cBhvr>
                                        <p:cTn id="30" dur="1" fill="hold">
                                          <p:stCondLst>
                                            <p:cond delay="0"/>
                                          </p:stCondLst>
                                        </p:cTn>
                                        <p:tgtEl>
                                          <p:spTgt spid="73755"/>
                                        </p:tgtEl>
                                        <p:attrNameLst>
                                          <p:attrName>style.visibility</p:attrName>
                                        </p:attrNameLst>
                                      </p:cBhvr>
                                      <p:to>
                                        <p:strVal val="visible"/>
                                      </p:to>
                                    </p:set>
                                    <p:animEffect transition="in" filter="box(out)">
                                      <p:cBhvr>
                                        <p:cTn id="31" dur="500"/>
                                        <p:tgtEl>
                                          <p:spTgt spid="73755"/>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73762"/>
                                        </p:tgtEl>
                                        <p:attrNameLst>
                                          <p:attrName>style.visibility</p:attrName>
                                        </p:attrNameLst>
                                      </p:cBhvr>
                                      <p:to>
                                        <p:strVal val="visible"/>
                                      </p:to>
                                    </p:set>
                                    <p:anim calcmode="lin" valueType="num">
                                      <p:cBhvr additive="base">
                                        <p:cTn id="36" dur="500" fill="hold"/>
                                        <p:tgtEl>
                                          <p:spTgt spid="73762"/>
                                        </p:tgtEl>
                                        <p:attrNameLst>
                                          <p:attrName>ppt_x</p:attrName>
                                        </p:attrNameLst>
                                      </p:cBhvr>
                                      <p:tavLst>
                                        <p:tav tm="0">
                                          <p:val>
                                            <p:strVal val="0-#ppt_w/2"/>
                                          </p:val>
                                        </p:tav>
                                        <p:tav tm="100000">
                                          <p:val>
                                            <p:strVal val="#ppt_x"/>
                                          </p:val>
                                        </p:tav>
                                      </p:tavLst>
                                    </p:anim>
                                    <p:anim calcmode="lin" valueType="num">
                                      <p:cBhvr additive="base">
                                        <p:cTn id="37" dur="500" fill="hold"/>
                                        <p:tgtEl>
                                          <p:spTgt spid="73762"/>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7" presetClass="entr" presetSubtype="8" fill="hold" grpId="0" nodeType="clickEffect">
                                  <p:stCondLst>
                                    <p:cond delay="0"/>
                                  </p:stCondLst>
                                  <p:iterate type="wd">
                                    <p:tmPct val="100000"/>
                                  </p:iterate>
                                  <p:childTnLst>
                                    <p:set>
                                      <p:cBhvr>
                                        <p:cTn id="41" dur="1" fill="hold">
                                          <p:stCondLst>
                                            <p:cond delay="0"/>
                                          </p:stCondLst>
                                        </p:cTn>
                                        <p:tgtEl>
                                          <p:spTgt spid="73756"/>
                                        </p:tgtEl>
                                        <p:attrNameLst>
                                          <p:attrName>style.visibility</p:attrName>
                                        </p:attrNameLst>
                                      </p:cBhvr>
                                      <p:to>
                                        <p:strVal val="visible"/>
                                      </p:to>
                                    </p:set>
                                    <p:anim calcmode="lin" valueType="num">
                                      <p:cBhvr>
                                        <p:cTn id="42" dur="300" fill="hold"/>
                                        <p:tgtEl>
                                          <p:spTgt spid="73756"/>
                                        </p:tgtEl>
                                        <p:attrNameLst>
                                          <p:attrName>ppt_x</p:attrName>
                                        </p:attrNameLst>
                                      </p:cBhvr>
                                      <p:tavLst>
                                        <p:tav tm="0">
                                          <p:val>
                                            <p:strVal val="#ppt_x-#ppt_w/2"/>
                                          </p:val>
                                        </p:tav>
                                        <p:tav tm="100000">
                                          <p:val>
                                            <p:strVal val="#ppt_x"/>
                                          </p:val>
                                        </p:tav>
                                      </p:tavLst>
                                    </p:anim>
                                    <p:anim calcmode="lin" valueType="num">
                                      <p:cBhvr>
                                        <p:cTn id="43" dur="300" fill="hold"/>
                                        <p:tgtEl>
                                          <p:spTgt spid="73756"/>
                                        </p:tgtEl>
                                        <p:attrNameLst>
                                          <p:attrName>ppt_y</p:attrName>
                                        </p:attrNameLst>
                                      </p:cBhvr>
                                      <p:tavLst>
                                        <p:tav tm="0">
                                          <p:val>
                                            <p:strVal val="#ppt_y"/>
                                          </p:val>
                                        </p:tav>
                                        <p:tav tm="100000">
                                          <p:val>
                                            <p:strVal val="#ppt_y"/>
                                          </p:val>
                                        </p:tav>
                                      </p:tavLst>
                                    </p:anim>
                                    <p:anim calcmode="lin" valueType="num">
                                      <p:cBhvr>
                                        <p:cTn id="44" dur="300" fill="hold"/>
                                        <p:tgtEl>
                                          <p:spTgt spid="73756"/>
                                        </p:tgtEl>
                                        <p:attrNameLst>
                                          <p:attrName>ppt_w</p:attrName>
                                        </p:attrNameLst>
                                      </p:cBhvr>
                                      <p:tavLst>
                                        <p:tav tm="0">
                                          <p:val>
                                            <p:fltVal val="0"/>
                                          </p:val>
                                        </p:tav>
                                        <p:tav tm="100000">
                                          <p:val>
                                            <p:strVal val="#ppt_w"/>
                                          </p:val>
                                        </p:tav>
                                      </p:tavLst>
                                    </p:anim>
                                    <p:anim calcmode="lin" valueType="num">
                                      <p:cBhvr>
                                        <p:cTn id="45" dur="300" fill="hold"/>
                                        <p:tgtEl>
                                          <p:spTgt spid="73756"/>
                                        </p:tgtEl>
                                        <p:attrNameLst>
                                          <p:attrName>ppt_h</p:attrName>
                                        </p:attrNameLst>
                                      </p:cBhvr>
                                      <p:tavLst>
                                        <p:tav tm="0">
                                          <p:val>
                                            <p:strVal val="#ppt_h"/>
                                          </p:val>
                                        </p:tav>
                                        <p:tav tm="100000">
                                          <p:val>
                                            <p:strVal val="#ppt_h"/>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8" fill="hold" grpId="0" nodeType="clickEffect">
                                  <p:stCondLst>
                                    <p:cond delay="0"/>
                                  </p:stCondLst>
                                  <p:childTnLst>
                                    <p:set>
                                      <p:cBhvr>
                                        <p:cTn id="49" dur="1" fill="hold">
                                          <p:stCondLst>
                                            <p:cond delay="0"/>
                                          </p:stCondLst>
                                        </p:cTn>
                                        <p:tgtEl>
                                          <p:spTgt spid="73763"/>
                                        </p:tgtEl>
                                        <p:attrNameLst>
                                          <p:attrName>style.visibility</p:attrName>
                                        </p:attrNameLst>
                                      </p:cBhvr>
                                      <p:to>
                                        <p:strVal val="visible"/>
                                      </p:to>
                                    </p:set>
                                    <p:anim calcmode="lin" valueType="num">
                                      <p:cBhvr additive="base">
                                        <p:cTn id="50" dur="500" fill="hold"/>
                                        <p:tgtEl>
                                          <p:spTgt spid="73763"/>
                                        </p:tgtEl>
                                        <p:attrNameLst>
                                          <p:attrName>ppt_x</p:attrName>
                                        </p:attrNameLst>
                                      </p:cBhvr>
                                      <p:tavLst>
                                        <p:tav tm="0">
                                          <p:val>
                                            <p:strVal val="0-#ppt_w/2"/>
                                          </p:val>
                                        </p:tav>
                                        <p:tav tm="100000">
                                          <p:val>
                                            <p:strVal val="#ppt_x"/>
                                          </p:val>
                                        </p:tav>
                                      </p:tavLst>
                                    </p:anim>
                                    <p:anim calcmode="lin" valueType="num">
                                      <p:cBhvr additive="base">
                                        <p:cTn id="51" dur="500" fill="hold"/>
                                        <p:tgtEl>
                                          <p:spTgt spid="73763"/>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3" presetClass="entr" presetSubtype="5" fill="hold" grpId="0" nodeType="clickEffect">
                                  <p:stCondLst>
                                    <p:cond delay="0"/>
                                  </p:stCondLst>
                                  <p:childTnLst>
                                    <p:set>
                                      <p:cBhvr>
                                        <p:cTn id="55" dur="1" fill="hold">
                                          <p:stCondLst>
                                            <p:cond delay="0"/>
                                          </p:stCondLst>
                                        </p:cTn>
                                        <p:tgtEl>
                                          <p:spTgt spid="73758"/>
                                        </p:tgtEl>
                                        <p:attrNameLst>
                                          <p:attrName>style.visibility</p:attrName>
                                        </p:attrNameLst>
                                      </p:cBhvr>
                                      <p:to>
                                        <p:strVal val="visible"/>
                                      </p:to>
                                    </p:set>
                                    <p:animEffect transition="in" filter="blinds(vertical)">
                                      <p:cBhvr>
                                        <p:cTn id="56" dur="500"/>
                                        <p:tgtEl>
                                          <p:spTgt spid="73758"/>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p:bldP spid="73754" grpId="0"/>
      <p:bldP spid="73755" grpId="0"/>
      <p:bldP spid="73756" grpId="0"/>
      <p:bldP spid="73758" grpId="0"/>
      <p:bldP spid="73761" grpId="0"/>
      <p:bldP spid="73762" grpId="0"/>
      <p:bldP spid="73763" grpId="0"/>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p:nvPr/>
        </p:nvSpPr>
        <p:spPr>
          <a:xfrm>
            <a:off x="609600" y="206375"/>
            <a:ext cx="1143000" cy="519113"/>
          </a:xfrm>
          <a:prstGeom prst="rect">
            <a:avLst/>
          </a:prstGeom>
          <a:noFill/>
          <a:ln w="12700">
            <a:noFill/>
          </a:ln>
        </p:spPr>
        <p:txBody>
          <a:bodyPr anchor="ctr" anchorCtr="0">
            <a:spAutoFit/>
          </a:bodyPr>
          <a:lstStyle/>
          <a:p>
            <a:pPr algn="ctr"/>
            <a:r>
              <a:rPr lang="zh-CN" altLang="en-US" b="1" dirty="0">
                <a:latin typeface="Times New Roman" panose="02020603050405020304" pitchFamily="18" charset="0"/>
              </a:rPr>
              <a:t>例 </a:t>
            </a:r>
            <a:r>
              <a:rPr lang="en-US" altLang="zh-CN" b="1" dirty="0">
                <a:latin typeface="Times New Roman" panose="02020603050405020304" pitchFamily="18" charset="0"/>
              </a:rPr>
              <a:t>.</a:t>
            </a:r>
            <a:r>
              <a:rPr lang="en-US" altLang="zh-CN" b="1" i="1" dirty="0">
                <a:latin typeface="Times New Roman" panose="02020603050405020304" pitchFamily="18" charset="0"/>
              </a:rPr>
              <a:t>  </a:t>
            </a:r>
            <a:r>
              <a:rPr lang="en-US" altLang="zh-CN" b="1" dirty="0">
                <a:latin typeface="Times New Roman" panose="02020603050405020304" pitchFamily="18" charset="0"/>
              </a:rPr>
              <a:t> </a:t>
            </a:r>
            <a:endParaRPr lang="en-US" altLang="zh-CN" b="1" i="1" dirty="0">
              <a:latin typeface="Times New Roman" panose="02020603050405020304" pitchFamily="18" charset="0"/>
            </a:endParaRPr>
          </a:p>
        </p:txBody>
      </p:sp>
      <p:grpSp>
        <p:nvGrpSpPr>
          <p:cNvPr id="74755" name="Group 3"/>
          <p:cNvGrpSpPr/>
          <p:nvPr/>
        </p:nvGrpSpPr>
        <p:grpSpPr>
          <a:xfrm>
            <a:off x="685800" y="1600200"/>
            <a:ext cx="930275" cy="3013075"/>
            <a:chOff x="450" y="686"/>
            <a:chExt cx="586" cy="1898"/>
          </a:xfrm>
        </p:grpSpPr>
        <p:grpSp>
          <p:nvGrpSpPr>
            <p:cNvPr id="52255" name="Group 4"/>
            <p:cNvGrpSpPr/>
            <p:nvPr/>
          </p:nvGrpSpPr>
          <p:grpSpPr>
            <a:xfrm>
              <a:off x="604" y="1296"/>
              <a:ext cx="432" cy="144"/>
              <a:chOff x="1008" y="1296"/>
              <a:chExt cx="432" cy="144"/>
            </a:xfrm>
          </p:grpSpPr>
          <p:sp>
            <p:nvSpPr>
              <p:cNvPr id="52268" name="Line 5"/>
              <p:cNvSpPr/>
              <p:nvPr/>
            </p:nvSpPr>
            <p:spPr>
              <a:xfrm>
                <a:off x="1008" y="1296"/>
                <a:ext cx="432" cy="0"/>
              </a:xfrm>
              <a:prstGeom prst="line">
                <a:avLst/>
              </a:prstGeom>
              <a:ln w="19050" cap="flat" cmpd="sng">
                <a:solidFill>
                  <a:schemeClr val="tx1"/>
                </a:solidFill>
                <a:prstDash val="solid"/>
                <a:headEnd type="none" w="med" len="med"/>
                <a:tailEnd type="none" w="med" len="med"/>
              </a:ln>
            </p:spPr>
            <p:txBody>
              <a:bodyPr/>
              <a:lstStyle/>
              <a:p>
                <a:endParaRPr lang="zh-CN" altLang="en-US"/>
              </a:p>
            </p:txBody>
          </p:sp>
          <p:sp>
            <p:nvSpPr>
              <p:cNvPr id="52269" name="Line 6"/>
              <p:cNvSpPr/>
              <p:nvPr/>
            </p:nvSpPr>
            <p:spPr>
              <a:xfrm>
                <a:off x="1104" y="1440"/>
                <a:ext cx="240" cy="0"/>
              </a:xfrm>
              <a:prstGeom prst="line">
                <a:avLst/>
              </a:prstGeom>
              <a:ln w="28575" cap="flat" cmpd="sng">
                <a:solidFill>
                  <a:schemeClr val="tx1"/>
                </a:solidFill>
                <a:prstDash val="solid"/>
                <a:headEnd type="none" w="med" len="med"/>
                <a:tailEnd type="none" w="med" len="med"/>
              </a:ln>
            </p:spPr>
            <p:txBody>
              <a:bodyPr/>
              <a:lstStyle/>
              <a:p>
                <a:endParaRPr lang="zh-CN" altLang="en-US"/>
              </a:p>
            </p:txBody>
          </p:sp>
        </p:grpSp>
        <p:grpSp>
          <p:nvGrpSpPr>
            <p:cNvPr id="52256" name="Group 7"/>
            <p:cNvGrpSpPr/>
            <p:nvPr/>
          </p:nvGrpSpPr>
          <p:grpSpPr>
            <a:xfrm>
              <a:off x="604" y="1872"/>
              <a:ext cx="432" cy="144"/>
              <a:chOff x="1008" y="1296"/>
              <a:chExt cx="432" cy="144"/>
            </a:xfrm>
          </p:grpSpPr>
          <p:sp>
            <p:nvSpPr>
              <p:cNvPr id="52266" name="Line 8"/>
              <p:cNvSpPr/>
              <p:nvPr/>
            </p:nvSpPr>
            <p:spPr>
              <a:xfrm>
                <a:off x="1008" y="1296"/>
                <a:ext cx="432" cy="0"/>
              </a:xfrm>
              <a:prstGeom prst="line">
                <a:avLst/>
              </a:prstGeom>
              <a:ln w="19050" cap="flat" cmpd="sng">
                <a:solidFill>
                  <a:schemeClr val="tx1"/>
                </a:solidFill>
                <a:prstDash val="solid"/>
                <a:headEnd type="none" w="med" len="med"/>
                <a:tailEnd type="none" w="med" len="med"/>
              </a:ln>
            </p:spPr>
            <p:txBody>
              <a:bodyPr/>
              <a:lstStyle/>
              <a:p>
                <a:endParaRPr lang="zh-CN" altLang="en-US"/>
              </a:p>
            </p:txBody>
          </p:sp>
          <p:sp>
            <p:nvSpPr>
              <p:cNvPr id="52267" name="Line 9"/>
              <p:cNvSpPr/>
              <p:nvPr/>
            </p:nvSpPr>
            <p:spPr>
              <a:xfrm>
                <a:off x="1104" y="1440"/>
                <a:ext cx="240" cy="0"/>
              </a:xfrm>
              <a:prstGeom prst="line">
                <a:avLst/>
              </a:prstGeom>
              <a:ln w="28575" cap="flat" cmpd="sng">
                <a:solidFill>
                  <a:schemeClr val="tx1"/>
                </a:solidFill>
                <a:prstDash val="solid"/>
                <a:headEnd type="none" w="med" len="med"/>
                <a:tailEnd type="none" w="med" len="med"/>
              </a:ln>
            </p:spPr>
            <p:txBody>
              <a:bodyPr/>
              <a:lstStyle/>
              <a:p>
                <a:endParaRPr lang="zh-CN" altLang="en-US"/>
              </a:p>
            </p:txBody>
          </p:sp>
        </p:grpSp>
        <p:sp>
          <p:nvSpPr>
            <p:cNvPr id="52257" name="Line 10"/>
            <p:cNvSpPr/>
            <p:nvPr/>
          </p:nvSpPr>
          <p:spPr>
            <a:xfrm>
              <a:off x="820" y="912"/>
              <a:ext cx="0" cy="384"/>
            </a:xfrm>
            <a:prstGeom prst="line">
              <a:avLst/>
            </a:prstGeom>
            <a:ln w="12700" cap="flat" cmpd="sng">
              <a:solidFill>
                <a:schemeClr val="tx1"/>
              </a:solidFill>
              <a:prstDash val="solid"/>
              <a:headEnd type="none" w="med" len="med"/>
              <a:tailEnd type="none" w="med" len="med"/>
            </a:ln>
          </p:spPr>
          <p:txBody>
            <a:bodyPr/>
            <a:lstStyle/>
            <a:p>
              <a:endParaRPr lang="zh-CN" altLang="en-US"/>
            </a:p>
          </p:txBody>
        </p:sp>
        <p:sp>
          <p:nvSpPr>
            <p:cNvPr id="52258" name="Line 11"/>
            <p:cNvSpPr/>
            <p:nvPr/>
          </p:nvSpPr>
          <p:spPr>
            <a:xfrm>
              <a:off x="820" y="1440"/>
              <a:ext cx="0" cy="432"/>
            </a:xfrm>
            <a:prstGeom prst="line">
              <a:avLst/>
            </a:prstGeom>
            <a:ln w="12700" cap="flat" cmpd="sng">
              <a:solidFill>
                <a:schemeClr val="tx1"/>
              </a:solidFill>
              <a:prstDash val="solid"/>
              <a:headEnd type="none" w="med" len="med"/>
              <a:tailEnd type="none" w="med" len="med"/>
            </a:ln>
          </p:spPr>
          <p:txBody>
            <a:bodyPr/>
            <a:lstStyle/>
            <a:p>
              <a:endParaRPr lang="zh-CN" altLang="en-US"/>
            </a:p>
          </p:txBody>
        </p:sp>
        <p:sp>
          <p:nvSpPr>
            <p:cNvPr id="52259" name="Line 12"/>
            <p:cNvSpPr/>
            <p:nvPr/>
          </p:nvSpPr>
          <p:spPr>
            <a:xfrm>
              <a:off x="820" y="2016"/>
              <a:ext cx="0" cy="480"/>
            </a:xfrm>
            <a:prstGeom prst="line">
              <a:avLst/>
            </a:prstGeom>
            <a:ln w="12700" cap="flat" cmpd="sng">
              <a:solidFill>
                <a:schemeClr val="tx1"/>
              </a:solidFill>
              <a:prstDash val="solid"/>
              <a:headEnd type="none" w="med" len="med"/>
              <a:tailEnd type="none" w="med" len="med"/>
            </a:ln>
          </p:spPr>
          <p:txBody>
            <a:bodyPr/>
            <a:lstStyle/>
            <a:p>
              <a:endParaRPr lang="zh-CN" altLang="en-US"/>
            </a:p>
          </p:txBody>
        </p:sp>
        <p:sp>
          <p:nvSpPr>
            <p:cNvPr id="52260" name="Oval 13"/>
            <p:cNvSpPr/>
            <p:nvPr/>
          </p:nvSpPr>
          <p:spPr>
            <a:xfrm>
              <a:off x="786" y="2496"/>
              <a:ext cx="68" cy="68"/>
            </a:xfrm>
            <a:prstGeom prst="ellipse">
              <a:avLst/>
            </a:prstGeom>
            <a:noFill/>
            <a:ln w="12700" cap="flat" cmpd="sng">
              <a:solidFill>
                <a:schemeClr val="tx1"/>
              </a:solidFill>
              <a:prstDash val="solid"/>
              <a:headEnd type="none" w="med" len="med"/>
              <a:tailEnd type="none" w="med" len="med"/>
            </a:ln>
          </p:spPr>
          <p:txBody>
            <a:bodyPr wrap="none" anchor="ctr" anchorCtr="0">
              <a:spAutoFit/>
            </a:bodyPr>
            <a:lstStyle/>
            <a:p>
              <a:endParaRPr lang="zh-CN" altLang="en-US" dirty="0">
                <a:latin typeface="Arial" panose="020B0604020202020204" pitchFamily="34" charset="0"/>
              </a:endParaRPr>
            </a:p>
          </p:txBody>
        </p:sp>
        <p:sp>
          <p:nvSpPr>
            <p:cNvPr id="52261" name="Oval 14"/>
            <p:cNvSpPr/>
            <p:nvPr/>
          </p:nvSpPr>
          <p:spPr>
            <a:xfrm>
              <a:off x="786" y="844"/>
              <a:ext cx="68" cy="68"/>
            </a:xfrm>
            <a:prstGeom prst="ellipse">
              <a:avLst/>
            </a:prstGeom>
            <a:noFill/>
            <a:ln w="12700" cap="flat" cmpd="sng">
              <a:solidFill>
                <a:schemeClr val="tx1"/>
              </a:solidFill>
              <a:prstDash val="solid"/>
              <a:headEnd type="none" w="med" len="med"/>
              <a:tailEnd type="none" w="med" len="med"/>
            </a:ln>
          </p:spPr>
          <p:txBody>
            <a:bodyPr wrap="none" anchor="ctr" anchorCtr="0">
              <a:spAutoFit/>
            </a:bodyPr>
            <a:lstStyle/>
            <a:p>
              <a:endParaRPr lang="zh-CN" altLang="en-US" dirty="0">
                <a:latin typeface="Arial" panose="020B0604020202020204" pitchFamily="34" charset="0"/>
              </a:endParaRPr>
            </a:p>
          </p:txBody>
        </p:sp>
        <p:sp>
          <p:nvSpPr>
            <p:cNvPr id="52262" name="Oval 15"/>
            <p:cNvSpPr/>
            <p:nvPr/>
          </p:nvSpPr>
          <p:spPr>
            <a:xfrm>
              <a:off x="786" y="1632"/>
              <a:ext cx="68" cy="68"/>
            </a:xfrm>
            <a:prstGeom prst="ellipse">
              <a:avLst/>
            </a:prstGeom>
            <a:solidFill>
              <a:schemeClr val="tx1"/>
            </a:solidFill>
            <a:ln w="12700" cap="flat" cmpd="sng">
              <a:solidFill>
                <a:schemeClr val="tx1"/>
              </a:solidFill>
              <a:prstDash val="solid"/>
              <a:headEnd type="none" w="med" len="med"/>
              <a:tailEnd type="none" w="med" len="med"/>
            </a:ln>
          </p:spPr>
          <p:txBody>
            <a:bodyPr wrap="none" anchor="ctr" anchorCtr="0">
              <a:spAutoFit/>
            </a:bodyPr>
            <a:lstStyle/>
            <a:p>
              <a:endParaRPr lang="zh-CN" altLang="en-US" dirty="0">
                <a:latin typeface="Arial" panose="020B0604020202020204" pitchFamily="34" charset="0"/>
              </a:endParaRPr>
            </a:p>
          </p:txBody>
        </p:sp>
        <p:sp>
          <p:nvSpPr>
            <p:cNvPr id="52263" name="Text Box 16"/>
            <p:cNvSpPr txBox="1"/>
            <p:nvPr/>
          </p:nvSpPr>
          <p:spPr>
            <a:xfrm>
              <a:off x="484" y="686"/>
              <a:ext cx="336" cy="327"/>
            </a:xfrm>
            <a:prstGeom prst="rect">
              <a:avLst/>
            </a:prstGeom>
            <a:noFill/>
            <a:ln w="12700">
              <a:noFill/>
            </a:ln>
          </p:spPr>
          <p:txBody>
            <a:bodyPr anchor="ctr" anchorCtr="0">
              <a:spAutoFit/>
            </a:bodyPr>
            <a:lstStyle/>
            <a:p>
              <a:pPr algn="ctr"/>
              <a:r>
                <a:rPr lang="en-US" altLang="zh-CN" b="1" dirty="0">
                  <a:latin typeface="Times New Roman" panose="02020603050405020304" pitchFamily="18" charset="0"/>
                </a:rPr>
                <a:t>a</a:t>
              </a:r>
              <a:endParaRPr lang="en-US" altLang="zh-CN" b="1" dirty="0">
                <a:latin typeface="Times New Roman" panose="02020603050405020304" pitchFamily="18" charset="0"/>
              </a:endParaRPr>
            </a:p>
          </p:txBody>
        </p:sp>
        <p:sp>
          <p:nvSpPr>
            <p:cNvPr id="52264" name="Text Box 17"/>
            <p:cNvSpPr txBox="1"/>
            <p:nvPr/>
          </p:nvSpPr>
          <p:spPr>
            <a:xfrm>
              <a:off x="450" y="1421"/>
              <a:ext cx="336" cy="327"/>
            </a:xfrm>
            <a:prstGeom prst="rect">
              <a:avLst/>
            </a:prstGeom>
            <a:noFill/>
            <a:ln w="12700">
              <a:noFill/>
            </a:ln>
          </p:spPr>
          <p:txBody>
            <a:bodyPr anchor="ctr" anchorCtr="0">
              <a:spAutoFit/>
            </a:bodyPr>
            <a:lstStyle/>
            <a:p>
              <a:pPr algn="ctr"/>
              <a:r>
                <a:rPr lang="en-US" altLang="zh-CN" b="1" dirty="0">
                  <a:latin typeface="Times New Roman" panose="02020603050405020304" pitchFamily="18" charset="0"/>
                </a:rPr>
                <a:t>b</a:t>
              </a:r>
              <a:endParaRPr lang="en-US" altLang="zh-CN" b="1" dirty="0">
                <a:latin typeface="Times New Roman" panose="02020603050405020304" pitchFamily="18" charset="0"/>
              </a:endParaRPr>
            </a:p>
          </p:txBody>
        </p:sp>
        <p:sp>
          <p:nvSpPr>
            <p:cNvPr id="52265" name="Text Box 18"/>
            <p:cNvSpPr txBox="1"/>
            <p:nvPr/>
          </p:nvSpPr>
          <p:spPr>
            <a:xfrm>
              <a:off x="450" y="2257"/>
              <a:ext cx="336" cy="327"/>
            </a:xfrm>
            <a:prstGeom prst="rect">
              <a:avLst/>
            </a:prstGeom>
            <a:noFill/>
            <a:ln w="12700">
              <a:noFill/>
            </a:ln>
          </p:spPr>
          <p:txBody>
            <a:bodyPr anchor="ctr" anchorCtr="0">
              <a:spAutoFit/>
            </a:bodyPr>
            <a:lstStyle/>
            <a:p>
              <a:pPr algn="ctr"/>
              <a:r>
                <a:rPr lang="en-US" altLang="zh-CN" b="1" dirty="0">
                  <a:latin typeface="Times New Roman" panose="02020603050405020304" pitchFamily="18" charset="0"/>
                </a:rPr>
                <a:t>c</a:t>
              </a:r>
              <a:endParaRPr lang="en-US" altLang="zh-CN" b="1" dirty="0">
                <a:latin typeface="Times New Roman" panose="02020603050405020304" pitchFamily="18" charset="0"/>
              </a:endParaRPr>
            </a:p>
          </p:txBody>
        </p:sp>
      </p:grpSp>
      <p:sp>
        <p:nvSpPr>
          <p:cNvPr id="74771" name="Text Box 19"/>
          <p:cNvSpPr txBox="1"/>
          <p:nvPr/>
        </p:nvSpPr>
        <p:spPr>
          <a:xfrm>
            <a:off x="0" y="2286000"/>
            <a:ext cx="990600" cy="519113"/>
          </a:xfrm>
          <a:prstGeom prst="rect">
            <a:avLst/>
          </a:prstGeom>
          <a:noFill/>
          <a:ln w="12700">
            <a:noFill/>
          </a:ln>
        </p:spPr>
        <p:txBody>
          <a:bodyPr anchor="ctr" anchorCtr="0">
            <a:spAutoFit/>
          </a:bodyPr>
          <a:lstStyle/>
          <a:p>
            <a:pPr algn="ctr"/>
            <a:r>
              <a:rPr lang="en-US" altLang="en-US" b="1" dirty="0">
                <a:latin typeface="Times New Roman" panose="02020603050405020304" pitchFamily="18" charset="0"/>
              </a:rPr>
              <a:t>1.5 </a:t>
            </a:r>
            <a:r>
              <a:rPr lang="en-US" altLang="zh-CN" b="1" dirty="0">
                <a:latin typeface="Times New Roman" panose="02020603050405020304" pitchFamily="18" charset="0"/>
              </a:rPr>
              <a:t>V</a:t>
            </a:r>
            <a:endParaRPr lang="en-US" altLang="zh-CN" b="1" dirty="0">
              <a:latin typeface="Times New Roman" panose="02020603050405020304" pitchFamily="18" charset="0"/>
            </a:endParaRPr>
          </a:p>
        </p:txBody>
      </p:sp>
      <p:sp>
        <p:nvSpPr>
          <p:cNvPr id="74772" name="Text Box 20"/>
          <p:cNvSpPr txBox="1"/>
          <p:nvPr/>
        </p:nvSpPr>
        <p:spPr>
          <a:xfrm>
            <a:off x="0" y="3733800"/>
            <a:ext cx="990600" cy="519113"/>
          </a:xfrm>
          <a:prstGeom prst="rect">
            <a:avLst/>
          </a:prstGeom>
          <a:noFill/>
          <a:ln w="12700">
            <a:noFill/>
          </a:ln>
        </p:spPr>
        <p:txBody>
          <a:bodyPr anchor="ctr" anchorCtr="0">
            <a:spAutoFit/>
          </a:bodyPr>
          <a:lstStyle/>
          <a:p>
            <a:pPr algn="ctr"/>
            <a:r>
              <a:rPr lang="en-US" altLang="en-US" b="1" dirty="0">
                <a:latin typeface="Times New Roman" panose="02020603050405020304" pitchFamily="18" charset="0"/>
              </a:rPr>
              <a:t>1.5 </a:t>
            </a:r>
            <a:r>
              <a:rPr lang="en-US" altLang="zh-CN" b="1" dirty="0">
                <a:latin typeface="Times New Roman" panose="02020603050405020304" pitchFamily="18" charset="0"/>
              </a:rPr>
              <a:t>V</a:t>
            </a:r>
            <a:endParaRPr lang="en-US" altLang="zh-CN" b="1" dirty="0">
              <a:latin typeface="Times New Roman" panose="02020603050405020304" pitchFamily="18" charset="0"/>
            </a:endParaRPr>
          </a:p>
        </p:txBody>
      </p:sp>
      <p:sp>
        <p:nvSpPr>
          <p:cNvPr id="74773" name="Text Box 21"/>
          <p:cNvSpPr txBox="1"/>
          <p:nvPr/>
        </p:nvSpPr>
        <p:spPr>
          <a:xfrm>
            <a:off x="1981200" y="304800"/>
            <a:ext cx="4924425" cy="519113"/>
          </a:xfrm>
          <a:prstGeom prst="rect">
            <a:avLst/>
          </a:prstGeom>
          <a:noFill/>
          <a:ln w="12700">
            <a:noFill/>
          </a:ln>
        </p:spPr>
        <p:txBody>
          <a:bodyPr anchor="ctr" anchorCtr="0">
            <a:spAutoFit/>
          </a:bodyPr>
          <a:lstStyle/>
          <a:p>
            <a:pPr algn="ctr"/>
            <a:r>
              <a:rPr lang="zh-CN" altLang="en-US" b="1" dirty="0">
                <a:latin typeface="Times New Roman" panose="02020603050405020304" pitchFamily="18" charset="0"/>
              </a:rPr>
              <a:t>已知 </a:t>
            </a:r>
            <a:r>
              <a:rPr lang="en-US" altLang="zh-CN" b="1" i="1" dirty="0">
                <a:latin typeface="Times New Roman" panose="02020603050405020304" pitchFamily="18" charset="0"/>
              </a:rPr>
              <a:t>U</a:t>
            </a:r>
            <a:r>
              <a:rPr lang="en-US" altLang="zh-CN" b="1" baseline="-25000" dirty="0">
                <a:latin typeface="Times New Roman" panose="02020603050405020304" pitchFamily="18" charset="0"/>
              </a:rPr>
              <a:t>ab</a:t>
            </a:r>
            <a:r>
              <a:rPr lang="en-US" altLang="zh-CN" b="1" dirty="0">
                <a:latin typeface="Times New Roman" panose="02020603050405020304" pitchFamily="18" charset="0"/>
              </a:rPr>
              <a:t>=1.5 V</a:t>
            </a:r>
            <a:r>
              <a:rPr lang="zh-CN" altLang="en-US" b="1" dirty="0">
                <a:latin typeface="Times New Roman" panose="02020603050405020304" pitchFamily="18" charset="0"/>
              </a:rPr>
              <a:t>，</a:t>
            </a:r>
            <a:r>
              <a:rPr lang="en-US" altLang="zh-CN" b="1" i="1" dirty="0">
                <a:latin typeface="Times New Roman" panose="02020603050405020304" pitchFamily="18" charset="0"/>
              </a:rPr>
              <a:t>U</a:t>
            </a:r>
            <a:r>
              <a:rPr lang="en-US" altLang="zh-CN" b="1" baseline="-25000" dirty="0">
                <a:latin typeface="Times New Roman" panose="02020603050405020304" pitchFamily="18" charset="0"/>
              </a:rPr>
              <a:t>bc</a:t>
            </a:r>
            <a:r>
              <a:rPr lang="en-US" altLang="zh-CN" b="1" dirty="0">
                <a:latin typeface="Times New Roman" panose="02020603050405020304" pitchFamily="18" charset="0"/>
              </a:rPr>
              <a:t>=1.5 V</a:t>
            </a:r>
            <a:endParaRPr lang="en-US" altLang="zh-CN" b="1" dirty="0">
              <a:latin typeface="Times New Roman" panose="02020603050405020304" pitchFamily="18" charset="0"/>
            </a:endParaRPr>
          </a:p>
        </p:txBody>
      </p:sp>
      <p:sp>
        <p:nvSpPr>
          <p:cNvPr id="74774" name="Text Box 22"/>
          <p:cNvSpPr txBox="1"/>
          <p:nvPr/>
        </p:nvSpPr>
        <p:spPr>
          <a:xfrm>
            <a:off x="2133600" y="990600"/>
            <a:ext cx="5030788" cy="519113"/>
          </a:xfrm>
          <a:prstGeom prst="rect">
            <a:avLst/>
          </a:prstGeom>
          <a:noFill/>
          <a:ln w="12700">
            <a:noFill/>
          </a:ln>
        </p:spPr>
        <p:txBody>
          <a:bodyPr anchor="ctr" anchorCtr="0">
            <a:spAutoFit/>
          </a:bodyPr>
          <a:lstStyle/>
          <a:p>
            <a:r>
              <a:rPr lang="en-US" altLang="zh-CN" b="1" dirty="0">
                <a:latin typeface="Times New Roman" panose="02020603050405020304" pitchFamily="18" charset="0"/>
              </a:rPr>
              <a:t>(1) </a:t>
            </a:r>
            <a:r>
              <a:rPr lang="zh-CN" altLang="en-US" b="1" dirty="0">
                <a:solidFill>
                  <a:srgbClr val="FF0000"/>
                </a:solidFill>
                <a:latin typeface="Times New Roman" panose="02020603050405020304" pitchFamily="18" charset="0"/>
              </a:rPr>
              <a:t>以</a:t>
            </a:r>
            <a:r>
              <a:rPr lang="en-US" altLang="zh-CN" b="1" dirty="0">
                <a:solidFill>
                  <a:srgbClr val="FF0000"/>
                </a:solidFill>
                <a:latin typeface="Times New Roman" panose="02020603050405020304" pitchFamily="18" charset="0"/>
              </a:rPr>
              <a:t>a</a:t>
            </a:r>
            <a:r>
              <a:rPr lang="zh-CN" altLang="en-US" b="1" dirty="0">
                <a:solidFill>
                  <a:srgbClr val="FF0000"/>
                </a:solidFill>
                <a:latin typeface="Times New Roman" panose="02020603050405020304" pitchFamily="18" charset="0"/>
              </a:rPr>
              <a:t>点为参考点</a:t>
            </a:r>
            <a:endParaRPr lang="zh-CN" altLang="en-US" b="1" dirty="0">
              <a:latin typeface="Times New Roman" panose="02020603050405020304" pitchFamily="18" charset="0"/>
            </a:endParaRPr>
          </a:p>
        </p:txBody>
      </p:sp>
      <p:sp>
        <p:nvSpPr>
          <p:cNvPr id="74775" name="Text Box 23"/>
          <p:cNvSpPr txBox="1"/>
          <p:nvPr/>
        </p:nvSpPr>
        <p:spPr>
          <a:xfrm>
            <a:off x="2057400" y="2514600"/>
            <a:ext cx="1981200" cy="519113"/>
          </a:xfrm>
          <a:prstGeom prst="rect">
            <a:avLst/>
          </a:prstGeom>
          <a:noFill/>
          <a:ln w="12700">
            <a:noFill/>
          </a:ln>
        </p:spPr>
        <p:txBody>
          <a:bodyPr anchor="ctr" anchorCtr="0">
            <a:spAutoFit/>
          </a:bodyPr>
          <a:lstStyle/>
          <a:p>
            <a:r>
              <a:rPr lang="en-US" altLang="zh-CN" b="1" i="1" dirty="0">
                <a:latin typeface="Times New Roman" panose="02020603050405020304" pitchFamily="18" charset="0"/>
              </a:rPr>
              <a:t>U</a:t>
            </a:r>
            <a:r>
              <a:rPr lang="en-US" altLang="zh-CN" b="1" baseline="-25000" dirty="0">
                <a:latin typeface="Times New Roman" panose="02020603050405020304" pitchFamily="18" charset="0"/>
              </a:rPr>
              <a:t>bc</a:t>
            </a:r>
            <a:r>
              <a:rPr lang="en-US" altLang="zh-CN" b="1" dirty="0">
                <a:latin typeface="Times New Roman" panose="02020603050405020304" pitchFamily="18" charset="0"/>
              </a:rPr>
              <a:t>= </a:t>
            </a:r>
            <a:r>
              <a:rPr lang="en-US" altLang="zh-CN" b="1" i="1" dirty="0">
                <a:latin typeface="Times New Roman" panose="02020603050405020304" pitchFamily="18" charset="0"/>
              </a:rPr>
              <a:t></a:t>
            </a:r>
            <a:r>
              <a:rPr lang="en-US" altLang="zh-CN" b="1" baseline="-25000" dirty="0">
                <a:latin typeface="Times New Roman" panose="02020603050405020304" pitchFamily="18" charset="0"/>
              </a:rPr>
              <a:t>b</a:t>
            </a:r>
            <a:r>
              <a:rPr lang="en-US" altLang="zh-CN" b="1" dirty="0">
                <a:latin typeface="Times New Roman" panose="02020603050405020304" pitchFamily="18" charset="0"/>
              </a:rPr>
              <a:t>–</a:t>
            </a:r>
            <a:r>
              <a:rPr lang="en-US" altLang="zh-CN" b="1" i="1" dirty="0">
                <a:latin typeface="Times New Roman" panose="02020603050405020304" pitchFamily="18" charset="0"/>
              </a:rPr>
              <a:t></a:t>
            </a:r>
            <a:r>
              <a:rPr lang="en-US" altLang="zh-CN" b="1" baseline="-25000" dirty="0">
                <a:latin typeface="Times New Roman" panose="02020603050405020304" pitchFamily="18" charset="0"/>
              </a:rPr>
              <a:t>c</a:t>
            </a:r>
            <a:endParaRPr lang="en-US" altLang="zh-CN" b="1" baseline="-25000" dirty="0">
              <a:latin typeface="Times New Roman" panose="02020603050405020304" pitchFamily="18" charset="0"/>
            </a:endParaRPr>
          </a:p>
        </p:txBody>
      </p:sp>
      <p:sp>
        <p:nvSpPr>
          <p:cNvPr id="74776" name="Text Box 24"/>
          <p:cNvSpPr txBox="1"/>
          <p:nvPr/>
        </p:nvSpPr>
        <p:spPr>
          <a:xfrm>
            <a:off x="2057400" y="3276600"/>
            <a:ext cx="1981200" cy="519113"/>
          </a:xfrm>
          <a:prstGeom prst="rect">
            <a:avLst/>
          </a:prstGeom>
          <a:noFill/>
          <a:ln w="12700">
            <a:noFill/>
          </a:ln>
        </p:spPr>
        <p:txBody>
          <a:bodyPr anchor="ctr" anchorCtr="0">
            <a:spAutoFit/>
          </a:bodyPr>
          <a:lstStyle/>
          <a:p>
            <a:r>
              <a:rPr lang="en-US" altLang="zh-CN" b="1" i="1" dirty="0">
                <a:solidFill>
                  <a:srgbClr val="FF0000"/>
                </a:solidFill>
                <a:latin typeface="Times New Roman" panose="02020603050405020304" pitchFamily="18" charset="0"/>
              </a:rPr>
              <a:t>U</a:t>
            </a:r>
            <a:r>
              <a:rPr lang="en-US" altLang="zh-CN" b="1" baseline="-25000" dirty="0">
                <a:solidFill>
                  <a:srgbClr val="FF0000"/>
                </a:solidFill>
                <a:latin typeface="Times New Roman" panose="02020603050405020304" pitchFamily="18" charset="0"/>
              </a:rPr>
              <a:t>ac</a:t>
            </a:r>
            <a:r>
              <a:rPr lang="en-US" altLang="zh-CN" b="1" dirty="0">
                <a:latin typeface="Times New Roman" panose="02020603050405020304" pitchFamily="18" charset="0"/>
              </a:rPr>
              <a:t>= </a:t>
            </a:r>
            <a:r>
              <a:rPr lang="en-US" altLang="zh-CN" b="1" i="1" dirty="0">
                <a:latin typeface="Times New Roman" panose="02020603050405020304" pitchFamily="18" charset="0"/>
              </a:rPr>
              <a:t></a:t>
            </a:r>
            <a:r>
              <a:rPr lang="en-US" altLang="zh-CN" b="1" baseline="-25000" dirty="0">
                <a:latin typeface="Times New Roman" panose="02020603050405020304" pitchFamily="18" charset="0"/>
              </a:rPr>
              <a:t>a</a:t>
            </a:r>
            <a:r>
              <a:rPr lang="en-US" altLang="zh-CN" b="1" dirty="0">
                <a:latin typeface="Times New Roman" panose="02020603050405020304" pitchFamily="18" charset="0"/>
              </a:rPr>
              <a:t>–</a:t>
            </a:r>
            <a:r>
              <a:rPr lang="en-US" altLang="zh-CN" b="1" i="1" dirty="0">
                <a:latin typeface="Times New Roman" panose="02020603050405020304" pitchFamily="18" charset="0"/>
              </a:rPr>
              <a:t></a:t>
            </a:r>
            <a:r>
              <a:rPr lang="en-US" altLang="zh-CN" b="1" baseline="-25000" dirty="0">
                <a:latin typeface="Times New Roman" panose="02020603050405020304" pitchFamily="18" charset="0"/>
              </a:rPr>
              <a:t>c</a:t>
            </a:r>
            <a:endParaRPr lang="en-US" altLang="zh-CN" b="1" dirty="0">
              <a:latin typeface="Times New Roman" panose="02020603050405020304" pitchFamily="18" charset="0"/>
            </a:endParaRPr>
          </a:p>
        </p:txBody>
      </p:sp>
      <p:sp>
        <p:nvSpPr>
          <p:cNvPr id="74777" name="Text Box 25"/>
          <p:cNvSpPr txBox="1"/>
          <p:nvPr/>
        </p:nvSpPr>
        <p:spPr>
          <a:xfrm>
            <a:off x="2209800" y="4038600"/>
            <a:ext cx="4267200" cy="519113"/>
          </a:xfrm>
          <a:prstGeom prst="rect">
            <a:avLst/>
          </a:prstGeom>
          <a:noFill/>
          <a:ln w="12700">
            <a:noFill/>
          </a:ln>
        </p:spPr>
        <p:txBody>
          <a:bodyPr anchor="ctr" anchorCtr="0">
            <a:spAutoFit/>
          </a:bodyPr>
          <a:lstStyle/>
          <a:p>
            <a:r>
              <a:rPr lang="en-US" altLang="zh-CN" b="1" dirty="0">
                <a:latin typeface="Times New Roman" panose="02020603050405020304" pitchFamily="18" charset="0"/>
              </a:rPr>
              <a:t>(2) </a:t>
            </a:r>
            <a:r>
              <a:rPr lang="zh-CN" altLang="en-US" b="1" dirty="0">
                <a:solidFill>
                  <a:srgbClr val="FF0000"/>
                </a:solidFill>
                <a:latin typeface="Times New Roman" panose="02020603050405020304" pitchFamily="18" charset="0"/>
              </a:rPr>
              <a:t>以</a:t>
            </a:r>
            <a:r>
              <a:rPr lang="en-US" altLang="zh-CN" b="1" dirty="0">
                <a:solidFill>
                  <a:srgbClr val="FF0000"/>
                </a:solidFill>
                <a:latin typeface="Times New Roman" panose="02020603050405020304" pitchFamily="18" charset="0"/>
              </a:rPr>
              <a:t>b</a:t>
            </a:r>
            <a:r>
              <a:rPr lang="zh-CN" altLang="en-US" b="1" dirty="0">
                <a:solidFill>
                  <a:srgbClr val="FF0000"/>
                </a:solidFill>
                <a:latin typeface="Times New Roman" panose="02020603050405020304" pitchFamily="18" charset="0"/>
              </a:rPr>
              <a:t>点为参考点</a:t>
            </a:r>
            <a:endParaRPr lang="zh-CN" altLang="en-US" b="1" dirty="0">
              <a:latin typeface="Times New Roman" panose="02020603050405020304" pitchFamily="18" charset="0"/>
            </a:endParaRPr>
          </a:p>
        </p:txBody>
      </p:sp>
      <p:sp>
        <p:nvSpPr>
          <p:cNvPr id="74778" name="Text Box 26"/>
          <p:cNvSpPr txBox="1"/>
          <p:nvPr/>
        </p:nvSpPr>
        <p:spPr>
          <a:xfrm>
            <a:off x="1981200" y="4724400"/>
            <a:ext cx="2438400" cy="519113"/>
          </a:xfrm>
          <a:prstGeom prst="rect">
            <a:avLst/>
          </a:prstGeom>
          <a:noFill/>
          <a:ln w="12700">
            <a:noFill/>
          </a:ln>
        </p:spPr>
        <p:txBody>
          <a:bodyPr anchor="ctr" anchorCtr="0">
            <a:spAutoFit/>
          </a:bodyPr>
          <a:lstStyle/>
          <a:p>
            <a:r>
              <a:rPr lang="en-US" altLang="zh-CN" b="1" i="1" dirty="0">
                <a:latin typeface="Times New Roman" panose="02020603050405020304" pitchFamily="18" charset="0"/>
              </a:rPr>
              <a:t>U</a:t>
            </a:r>
            <a:r>
              <a:rPr lang="en-US" altLang="zh-CN" b="1" baseline="-25000" dirty="0">
                <a:latin typeface="Times New Roman" panose="02020603050405020304" pitchFamily="18" charset="0"/>
              </a:rPr>
              <a:t>ab</a:t>
            </a:r>
            <a:r>
              <a:rPr lang="en-US" altLang="zh-CN" b="1" dirty="0">
                <a:latin typeface="Times New Roman" panose="02020603050405020304" pitchFamily="18" charset="0"/>
              </a:rPr>
              <a:t>=</a:t>
            </a:r>
            <a:r>
              <a:rPr lang="en-US" altLang="zh-CN" b="1" i="1" dirty="0">
                <a:latin typeface="Times New Roman" panose="02020603050405020304" pitchFamily="18" charset="0"/>
              </a:rPr>
              <a:t> </a:t>
            </a:r>
            <a:r>
              <a:rPr lang="en-US" altLang="zh-CN" b="1" baseline="-25000" dirty="0">
                <a:latin typeface="Times New Roman" panose="02020603050405020304" pitchFamily="18" charset="0"/>
              </a:rPr>
              <a:t>a</a:t>
            </a:r>
            <a:r>
              <a:rPr lang="en-US" altLang="zh-CN" b="1" dirty="0">
                <a:latin typeface="Times New Roman" panose="02020603050405020304" pitchFamily="18" charset="0"/>
              </a:rPr>
              <a:t>–</a:t>
            </a:r>
            <a:r>
              <a:rPr lang="en-US" altLang="zh-CN" b="1" i="1" dirty="0">
                <a:latin typeface="Times New Roman" panose="02020603050405020304" pitchFamily="18" charset="0"/>
              </a:rPr>
              <a:t></a:t>
            </a:r>
            <a:r>
              <a:rPr lang="en-US" altLang="zh-CN" b="1" baseline="-25000" dirty="0">
                <a:latin typeface="Times New Roman" panose="02020603050405020304" pitchFamily="18" charset="0"/>
              </a:rPr>
              <a:t>b</a:t>
            </a:r>
            <a:endParaRPr lang="en-US" altLang="zh-CN" b="1" baseline="-25000" dirty="0">
              <a:latin typeface="Times New Roman" panose="02020603050405020304" pitchFamily="18" charset="0"/>
            </a:endParaRPr>
          </a:p>
        </p:txBody>
      </p:sp>
      <p:sp>
        <p:nvSpPr>
          <p:cNvPr id="74779" name="Text Box 27"/>
          <p:cNvSpPr txBox="1"/>
          <p:nvPr/>
        </p:nvSpPr>
        <p:spPr>
          <a:xfrm>
            <a:off x="1905000" y="5334000"/>
            <a:ext cx="1981200" cy="519113"/>
          </a:xfrm>
          <a:prstGeom prst="rect">
            <a:avLst/>
          </a:prstGeom>
          <a:noFill/>
          <a:ln w="12700">
            <a:noFill/>
          </a:ln>
        </p:spPr>
        <p:txBody>
          <a:bodyPr anchor="ctr" anchorCtr="0">
            <a:spAutoFit/>
          </a:bodyPr>
          <a:lstStyle/>
          <a:p>
            <a:r>
              <a:rPr lang="en-US" altLang="zh-CN" b="1" i="1" dirty="0">
                <a:latin typeface="Times New Roman" panose="02020603050405020304" pitchFamily="18" charset="0"/>
              </a:rPr>
              <a:t>U</a:t>
            </a:r>
            <a:r>
              <a:rPr lang="en-US" altLang="zh-CN" b="1" baseline="-25000" dirty="0">
                <a:latin typeface="Times New Roman" panose="02020603050405020304" pitchFamily="18" charset="0"/>
              </a:rPr>
              <a:t>bc</a:t>
            </a:r>
            <a:r>
              <a:rPr lang="en-US" altLang="zh-CN" b="1" dirty="0">
                <a:latin typeface="Times New Roman" panose="02020603050405020304" pitchFamily="18" charset="0"/>
              </a:rPr>
              <a:t>= </a:t>
            </a:r>
            <a:r>
              <a:rPr lang="en-US" altLang="zh-CN" b="1" i="1" dirty="0">
                <a:latin typeface="Times New Roman" panose="02020603050405020304" pitchFamily="18" charset="0"/>
              </a:rPr>
              <a:t></a:t>
            </a:r>
            <a:r>
              <a:rPr lang="en-US" altLang="zh-CN" b="1" baseline="-25000" dirty="0">
                <a:latin typeface="Times New Roman" panose="02020603050405020304" pitchFamily="18" charset="0"/>
              </a:rPr>
              <a:t>b</a:t>
            </a:r>
            <a:r>
              <a:rPr lang="en-US" altLang="zh-CN" b="1" dirty="0">
                <a:latin typeface="Times New Roman" panose="02020603050405020304" pitchFamily="18" charset="0"/>
              </a:rPr>
              <a:t>–</a:t>
            </a:r>
            <a:r>
              <a:rPr lang="en-US" altLang="zh-CN" b="1" i="1" dirty="0">
                <a:latin typeface="Times New Roman" panose="02020603050405020304" pitchFamily="18" charset="0"/>
              </a:rPr>
              <a:t></a:t>
            </a:r>
            <a:r>
              <a:rPr lang="en-US" altLang="zh-CN" b="1" baseline="-25000" dirty="0">
                <a:latin typeface="Times New Roman" panose="02020603050405020304" pitchFamily="18" charset="0"/>
              </a:rPr>
              <a:t>c</a:t>
            </a:r>
            <a:endParaRPr lang="en-US" altLang="zh-CN" b="1" baseline="-25000" dirty="0">
              <a:latin typeface="Times New Roman" panose="02020603050405020304" pitchFamily="18" charset="0"/>
            </a:endParaRPr>
          </a:p>
        </p:txBody>
      </p:sp>
      <p:sp>
        <p:nvSpPr>
          <p:cNvPr id="74780" name="Text Box 28"/>
          <p:cNvSpPr txBox="1"/>
          <p:nvPr/>
        </p:nvSpPr>
        <p:spPr>
          <a:xfrm>
            <a:off x="1828800" y="6172200"/>
            <a:ext cx="2133600" cy="519113"/>
          </a:xfrm>
          <a:prstGeom prst="rect">
            <a:avLst/>
          </a:prstGeom>
          <a:noFill/>
          <a:ln w="12700">
            <a:noFill/>
          </a:ln>
        </p:spPr>
        <p:txBody>
          <a:bodyPr anchor="ctr" anchorCtr="0">
            <a:spAutoFit/>
          </a:bodyPr>
          <a:lstStyle/>
          <a:p>
            <a:r>
              <a:rPr lang="en-US" altLang="zh-CN" b="1" i="1" dirty="0">
                <a:solidFill>
                  <a:srgbClr val="FF0000"/>
                </a:solidFill>
                <a:latin typeface="Times New Roman" panose="02020603050405020304" pitchFamily="18" charset="0"/>
              </a:rPr>
              <a:t>U</a:t>
            </a:r>
            <a:r>
              <a:rPr lang="en-US" altLang="zh-CN" b="1" baseline="-25000" dirty="0">
                <a:solidFill>
                  <a:srgbClr val="FF0000"/>
                </a:solidFill>
                <a:latin typeface="Times New Roman" panose="02020603050405020304" pitchFamily="18" charset="0"/>
              </a:rPr>
              <a:t>ac</a:t>
            </a:r>
            <a:r>
              <a:rPr lang="en-US" altLang="zh-CN" b="1" dirty="0">
                <a:latin typeface="Times New Roman" panose="02020603050405020304" pitchFamily="18" charset="0"/>
              </a:rPr>
              <a:t>= </a:t>
            </a:r>
            <a:r>
              <a:rPr lang="en-US" altLang="zh-CN" b="1" i="1" dirty="0">
                <a:latin typeface="Times New Roman" panose="02020603050405020304" pitchFamily="18" charset="0"/>
              </a:rPr>
              <a:t></a:t>
            </a:r>
            <a:r>
              <a:rPr lang="en-US" altLang="zh-CN" b="1" baseline="-25000" dirty="0">
                <a:latin typeface="Times New Roman" panose="02020603050405020304" pitchFamily="18" charset="0"/>
              </a:rPr>
              <a:t>a</a:t>
            </a:r>
            <a:r>
              <a:rPr lang="en-US" altLang="zh-CN" b="1" dirty="0">
                <a:latin typeface="Times New Roman" panose="02020603050405020304" pitchFamily="18" charset="0"/>
              </a:rPr>
              <a:t>–</a:t>
            </a:r>
            <a:r>
              <a:rPr lang="en-US" altLang="zh-CN" b="1" i="1" dirty="0">
                <a:latin typeface="Times New Roman" panose="02020603050405020304" pitchFamily="18" charset="0"/>
              </a:rPr>
              <a:t></a:t>
            </a:r>
            <a:r>
              <a:rPr lang="en-US" altLang="zh-CN" b="1" baseline="-25000" dirty="0">
                <a:latin typeface="Times New Roman" panose="02020603050405020304" pitchFamily="18" charset="0"/>
              </a:rPr>
              <a:t>c</a:t>
            </a:r>
            <a:endParaRPr lang="en-US" altLang="zh-CN" b="1" dirty="0">
              <a:latin typeface="Times New Roman" panose="02020603050405020304" pitchFamily="18" charset="0"/>
            </a:endParaRPr>
          </a:p>
        </p:txBody>
      </p:sp>
      <p:graphicFrame>
        <p:nvGraphicFramePr>
          <p:cNvPr id="74783" name="Object 31"/>
          <p:cNvGraphicFramePr>
            <a:graphicFrameLocks noChangeAspect="1"/>
          </p:cNvGraphicFramePr>
          <p:nvPr/>
        </p:nvGraphicFramePr>
        <p:xfrm>
          <a:off x="2209800" y="1752600"/>
          <a:ext cx="2057400" cy="511175"/>
        </p:xfrm>
        <a:graphic>
          <a:graphicData uri="http://schemas.openxmlformats.org/presentationml/2006/ole">
            <mc:AlternateContent xmlns:mc="http://schemas.openxmlformats.org/markup-compatibility/2006">
              <mc:Choice xmlns:v="urn:schemas-microsoft-com:vml" Requires="v">
                <p:oleObj spid="_x0000_s2" name="" r:id="rId1" imgW="1015365" imgH="254000" progId="Equation.3">
                  <p:embed/>
                </p:oleObj>
              </mc:Choice>
              <mc:Fallback>
                <p:oleObj name="" r:id="rId1" imgW="1015365" imgH="254000" progId="Equation.3">
                  <p:embed/>
                  <p:pic>
                    <p:nvPicPr>
                      <p:cNvPr id="0" name="图片 3109"/>
                      <p:cNvPicPr/>
                      <p:nvPr/>
                    </p:nvPicPr>
                    <p:blipFill>
                      <a:blip r:embed="rId2"/>
                      <a:stretch>
                        <a:fillRect/>
                      </a:stretch>
                    </p:blipFill>
                    <p:spPr>
                      <a:xfrm>
                        <a:off x="2209800" y="1752600"/>
                        <a:ext cx="2057400" cy="511175"/>
                      </a:xfrm>
                      <a:prstGeom prst="rect">
                        <a:avLst/>
                      </a:prstGeom>
                      <a:noFill/>
                      <a:ln w="38100">
                        <a:noFill/>
                        <a:miter/>
                      </a:ln>
                    </p:spPr>
                  </p:pic>
                </p:oleObj>
              </mc:Fallback>
            </mc:AlternateContent>
          </a:graphicData>
        </a:graphic>
      </p:graphicFrame>
      <p:sp>
        <p:nvSpPr>
          <p:cNvPr id="74784" name="AutoShape 32"/>
          <p:cNvSpPr/>
          <p:nvPr/>
        </p:nvSpPr>
        <p:spPr>
          <a:xfrm>
            <a:off x="4495800" y="1905000"/>
            <a:ext cx="609600" cy="152400"/>
          </a:xfrm>
          <a:prstGeom prst="rightArrow">
            <a:avLst>
              <a:gd name="adj1" fmla="val 50000"/>
              <a:gd name="adj2" fmla="val 100000"/>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endParaRPr lang="zh-CN" altLang="en-US" dirty="0">
              <a:latin typeface="Arial" panose="020B0604020202020204" pitchFamily="34" charset="0"/>
            </a:endParaRPr>
          </a:p>
        </p:txBody>
      </p:sp>
      <p:graphicFrame>
        <p:nvGraphicFramePr>
          <p:cNvPr id="74785" name="Object 33"/>
          <p:cNvGraphicFramePr>
            <a:graphicFrameLocks noChangeAspect="1"/>
          </p:cNvGraphicFramePr>
          <p:nvPr/>
        </p:nvGraphicFramePr>
        <p:xfrm>
          <a:off x="5486400" y="1752600"/>
          <a:ext cx="1981200" cy="492125"/>
        </p:xfrm>
        <a:graphic>
          <a:graphicData uri="http://schemas.openxmlformats.org/presentationml/2006/ole">
            <mc:AlternateContent xmlns:mc="http://schemas.openxmlformats.org/markup-compatibility/2006">
              <mc:Choice xmlns:v="urn:schemas-microsoft-com:vml" Requires="v">
                <p:oleObj spid="_x0000_s3" name="" r:id="rId3" imgW="1015365" imgH="254000" progId="Equation.3">
                  <p:embed/>
                </p:oleObj>
              </mc:Choice>
              <mc:Fallback>
                <p:oleObj name="" r:id="rId3" imgW="1015365" imgH="254000" progId="Equation.3">
                  <p:embed/>
                  <p:pic>
                    <p:nvPicPr>
                      <p:cNvPr id="0" name="图片 3110"/>
                      <p:cNvPicPr/>
                      <p:nvPr/>
                    </p:nvPicPr>
                    <p:blipFill>
                      <a:blip r:embed="rId4"/>
                      <a:stretch>
                        <a:fillRect/>
                      </a:stretch>
                    </p:blipFill>
                    <p:spPr>
                      <a:xfrm>
                        <a:off x="5486400" y="1752600"/>
                        <a:ext cx="1981200" cy="492125"/>
                      </a:xfrm>
                      <a:prstGeom prst="rect">
                        <a:avLst/>
                      </a:prstGeom>
                      <a:noFill/>
                      <a:ln w="38100">
                        <a:noFill/>
                        <a:miter/>
                      </a:ln>
                    </p:spPr>
                  </p:pic>
                </p:oleObj>
              </mc:Fallback>
            </mc:AlternateContent>
          </a:graphicData>
        </a:graphic>
      </p:graphicFrame>
      <p:graphicFrame>
        <p:nvGraphicFramePr>
          <p:cNvPr id="74786" name="Object 34"/>
          <p:cNvGraphicFramePr>
            <a:graphicFrameLocks noChangeAspect="1"/>
          </p:cNvGraphicFramePr>
          <p:nvPr/>
        </p:nvGraphicFramePr>
        <p:xfrm>
          <a:off x="7543800" y="1828800"/>
          <a:ext cx="1296988" cy="381000"/>
        </p:xfrm>
        <a:graphic>
          <a:graphicData uri="http://schemas.openxmlformats.org/presentationml/2006/ole">
            <mc:AlternateContent xmlns:mc="http://schemas.openxmlformats.org/markup-compatibility/2006">
              <mc:Choice xmlns:v="urn:schemas-microsoft-com:vml" Requires="v">
                <p:oleObj spid="_x0000_s4" name="" r:id="rId5" imgW="685800" imgH="203200" progId="Equation.3">
                  <p:embed/>
                </p:oleObj>
              </mc:Choice>
              <mc:Fallback>
                <p:oleObj name="" r:id="rId5" imgW="685800" imgH="203200" progId="Equation.3">
                  <p:embed/>
                  <p:pic>
                    <p:nvPicPr>
                      <p:cNvPr id="0" name="图片 3111"/>
                      <p:cNvPicPr/>
                      <p:nvPr/>
                    </p:nvPicPr>
                    <p:blipFill>
                      <a:blip r:embed="rId6"/>
                      <a:stretch>
                        <a:fillRect/>
                      </a:stretch>
                    </p:blipFill>
                    <p:spPr>
                      <a:xfrm>
                        <a:off x="7543800" y="1828800"/>
                        <a:ext cx="1296988" cy="381000"/>
                      </a:xfrm>
                      <a:prstGeom prst="rect">
                        <a:avLst/>
                      </a:prstGeom>
                      <a:noFill/>
                      <a:ln w="38100">
                        <a:noFill/>
                        <a:miter/>
                      </a:ln>
                    </p:spPr>
                  </p:pic>
                </p:oleObj>
              </mc:Fallback>
            </mc:AlternateContent>
          </a:graphicData>
        </a:graphic>
      </p:graphicFrame>
      <p:sp>
        <p:nvSpPr>
          <p:cNvPr id="74787" name="Rectangle 35"/>
          <p:cNvSpPr/>
          <p:nvPr/>
        </p:nvSpPr>
        <p:spPr>
          <a:xfrm>
            <a:off x="5410200" y="990600"/>
            <a:ext cx="1450975" cy="519113"/>
          </a:xfrm>
          <a:prstGeom prst="rect">
            <a:avLst/>
          </a:prstGeom>
          <a:noFill/>
          <a:ln w="9525">
            <a:noFill/>
          </a:ln>
        </p:spPr>
        <p:txBody>
          <a:bodyPr>
            <a:spAutoFit/>
          </a:bodyPr>
          <a:lstStyle/>
          <a:p>
            <a:r>
              <a:rPr lang="en-US" altLang="zh-CN" i="1" dirty="0">
                <a:latin typeface="Arial" panose="020B0604020202020204" pitchFamily="34" charset="0"/>
              </a:rPr>
              <a:t></a:t>
            </a:r>
            <a:r>
              <a:rPr lang="en-US" altLang="zh-CN" baseline="-25000" dirty="0">
                <a:latin typeface="Arial" panose="020B0604020202020204" pitchFamily="34" charset="0"/>
              </a:rPr>
              <a:t>a</a:t>
            </a:r>
            <a:r>
              <a:rPr lang="en-US" altLang="zh-CN" dirty="0">
                <a:latin typeface="Arial" panose="020B0604020202020204" pitchFamily="34" charset="0"/>
              </a:rPr>
              <a:t>=0V</a:t>
            </a:r>
            <a:endParaRPr lang="en-US" altLang="zh-CN" dirty="0">
              <a:latin typeface="Arial" panose="020B0604020202020204" pitchFamily="34" charset="0"/>
            </a:endParaRPr>
          </a:p>
        </p:txBody>
      </p:sp>
      <p:sp>
        <p:nvSpPr>
          <p:cNvPr id="74792" name="Rectangle 40"/>
          <p:cNvSpPr/>
          <p:nvPr/>
        </p:nvSpPr>
        <p:spPr>
          <a:xfrm>
            <a:off x="6858000" y="2514600"/>
            <a:ext cx="1720850" cy="946150"/>
          </a:xfrm>
          <a:prstGeom prst="rect">
            <a:avLst/>
          </a:prstGeom>
          <a:noFill/>
          <a:ln w="9525">
            <a:noFill/>
          </a:ln>
        </p:spPr>
        <p:txBody>
          <a:bodyPr wrap="none">
            <a:spAutoFit/>
          </a:bodyPr>
          <a:lstStyle/>
          <a:p>
            <a:r>
              <a:rPr lang="en-US" altLang="zh-CN" dirty="0">
                <a:latin typeface="Arial" panose="020B0604020202020204" pitchFamily="34" charset="0"/>
              </a:rPr>
              <a:t>= –1.5–1.5</a:t>
            </a:r>
            <a:endParaRPr lang="en-US" altLang="zh-CN" dirty="0">
              <a:latin typeface="Arial" panose="020B0604020202020204" pitchFamily="34" charset="0"/>
            </a:endParaRPr>
          </a:p>
          <a:p>
            <a:r>
              <a:rPr lang="en-US" altLang="zh-CN" dirty="0">
                <a:latin typeface="Arial" panose="020B0604020202020204" pitchFamily="34" charset="0"/>
              </a:rPr>
              <a:t>= –3 V</a:t>
            </a:r>
            <a:endParaRPr lang="en-US" altLang="zh-CN" dirty="0">
              <a:latin typeface="Arial" panose="020B0604020202020204" pitchFamily="34" charset="0"/>
            </a:endParaRPr>
          </a:p>
        </p:txBody>
      </p:sp>
      <p:sp>
        <p:nvSpPr>
          <p:cNvPr id="74793" name="AutoShape 41"/>
          <p:cNvSpPr/>
          <p:nvPr/>
        </p:nvSpPr>
        <p:spPr>
          <a:xfrm>
            <a:off x="4114800" y="2743200"/>
            <a:ext cx="609600" cy="152400"/>
          </a:xfrm>
          <a:prstGeom prst="rightArrow">
            <a:avLst>
              <a:gd name="adj1" fmla="val 50000"/>
              <a:gd name="adj2" fmla="val 100000"/>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endParaRPr lang="zh-CN" altLang="en-US" dirty="0">
              <a:latin typeface="Arial" panose="020B0604020202020204" pitchFamily="34" charset="0"/>
            </a:endParaRPr>
          </a:p>
        </p:txBody>
      </p:sp>
      <p:sp>
        <p:nvSpPr>
          <p:cNvPr id="74794" name="Rectangle 42"/>
          <p:cNvSpPr/>
          <p:nvPr/>
        </p:nvSpPr>
        <p:spPr>
          <a:xfrm>
            <a:off x="5638800" y="3962400"/>
            <a:ext cx="914400" cy="519113"/>
          </a:xfrm>
          <a:prstGeom prst="rect">
            <a:avLst/>
          </a:prstGeom>
          <a:noFill/>
          <a:ln w="9525">
            <a:noFill/>
          </a:ln>
        </p:spPr>
        <p:txBody>
          <a:bodyPr wrap="none">
            <a:spAutoFit/>
          </a:bodyPr>
          <a:lstStyle/>
          <a:p>
            <a:r>
              <a:rPr lang="en-US" altLang="zh-CN" i="1" dirty="0">
                <a:latin typeface="Arial" panose="020B0604020202020204" pitchFamily="34" charset="0"/>
              </a:rPr>
              <a:t></a:t>
            </a:r>
            <a:r>
              <a:rPr lang="en-US" altLang="zh-CN" baseline="-25000" dirty="0">
                <a:latin typeface="Arial" panose="020B0604020202020204" pitchFamily="34" charset="0"/>
              </a:rPr>
              <a:t>b</a:t>
            </a:r>
            <a:r>
              <a:rPr lang="en-US" altLang="zh-CN" dirty="0">
                <a:latin typeface="Arial" panose="020B0604020202020204" pitchFamily="34" charset="0"/>
              </a:rPr>
              <a:t>=0</a:t>
            </a:r>
            <a:endParaRPr lang="en-US" altLang="zh-CN" dirty="0">
              <a:latin typeface="Arial" panose="020B0604020202020204" pitchFamily="34" charset="0"/>
            </a:endParaRPr>
          </a:p>
        </p:txBody>
      </p:sp>
      <p:sp>
        <p:nvSpPr>
          <p:cNvPr id="74798" name="Rectangle 46"/>
          <p:cNvSpPr/>
          <p:nvPr/>
        </p:nvSpPr>
        <p:spPr>
          <a:xfrm>
            <a:off x="4724400" y="4648200"/>
            <a:ext cx="2225675" cy="519113"/>
          </a:xfrm>
          <a:prstGeom prst="rect">
            <a:avLst/>
          </a:prstGeom>
          <a:noFill/>
          <a:ln w="9525">
            <a:noFill/>
          </a:ln>
        </p:spPr>
        <p:txBody>
          <a:bodyPr>
            <a:spAutoFit/>
          </a:bodyPr>
          <a:lstStyle/>
          <a:p>
            <a:r>
              <a:rPr lang="en-US" altLang="zh-CN" b="1" i="1" dirty="0">
                <a:solidFill>
                  <a:srgbClr val="0070C0"/>
                </a:solidFill>
                <a:latin typeface="Arial" panose="020B0604020202020204" pitchFamily="34" charset="0"/>
              </a:rPr>
              <a:t></a:t>
            </a:r>
            <a:r>
              <a:rPr lang="en-US" altLang="zh-CN" b="1" baseline="-25000" dirty="0">
                <a:solidFill>
                  <a:srgbClr val="0070C0"/>
                </a:solidFill>
                <a:latin typeface="Arial" panose="020B0604020202020204" pitchFamily="34" charset="0"/>
              </a:rPr>
              <a:t>a </a:t>
            </a:r>
            <a:r>
              <a:rPr lang="en-US" altLang="zh-CN" dirty="0">
                <a:latin typeface="Arial" panose="020B0604020202020204" pitchFamily="34" charset="0"/>
              </a:rPr>
              <a:t>=</a:t>
            </a:r>
            <a:r>
              <a:rPr lang="en-US" altLang="zh-CN" i="1" dirty="0">
                <a:latin typeface="Arial" panose="020B0604020202020204" pitchFamily="34" charset="0"/>
              </a:rPr>
              <a:t> </a:t>
            </a:r>
            <a:r>
              <a:rPr lang="en-US" altLang="zh-CN" baseline="-25000" dirty="0">
                <a:latin typeface="Arial" panose="020B0604020202020204" pitchFamily="34" charset="0"/>
              </a:rPr>
              <a:t>b </a:t>
            </a:r>
            <a:r>
              <a:rPr lang="en-US" altLang="zh-CN" dirty="0">
                <a:latin typeface="Arial" panose="020B0604020202020204" pitchFamily="34" charset="0"/>
              </a:rPr>
              <a:t>+</a:t>
            </a:r>
            <a:r>
              <a:rPr lang="en-US" altLang="zh-CN" i="1" dirty="0">
                <a:latin typeface="Arial" panose="020B0604020202020204" pitchFamily="34" charset="0"/>
              </a:rPr>
              <a:t>U</a:t>
            </a:r>
            <a:r>
              <a:rPr lang="en-US" altLang="zh-CN" baseline="-25000" dirty="0">
                <a:latin typeface="Arial" panose="020B0604020202020204" pitchFamily="34" charset="0"/>
              </a:rPr>
              <a:t>ab</a:t>
            </a:r>
            <a:endParaRPr lang="en-US" altLang="zh-CN" dirty="0">
              <a:latin typeface="Arial" panose="020B0604020202020204" pitchFamily="34" charset="0"/>
            </a:endParaRPr>
          </a:p>
        </p:txBody>
      </p:sp>
      <p:sp>
        <p:nvSpPr>
          <p:cNvPr id="74799" name="AutoShape 47"/>
          <p:cNvSpPr/>
          <p:nvPr/>
        </p:nvSpPr>
        <p:spPr>
          <a:xfrm>
            <a:off x="4038600" y="4953000"/>
            <a:ext cx="609600" cy="152400"/>
          </a:xfrm>
          <a:prstGeom prst="rightArrow">
            <a:avLst>
              <a:gd name="adj1" fmla="val 50000"/>
              <a:gd name="adj2" fmla="val 100000"/>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endParaRPr lang="zh-CN" altLang="en-US" dirty="0">
              <a:latin typeface="Arial" panose="020B0604020202020204" pitchFamily="34" charset="0"/>
            </a:endParaRPr>
          </a:p>
        </p:txBody>
      </p:sp>
      <p:sp>
        <p:nvSpPr>
          <p:cNvPr id="74800" name="Rectangle 48"/>
          <p:cNvSpPr/>
          <p:nvPr/>
        </p:nvSpPr>
        <p:spPr>
          <a:xfrm>
            <a:off x="5029200" y="5334000"/>
            <a:ext cx="2038350" cy="523875"/>
          </a:xfrm>
          <a:prstGeom prst="rect">
            <a:avLst/>
          </a:prstGeom>
          <a:noFill/>
          <a:ln w="9525">
            <a:noFill/>
          </a:ln>
        </p:spPr>
        <p:txBody>
          <a:bodyPr wrap="none">
            <a:spAutoFit/>
          </a:bodyPr>
          <a:lstStyle/>
          <a:p>
            <a:r>
              <a:rPr lang="en-US" altLang="zh-CN" b="1" i="1" dirty="0">
                <a:solidFill>
                  <a:srgbClr val="0070C0"/>
                </a:solidFill>
                <a:latin typeface="Arial" panose="020B0604020202020204" pitchFamily="34" charset="0"/>
              </a:rPr>
              <a:t></a:t>
            </a:r>
            <a:r>
              <a:rPr lang="en-US" altLang="zh-CN" b="1" baseline="-25000" dirty="0">
                <a:solidFill>
                  <a:srgbClr val="0070C0"/>
                </a:solidFill>
                <a:latin typeface="Arial" panose="020B0604020202020204" pitchFamily="34" charset="0"/>
              </a:rPr>
              <a:t>c</a:t>
            </a:r>
            <a:r>
              <a:rPr lang="en-US" altLang="zh-CN" baseline="-25000" dirty="0">
                <a:latin typeface="Arial" panose="020B0604020202020204" pitchFamily="34" charset="0"/>
              </a:rPr>
              <a:t> </a:t>
            </a:r>
            <a:r>
              <a:rPr lang="en-US" altLang="zh-CN" dirty="0">
                <a:latin typeface="Arial" panose="020B0604020202020204" pitchFamily="34" charset="0"/>
              </a:rPr>
              <a:t>= </a:t>
            </a:r>
            <a:r>
              <a:rPr lang="en-US" altLang="zh-CN" i="1" dirty="0">
                <a:latin typeface="Arial" panose="020B0604020202020204" pitchFamily="34" charset="0"/>
              </a:rPr>
              <a:t></a:t>
            </a:r>
            <a:r>
              <a:rPr lang="en-US" altLang="zh-CN" baseline="-25000" dirty="0">
                <a:latin typeface="Arial" panose="020B0604020202020204" pitchFamily="34" charset="0"/>
              </a:rPr>
              <a:t>b </a:t>
            </a:r>
            <a:r>
              <a:rPr lang="en-US" altLang="zh-CN" dirty="0">
                <a:latin typeface="Arial" panose="020B0604020202020204" pitchFamily="34" charset="0"/>
              </a:rPr>
              <a:t>–</a:t>
            </a:r>
            <a:r>
              <a:rPr lang="en-US" altLang="zh-CN" i="1" dirty="0">
                <a:latin typeface="Arial" panose="020B0604020202020204" pitchFamily="34" charset="0"/>
              </a:rPr>
              <a:t>U</a:t>
            </a:r>
            <a:r>
              <a:rPr lang="en-US" altLang="zh-CN" baseline="-25000" dirty="0">
                <a:latin typeface="Arial" panose="020B0604020202020204" pitchFamily="34" charset="0"/>
              </a:rPr>
              <a:t>bc</a:t>
            </a:r>
            <a:endParaRPr lang="en-US" altLang="zh-CN" dirty="0">
              <a:latin typeface="Arial" panose="020B0604020202020204" pitchFamily="34" charset="0"/>
            </a:endParaRPr>
          </a:p>
        </p:txBody>
      </p:sp>
      <p:sp>
        <p:nvSpPr>
          <p:cNvPr id="74801" name="AutoShape 49"/>
          <p:cNvSpPr/>
          <p:nvPr/>
        </p:nvSpPr>
        <p:spPr>
          <a:xfrm>
            <a:off x="4038600" y="5562600"/>
            <a:ext cx="609600" cy="152400"/>
          </a:xfrm>
          <a:prstGeom prst="rightArrow">
            <a:avLst>
              <a:gd name="adj1" fmla="val 50000"/>
              <a:gd name="adj2" fmla="val 100000"/>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endParaRPr lang="zh-CN" altLang="en-US" dirty="0">
              <a:latin typeface="Arial" panose="020B0604020202020204" pitchFamily="34" charset="0"/>
            </a:endParaRPr>
          </a:p>
        </p:txBody>
      </p:sp>
      <p:sp>
        <p:nvSpPr>
          <p:cNvPr id="74802" name="Rectangle 50"/>
          <p:cNvSpPr/>
          <p:nvPr/>
        </p:nvSpPr>
        <p:spPr>
          <a:xfrm>
            <a:off x="4835525" y="2513013"/>
            <a:ext cx="2025650" cy="522287"/>
          </a:xfrm>
          <a:prstGeom prst="rect">
            <a:avLst/>
          </a:prstGeom>
          <a:noFill/>
          <a:ln w="12700">
            <a:noFill/>
          </a:ln>
        </p:spPr>
        <p:txBody>
          <a:bodyPr wrap="none" anchor="ctr" anchorCtr="0">
            <a:spAutoFit/>
          </a:bodyPr>
          <a:lstStyle/>
          <a:p>
            <a:pPr algn="ctr"/>
            <a:r>
              <a:rPr lang="en-US" altLang="zh-CN" b="1" i="1" dirty="0">
                <a:solidFill>
                  <a:srgbClr val="0070C0"/>
                </a:solidFill>
                <a:latin typeface="Arial" panose="020B0604020202020204" pitchFamily="34" charset="0"/>
              </a:rPr>
              <a:t></a:t>
            </a:r>
            <a:r>
              <a:rPr lang="en-US" altLang="zh-CN" b="1" baseline="-25000" dirty="0">
                <a:solidFill>
                  <a:srgbClr val="0070C0"/>
                </a:solidFill>
                <a:latin typeface="Arial" panose="020B0604020202020204" pitchFamily="34" charset="0"/>
              </a:rPr>
              <a:t>c</a:t>
            </a:r>
            <a:r>
              <a:rPr lang="en-US" altLang="zh-CN" baseline="-25000" dirty="0">
                <a:latin typeface="Arial" panose="020B0604020202020204" pitchFamily="34" charset="0"/>
              </a:rPr>
              <a:t> </a:t>
            </a:r>
            <a:r>
              <a:rPr lang="en-US" altLang="zh-CN" dirty="0">
                <a:latin typeface="Arial" panose="020B0604020202020204" pitchFamily="34" charset="0"/>
              </a:rPr>
              <a:t>= </a:t>
            </a:r>
            <a:r>
              <a:rPr lang="en-US" altLang="zh-CN" i="1" dirty="0">
                <a:latin typeface="Arial" panose="020B0604020202020204" pitchFamily="34" charset="0"/>
              </a:rPr>
              <a:t></a:t>
            </a:r>
            <a:r>
              <a:rPr lang="en-US" altLang="zh-CN" baseline="-25000" dirty="0">
                <a:latin typeface="Arial" panose="020B0604020202020204" pitchFamily="34" charset="0"/>
              </a:rPr>
              <a:t>b </a:t>
            </a:r>
            <a:r>
              <a:rPr lang="en-US" altLang="zh-CN" dirty="0">
                <a:latin typeface="Arial" panose="020B0604020202020204" pitchFamily="34" charset="0"/>
              </a:rPr>
              <a:t>–</a:t>
            </a:r>
            <a:r>
              <a:rPr lang="en-US" altLang="zh-CN" i="1" dirty="0">
                <a:latin typeface="Arial" panose="020B0604020202020204" pitchFamily="34" charset="0"/>
              </a:rPr>
              <a:t>U</a:t>
            </a:r>
            <a:r>
              <a:rPr lang="en-US" altLang="zh-CN" baseline="-25000" dirty="0">
                <a:latin typeface="Arial" panose="020B0604020202020204" pitchFamily="34" charset="0"/>
              </a:rPr>
              <a:t>bc</a:t>
            </a:r>
            <a:endParaRPr lang="en-US" altLang="zh-CN" baseline="-25000" dirty="0">
              <a:latin typeface="Arial" panose="020B0604020202020204" pitchFamily="34" charset="0"/>
            </a:endParaRPr>
          </a:p>
        </p:txBody>
      </p:sp>
      <p:sp>
        <p:nvSpPr>
          <p:cNvPr id="74803" name="Rectangle 51"/>
          <p:cNvSpPr/>
          <p:nvPr/>
        </p:nvSpPr>
        <p:spPr>
          <a:xfrm>
            <a:off x="3921125" y="3351213"/>
            <a:ext cx="2317750" cy="522287"/>
          </a:xfrm>
          <a:prstGeom prst="rect">
            <a:avLst/>
          </a:prstGeom>
          <a:noFill/>
          <a:ln w="12700">
            <a:noFill/>
          </a:ln>
        </p:spPr>
        <p:txBody>
          <a:bodyPr wrap="none" anchor="ctr" anchorCtr="0">
            <a:spAutoFit/>
          </a:bodyPr>
          <a:lstStyle/>
          <a:p>
            <a:pPr algn="ctr"/>
            <a:r>
              <a:rPr lang="en-US" altLang="zh-CN" dirty="0">
                <a:latin typeface="Arial" panose="020B0604020202020204" pitchFamily="34" charset="0"/>
              </a:rPr>
              <a:t>=</a:t>
            </a:r>
            <a:r>
              <a:rPr lang="en-US" altLang="zh-CN" baseline="-25000" dirty="0">
                <a:latin typeface="Arial" panose="020B0604020202020204" pitchFamily="34" charset="0"/>
              </a:rPr>
              <a:t> </a:t>
            </a:r>
            <a:r>
              <a:rPr lang="en-US" altLang="zh-CN" dirty="0">
                <a:latin typeface="Arial" panose="020B0604020202020204" pitchFamily="34" charset="0"/>
              </a:rPr>
              <a:t>0</a:t>
            </a:r>
            <a:r>
              <a:rPr lang="en-US" altLang="zh-CN" baseline="-25000" dirty="0">
                <a:latin typeface="Arial" panose="020B0604020202020204" pitchFamily="34" charset="0"/>
              </a:rPr>
              <a:t> </a:t>
            </a:r>
            <a:r>
              <a:rPr lang="en-US" altLang="zh-CN" dirty="0">
                <a:latin typeface="Arial" panose="020B0604020202020204" pitchFamily="34" charset="0"/>
              </a:rPr>
              <a:t>–(–3)=</a:t>
            </a:r>
            <a:r>
              <a:rPr lang="en-US" altLang="zh-CN" dirty="0">
                <a:solidFill>
                  <a:srgbClr val="FF0000"/>
                </a:solidFill>
                <a:latin typeface="Arial" panose="020B0604020202020204" pitchFamily="34" charset="0"/>
              </a:rPr>
              <a:t>3 V</a:t>
            </a:r>
            <a:endParaRPr lang="en-US" altLang="zh-CN" dirty="0">
              <a:solidFill>
                <a:srgbClr val="FF0000"/>
              </a:solidFill>
              <a:latin typeface="Arial" panose="020B0604020202020204" pitchFamily="34" charset="0"/>
            </a:endParaRPr>
          </a:p>
        </p:txBody>
      </p:sp>
      <p:sp>
        <p:nvSpPr>
          <p:cNvPr id="74804" name="Rectangle 52"/>
          <p:cNvSpPr/>
          <p:nvPr/>
        </p:nvSpPr>
        <p:spPr>
          <a:xfrm>
            <a:off x="7010400" y="4648200"/>
            <a:ext cx="1266825" cy="519113"/>
          </a:xfrm>
          <a:prstGeom prst="rect">
            <a:avLst/>
          </a:prstGeom>
          <a:noFill/>
          <a:ln w="12700">
            <a:noFill/>
          </a:ln>
        </p:spPr>
        <p:txBody>
          <a:bodyPr wrap="none" anchor="ctr" anchorCtr="0">
            <a:spAutoFit/>
          </a:bodyPr>
          <a:lstStyle/>
          <a:p>
            <a:pPr algn="ctr"/>
            <a:r>
              <a:rPr lang="en-US" altLang="zh-CN" dirty="0">
                <a:latin typeface="Arial" panose="020B0604020202020204" pitchFamily="34" charset="0"/>
              </a:rPr>
              <a:t>= 1.5 V</a:t>
            </a:r>
            <a:endParaRPr lang="en-US" altLang="zh-CN" dirty="0">
              <a:latin typeface="Arial" panose="020B0604020202020204" pitchFamily="34" charset="0"/>
            </a:endParaRPr>
          </a:p>
        </p:txBody>
      </p:sp>
      <p:sp>
        <p:nvSpPr>
          <p:cNvPr id="74805" name="Rectangle 53"/>
          <p:cNvSpPr/>
          <p:nvPr/>
        </p:nvSpPr>
        <p:spPr>
          <a:xfrm>
            <a:off x="6934200" y="5334000"/>
            <a:ext cx="1444625" cy="519113"/>
          </a:xfrm>
          <a:prstGeom prst="rect">
            <a:avLst/>
          </a:prstGeom>
          <a:noFill/>
          <a:ln w="12700">
            <a:noFill/>
          </a:ln>
        </p:spPr>
        <p:txBody>
          <a:bodyPr wrap="none" anchor="ctr" anchorCtr="0">
            <a:spAutoFit/>
          </a:bodyPr>
          <a:lstStyle/>
          <a:p>
            <a:pPr algn="ctr"/>
            <a:r>
              <a:rPr lang="en-US" altLang="zh-CN" dirty="0">
                <a:latin typeface="Arial" panose="020B0604020202020204" pitchFamily="34" charset="0"/>
              </a:rPr>
              <a:t>= –1.5 V</a:t>
            </a:r>
            <a:endParaRPr lang="en-US" altLang="zh-CN" dirty="0">
              <a:latin typeface="Arial" panose="020B0604020202020204" pitchFamily="34" charset="0"/>
            </a:endParaRPr>
          </a:p>
        </p:txBody>
      </p:sp>
      <p:sp>
        <p:nvSpPr>
          <p:cNvPr id="74806" name="Rectangle 54"/>
          <p:cNvSpPr/>
          <p:nvPr/>
        </p:nvSpPr>
        <p:spPr>
          <a:xfrm>
            <a:off x="3468688" y="6170613"/>
            <a:ext cx="3149600" cy="522287"/>
          </a:xfrm>
          <a:prstGeom prst="rect">
            <a:avLst/>
          </a:prstGeom>
          <a:noFill/>
          <a:ln w="12700">
            <a:noFill/>
          </a:ln>
        </p:spPr>
        <p:txBody>
          <a:bodyPr wrap="none" anchor="ctr" anchorCtr="0">
            <a:spAutoFit/>
          </a:bodyPr>
          <a:lstStyle/>
          <a:p>
            <a:pPr algn="ctr"/>
            <a:r>
              <a:rPr lang="en-US" altLang="zh-CN" dirty="0">
                <a:latin typeface="Arial" panose="020B0604020202020204" pitchFamily="34" charset="0"/>
              </a:rPr>
              <a:t>= 1.5</a:t>
            </a:r>
            <a:r>
              <a:rPr lang="en-US" altLang="zh-CN" baseline="-25000" dirty="0">
                <a:latin typeface="Arial" panose="020B0604020202020204" pitchFamily="34" charset="0"/>
              </a:rPr>
              <a:t> </a:t>
            </a:r>
            <a:r>
              <a:rPr lang="en-US" altLang="zh-CN" dirty="0">
                <a:latin typeface="Arial" panose="020B0604020202020204" pitchFamily="34" charset="0"/>
              </a:rPr>
              <a:t>–(–1.5) = </a:t>
            </a:r>
            <a:r>
              <a:rPr lang="en-US" altLang="zh-CN" dirty="0">
                <a:solidFill>
                  <a:srgbClr val="FF0000"/>
                </a:solidFill>
                <a:latin typeface="Arial" panose="020B0604020202020204" pitchFamily="34" charset="0"/>
              </a:rPr>
              <a:t>3 V</a:t>
            </a:r>
            <a:endParaRPr lang="en-US" altLang="zh-CN" dirty="0">
              <a:solidFill>
                <a:srgbClr val="FF0000"/>
              </a:solidFill>
              <a:latin typeface="Arial" panose="020B060402020202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74754"/>
                                        </p:tgtEl>
                                        <p:attrNameLst>
                                          <p:attrName>style.visibility</p:attrName>
                                        </p:attrNameLst>
                                      </p:cBhvr>
                                      <p:to>
                                        <p:strVal val="visible"/>
                                      </p:to>
                                    </p:set>
                                    <p:anim calcmode="lin" valueType="num">
                                      <p:cBhvr>
                                        <p:cTn id="7" dur="1000" fill="hold"/>
                                        <p:tgtEl>
                                          <p:spTgt spid="74754"/>
                                        </p:tgtEl>
                                        <p:attrNameLst>
                                          <p:attrName>ppt_w</p:attrName>
                                        </p:attrNameLst>
                                      </p:cBhvr>
                                      <p:tavLst>
                                        <p:tav tm="0">
                                          <p:val>
                                            <p:fltVal val="0"/>
                                          </p:val>
                                        </p:tav>
                                        <p:tav tm="100000">
                                          <p:val>
                                            <p:strVal val="#ppt_w"/>
                                          </p:val>
                                        </p:tav>
                                      </p:tavLst>
                                    </p:anim>
                                    <p:anim calcmode="lin" valueType="num">
                                      <p:cBhvr>
                                        <p:cTn id="8" dur="1000" fill="hold"/>
                                        <p:tgtEl>
                                          <p:spTgt spid="74754"/>
                                        </p:tgtEl>
                                        <p:attrNameLst>
                                          <p:attrName>ppt_h</p:attrName>
                                        </p:attrNameLst>
                                      </p:cBhvr>
                                      <p:tavLst>
                                        <p:tav tm="0">
                                          <p:val>
                                            <p:fltVal val="0"/>
                                          </p:val>
                                        </p:tav>
                                        <p:tav tm="100000">
                                          <p:val>
                                            <p:strVal val="#ppt_h"/>
                                          </p:val>
                                        </p:tav>
                                      </p:tavLst>
                                    </p:anim>
                                    <p:anim calcmode="lin" valueType="num">
                                      <p:cBhvr>
                                        <p:cTn id="9" dur="1000" fill="hold"/>
                                        <p:tgtEl>
                                          <p:spTgt spid="7475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475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32" fill="hold" nodeType="clickEffect">
                                  <p:stCondLst>
                                    <p:cond delay="0"/>
                                  </p:stCondLst>
                                  <p:childTnLst>
                                    <p:set>
                                      <p:cBhvr>
                                        <p:cTn id="14" dur="1" fill="hold">
                                          <p:stCondLst>
                                            <p:cond delay="0"/>
                                          </p:stCondLst>
                                        </p:cTn>
                                        <p:tgtEl>
                                          <p:spTgt spid="74755"/>
                                        </p:tgtEl>
                                        <p:attrNameLst>
                                          <p:attrName>style.visibility</p:attrName>
                                        </p:attrNameLst>
                                      </p:cBhvr>
                                      <p:to>
                                        <p:strVal val="visible"/>
                                      </p:to>
                                    </p:set>
                                    <p:anim calcmode="lin" valueType="num">
                                      <p:cBhvr>
                                        <p:cTn id="15" dur="500" fill="hold"/>
                                        <p:tgtEl>
                                          <p:spTgt spid="74755"/>
                                        </p:tgtEl>
                                        <p:attrNameLst>
                                          <p:attrName>ppt_w</p:attrName>
                                        </p:attrNameLst>
                                      </p:cBhvr>
                                      <p:tavLst>
                                        <p:tav tm="0">
                                          <p:val>
                                            <p:strVal val="4*#ppt_w"/>
                                          </p:val>
                                        </p:tav>
                                        <p:tav tm="100000">
                                          <p:val>
                                            <p:strVal val="#ppt_w"/>
                                          </p:val>
                                        </p:tav>
                                      </p:tavLst>
                                    </p:anim>
                                    <p:anim calcmode="lin" valueType="num">
                                      <p:cBhvr>
                                        <p:cTn id="16" dur="500" fill="hold"/>
                                        <p:tgtEl>
                                          <p:spTgt spid="74755"/>
                                        </p:tgtEl>
                                        <p:attrNameLst>
                                          <p:attrName>ppt_h</p:attrName>
                                        </p:attrNameLst>
                                      </p:cBhvr>
                                      <p:tavLst>
                                        <p:tav tm="0">
                                          <p:val>
                                            <p:strVal val="4*#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3" fill="hold" grpId="0" nodeType="clickEffect">
                                  <p:stCondLst>
                                    <p:cond delay="0"/>
                                  </p:stCondLst>
                                  <p:childTnLst>
                                    <p:set>
                                      <p:cBhvr>
                                        <p:cTn id="20" dur="1" fill="hold">
                                          <p:stCondLst>
                                            <p:cond delay="0"/>
                                          </p:stCondLst>
                                        </p:cTn>
                                        <p:tgtEl>
                                          <p:spTgt spid="74773"/>
                                        </p:tgtEl>
                                        <p:attrNameLst>
                                          <p:attrName>style.visibility</p:attrName>
                                        </p:attrNameLst>
                                      </p:cBhvr>
                                      <p:to>
                                        <p:strVal val="visible"/>
                                      </p:to>
                                    </p:set>
                                    <p:anim calcmode="lin" valueType="num">
                                      <p:cBhvr additive="base">
                                        <p:cTn id="21" dur="500" fill="hold"/>
                                        <p:tgtEl>
                                          <p:spTgt spid="74773"/>
                                        </p:tgtEl>
                                        <p:attrNameLst>
                                          <p:attrName>ppt_x</p:attrName>
                                        </p:attrNameLst>
                                      </p:cBhvr>
                                      <p:tavLst>
                                        <p:tav tm="0">
                                          <p:val>
                                            <p:strVal val="1+#ppt_w/2"/>
                                          </p:val>
                                        </p:tav>
                                        <p:tav tm="100000">
                                          <p:val>
                                            <p:strVal val="#ppt_x"/>
                                          </p:val>
                                        </p:tav>
                                      </p:tavLst>
                                    </p:anim>
                                    <p:anim calcmode="lin" valueType="num">
                                      <p:cBhvr additive="base">
                                        <p:cTn id="22" dur="500" fill="hold"/>
                                        <p:tgtEl>
                                          <p:spTgt spid="74773"/>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3" fill="hold" grpId="0" nodeType="clickEffect">
                                  <p:stCondLst>
                                    <p:cond delay="0"/>
                                  </p:stCondLst>
                                  <p:childTnLst>
                                    <p:set>
                                      <p:cBhvr>
                                        <p:cTn id="26" dur="1" fill="hold">
                                          <p:stCondLst>
                                            <p:cond delay="0"/>
                                          </p:stCondLst>
                                        </p:cTn>
                                        <p:tgtEl>
                                          <p:spTgt spid="74771"/>
                                        </p:tgtEl>
                                        <p:attrNameLst>
                                          <p:attrName>style.visibility</p:attrName>
                                        </p:attrNameLst>
                                      </p:cBhvr>
                                      <p:to>
                                        <p:strVal val="visible"/>
                                      </p:to>
                                    </p:set>
                                    <p:anim calcmode="lin" valueType="num">
                                      <p:cBhvr additive="base">
                                        <p:cTn id="27" dur="500" fill="hold"/>
                                        <p:tgtEl>
                                          <p:spTgt spid="74771"/>
                                        </p:tgtEl>
                                        <p:attrNameLst>
                                          <p:attrName>ppt_x</p:attrName>
                                        </p:attrNameLst>
                                      </p:cBhvr>
                                      <p:tavLst>
                                        <p:tav tm="0">
                                          <p:val>
                                            <p:strVal val="1+#ppt_w/2"/>
                                          </p:val>
                                        </p:tav>
                                        <p:tav tm="100000">
                                          <p:val>
                                            <p:strVal val="#ppt_x"/>
                                          </p:val>
                                        </p:tav>
                                      </p:tavLst>
                                    </p:anim>
                                    <p:anim calcmode="lin" valueType="num">
                                      <p:cBhvr additive="base">
                                        <p:cTn id="28" dur="500" fill="hold"/>
                                        <p:tgtEl>
                                          <p:spTgt spid="74771"/>
                                        </p:tgtEl>
                                        <p:attrNameLst>
                                          <p:attrName>ppt_y</p:attrName>
                                        </p:attrNameLst>
                                      </p:cBhvr>
                                      <p:tavLst>
                                        <p:tav tm="0">
                                          <p:val>
                                            <p:strVal val="0-#ppt_h/2"/>
                                          </p:val>
                                        </p:tav>
                                        <p:tav tm="100000">
                                          <p:val>
                                            <p:strVal val="#ppt_y"/>
                                          </p:val>
                                        </p:tav>
                                      </p:tavLst>
                                    </p:anim>
                                  </p:childTnLst>
                                </p:cTn>
                              </p:par>
                            </p:childTnLst>
                          </p:cTn>
                        </p:par>
                        <p:par>
                          <p:cTn id="29" fill="hold">
                            <p:stCondLst>
                              <p:cond delay="500"/>
                            </p:stCondLst>
                            <p:childTnLst>
                              <p:par>
                                <p:cTn id="30" presetID="2" presetClass="entr" presetSubtype="3" fill="hold" grpId="0" nodeType="afterEffect">
                                  <p:stCondLst>
                                    <p:cond delay="0"/>
                                  </p:stCondLst>
                                  <p:childTnLst>
                                    <p:set>
                                      <p:cBhvr>
                                        <p:cTn id="31" dur="1" fill="hold">
                                          <p:stCondLst>
                                            <p:cond delay="0"/>
                                          </p:stCondLst>
                                        </p:cTn>
                                        <p:tgtEl>
                                          <p:spTgt spid="74772"/>
                                        </p:tgtEl>
                                        <p:attrNameLst>
                                          <p:attrName>style.visibility</p:attrName>
                                        </p:attrNameLst>
                                      </p:cBhvr>
                                      <p:to>
                                        <p:strVal val="visible"/>
                                      </p:to>
                                    </p:set>
                                    <p:anim calcmode="lin" valueType="num">
                                      <p:cBhvr additive="base">
                                        <p:cTn id="32" dur="500" fill="hold"/>
                                        <p:tgtEl>
                                          <p:spTgt spid="74772"/>
                                        </p:tgtEl>
                                        <p:attrNameLst>
                                          <p:attrName>ppt_x</p:attrName>
                                        </p:attrNameLst>
                                      </p:cBhvr>
                                      <p:tavLst>
                                        <p:tav tm="0">
                                          <p:val>
                                            <p:strVal val="1+#ppt_w/2"/>
                                          </p:val>
                                        </p:tav>
                                        <p:tav tm="100000">
                                          <p:val>
                                            <p:strVal val="#ppt_x"/>
                                          </p:val>
                                        </p:tav>
                                      </p:tavLst>
                                    </p:anim>
                                    <p:anim calcmode="lin" valueType="num">
                                      <p:cBhvr additive="base">
                                        <p:cTn id="33" dur="500" fill="hold"/>
                                        <p:tgtEl>
                                          <p:spTgt spid="74772"/>
                                        </p:tgtEl>
                                        <p:attrNameLst>
                                          <p:attrName>ppt_y</p:attrName>
                                        </p:attrNameLst>
                                      </p:cBhvr>
                                      <p:tavLst>
                                        <p:tav tm="0">
                                          <p:val>
                                            <p:strVal val="0-#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grpId="0" nodeType="clickEffect">
                                  <p:stCondLst>
                                    <p:cond delay="0"/>
                                  </p:stCondLst>
                                  <p:childTnLst>
                                    <p:set>
                                      <p:cBhvr>
                                        <p:cTn id="37" dur="1" fill="hold">
                                          <p:stCondLst>
                                            <p:cond delay="0"/>
                                          </p:stCondLst>
                                        </p:cTn>
                                        <p:tgtEl>
                                          <p:spTgt spid="74774"/>
                                        </p:tgtEl>
                                        <p:attrNameLst>
                                          <p:attrName>style.visibility</p:attrName>
                                        </p:attrNameLst>
                                      </p:cBhvr>
                                      <p:to>
                                        <p:strVal val="visible"/>
                                      </p:to>
                                    </p:set>
                                    <p:anim calcmode="lin" valueType="num">
                                      <p:cBhvr additive="base">
                                        <p:cTn id="38" dur="500" fill="hold"/>
                                        <p:tgtEl>
                                          <p:spTgt spid="74774"/>
                                        </p:tgtEl>
                                        <p:attrNameLst>
                                          <p:attrName>ppt_x</p:attrName>
                                        </p:attrNameLst>
                                      </p:cBhvr>
                                      <p:tavLst>
                                        <p:tav tm="0">
                                          <p:val>
                                            <p:strVal val="1+#ppt_w/2"/>
                                          </p:val>
                                        </p:tav>
                                        <p:tav tm="100000">
                                          <p:val>
                                            <p:strVal val="#ppt_x"/>
                                          </p:val>
                                        </p:tav>
                                      </p:tavLst>
                                    </p:anim>
                                    <p:anim calcmode="lin" valueType="num">
                                      <p:cBhvr additive="base">
                                        <p:cTn id="39" dur="500" fill="hold"/>
                                        <p:tgtEl>
                                          <p:spTgt spid="74774"/>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grpId="0" nodeType="clickEffect">
                                  <p:stCondLst>
                                    <p:cond delay="0"/>
                                  </p:stCondLst>
                                  <p:childTnLst>
                                    <p:set>
                                      <p:cBhvr>
                                        <p:cTn id="43" dur="1" fill="hold">
                                          <p:stCondLst>
                                            <p:cond delay="0"/>
                                          </p:stCondLst>
                                        </p:cTn>
                                        <p:tgtEl>
                                          <p:spTgt spid="74787"/>
                                        </p:tgtEl>
                                        <p:attrNameLst>
                                          <p:attrName>style.visibility</p:attrName>
                                        </p:attrNameLst>
                                      </p:cBhvr>
                                      <p:to>
                                        <p:strVal val="visible"/>
                                      </p:to>
                                    </p:set>
                                    <p:anim calcmode="lin" valueType="num">
                                      <p:cBhvr additive="base">
                                        <p:cTn id="44" dur="500" fill="hold"/>
                                        <p:tgtEl>
                                          <p:spTgt spid="74787"/>
                                        </p:tgtEl>
                                        <p:attrNameLst>
                                          <p:attrName>ppt_x</p:attrName>
                                        </p:attrNameLst>
                                      </p:cBhvr>
                                      <p:tavLst>
                                        <p:tav tm="0">
                                          <p:val>
                                            <p:strVal val="0-#ppt_w/2"/>
                                          </p:val>
                                        </p:tav>
                                        <p:tav tm="100000">
                                          <p:val>
                                            <p:strVal val="#ppt_x"/>
                                          </p:val>
                                        </p:tav>
                                      </p:tavLst>
                                    </p:anim>
                                    <p:anim calcmode="lin" valueType="num">
                                      <p:cBhvr additive="base">
                                        <p:cTn id="45" dur="500" fill="hold"/>
                                        <p:tgtEl>
                                          <p:spTgt spid="74787"/>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8" fill="hold" nodeType="clickEffect">
                                  <p:stCondLst>
                                    <p:cond delay="0"/>
                                  </p:stCondLst>
                                  <p:childTnLst>
                                    <p:set>
                                      <p:cBhvr>
                                        <p:cTn id="49" dur="1" fill="hold">
                                          <p:stCondLst>
                                            <p:cond delay="0"/>
                                          </p:stCondLst>
                                        </p:cTn>
                                        <p:tgtEl>
                                          <p:spTgt spid="74783"/>
                                        </p:tgtEl>
                                        <p:attrNameLst>
                                          <p:attrName>style.visibility</p:attrName>
                                        </p:attrNameLst>
                                      </p:cBhvr>
                                      <p:to>
                                        <p:strVal val="visible"/>
                                      </p:to>
                                    </p:set>
                                    <p:anim calcmode="lin" valueType="num">
                                      <p:cBhvr additive="base">
                                        <p:cTn id="50" dur="500" fill="hold"/>
                                        <p:tgtEl>
                                          <p:spTgt spid="74783"/>
                                        </p:tgtEl>
                                        <p:attrNameLst>
                                          <p:attrName>ppt_x</p:attrName>
                                        </p:attrNameLst>
                                      </p:cBhvr>
                                      <p:tavLst>
                                        <p:tav tm="0">
                                          <p:val>
                                            <p:strVal val="0-#ppt_w/2"/>
                                          </p:val>
                                        </p:tav>
                                        <p:tav tm="100000">
                                          <p:val>
                                            <p:strVal val="#ppt_x"/>
                                          </p:val>
                                        </p:tav>
                                      </p:tavLst>
                                    </p:anim>
                                    <p:anim calcmode="lin" valueType="num">
                                      <p:cBhvr additive="base">
                                        <p:cTn id="51" dur="500" fill="hold"/>
                                        <p:tgtEl>
                                          <p:spTgt spid="74783"/>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grpId="0" nodeType="clickEffect">
                                  <p:stCondLst>
                                    <p:cond delay="0"/>
                                  </p:stCondLst>
                                  <p:childTnLst>
                                    <p:set>
                                      <p:cBhvr>
                                        <p:cTn id="55" dur="1" fill="hold">
                                          <p:stCondLst>
                                            <p:cond delay="0"/>
                                          </p:stCondLst>
                                        </p:cTn>
                                        <p:tgtEl>
                                          <p:spTgt spid="74784"/>
                                        </p:tgtEl>
                                        <p:attrNameLst>
                                          <p:attrName>style.visibility</p:attrName>
                                        </p:attrNameLst>
                                      </p:cBhvr>
                                      <p:to>
                                        <p:strVal val="visible"/>
                                      </p:to>
                                    </p:set>
                                    <p:anim calcmode="lin" valueType="num">
                                      <p:cBhvr additive="base">
                                        <p:cTn id="56" dur="500" fill="hold"/>
                                        <p:tgtEl>
                                          <p:spTgt spid="74784"/>
                                        </p:tgtEl>
                                        <p:attrNameLst>
                                          <p:attrName>ppt_x</p:attrName>
                                        </p:attrNameLst>
                                      </p:cBhvr>
                                      <p:tavLst>
                                        <p:tav tm="0">
                                          <p:val>
                                            <p:strVal val="0-#ppt_w/2"/>
                                          </p:val>
                                        </p:tav>
                                        <p:tav tm="100000">
                                          <p:val>
                                            <p:strVal val="#ppt_x"/>
                                          </p:val>
                                        </p:tav>
                                      </p:tavLst>
                                    </p:anim>
                                    <p:anim calcmode="lin" valueType="num">
                                      <p:cBhvr additive="base">
                                        <p:cTn id="57" dur="500" fill="hold"/>
                                        <p:tgtEl>
                                          <p:spTgt spid="74784"/>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8" fill="hold" nodeType="clickEffect">
                                  <p:stCondLst>
                                    <p:cond delay="0"/>
                                  </p:stCondLst>
                                  <p:childTnLst>
                                    <p:set>
                                      <p:cBhvr>
                                        <p:cTn id="61" dur="1" fill="hold">
                                          <p:stCondLst>
                                            <p:cond delay="0"/>
                                          </p:stCondLst>
                                        </p:cTn>
                                        <p:tgtEl>
                                          <p:spTgt spid="74785"/>
                                        </p:tgtEl>
                                        <p:attrNameLst>
                                          <p:attrName>style.visibility</p:attrName>
                                        </p:attrNameLst>
                                      </p:cBhvr>
                                      <p:to>
                                        <p:strVal val="visible"/>
                                      </p:to>
                                    </p:set>
                                    <p:anim calcmode="lin" valueType="num">
                                      <p:cBhvr additive="base">
                                        <p:cTn id="62" dur="500" fill="hold"/>
                                        <p:tgtEl>
                                          <p:spTgt spid="74785"/>
                                        </p:tgtEl>
                                        <p:attrNameLst>
                                          <p:attrName>ppt_x</p:attrName>
                                        </p:attrNameLst>
                                      </p:cBhvr>
                                      <p:tavLst>
                                        <p:tav tm="0">
                                          <p:val>
                                            <p:strVal val="0-#ppt_w/2"/>
                                          </p:val>
                                        </p:tav>
                                        <p:tav tm="100000">
                                          <p:val>
                                            <p:strVal val="#ppt_x"/>
                                          </p:val>
                                        </p:tav>
                                      </p:tavLst>
                                    </p:anim>
                                    <p:anim calcmode="lin" valueType="num">
                                      <p:cBhvr additive="base">
                                        <p:cTn id="63" dur="500" fill="hold"/>
                                        <p:tgtEl>
                                          <p:spTgt spid="74785"/>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8" fill="hold" nodeType="clickEffect">
                                  <p:stCondLst>
                                    <p:cond delay="0"/>
                                  </p:stCondLst>
                                  <p:childTnLst>
                                    <p:set>
                                      <p:cBhvr>
                                        <p:cTn id="67" dur="1" fill="hold">
                                          <p:stCondLst>
                                            <p:cond delay="0"/>
                                          </p:stCondLst>
                                        </p:cTn>
                                        <p:tgtEl>
                                          <p:spTgt spid="74786"/>
                                        </p:tgtEl>
                                        <p:attrNameLst>
                                          <p:attrName>style.visibility</p:attrName>
                                        </p:attrNameLst>
                                      </p:cBhvr>
                                      <p:to>
                                        <p:strVal val="visible"/>
                                      </p:to>
                                    </p:set>
                                    <p:anim calcmode="lin" valueType="num">
                                      <p:cBhvr additive="base">
                                        <p:cTn id="68" dur="500" fill="hold"/>
                                        <p:tgtEl>
                                          <p:spTgt spid="74786"/>
                                        </p:tgtEl>
                                        <p:attrNameLst>
                                          <p:attrName>ppt_x</p:attrName>
                                        </p:attrNameLst>
                                      </p:cBhvr>
                                      <p:tavLst>
                                        <p:tav tm="0">
                                          <p:val>
                                            <p:strVal val="0-#ppt_w/2"/>
                                          </p:val>
                                        </p:tav>
                                        <p:tav tm="100000">
                                          <p:val>
                                            <p:strVal val="#ppt_x"/>
                                          </p:val>
                                        </p:tav>
                                      </p:tavLst>
                                    </p:anim>
                                    <p:anim calcmode="lin" valueType="num">
                                      <p:cBhvr additive="base">
                                        <p:cTn id="69" dur="500" fill="hold"/>
                                        <p:tgtEl>
                                          <p:spTgt spid="74786"/>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2" fill="hold" grpId="0" nodeType="clickEffect">
                                  <p:stCondLst>
                                    <p:cond delay="0"/>
                                  </p:stCondLst>
                                  <p:childTnLst>
                                    <p:set>
                                      <p:cBhvr>
                                        <p:cTn id="73" dur="1" fill="hold">
                                          <p:stCondLst>
                                            <p:cond delay="0"/>
                                          </p:stCondLst>
                                        </p:cTn>
                                        <p:tgtEl>
                                          <p:spTgt spid="74775"/>
                                        </p:tgtEl>
                                        <p:attrNameLst>
                                          <p:attrName>style.visibility</p:attrName>
                                        </p:attrNameLst>
                                      </p:cBhvr>
                                      <p:to>
                                        <p:strVal val="visible"/>
                                      </p:to>
                                    </p:set>
                                    <p:anim calcmode="lin" valueType="num">
                                      <p:cBhvr additive="base">
                                        <p:cTn id="74" dur="500" fill="hold"/>
                                        <p:tgtEl>
                                          <p:spTgt spid="74775"/>
                                        </p:tgtEl>
                                        <p:attrNameLst>
                                          <p:attrName>ppt_x</p:attrName>
                                        </p:attrNameLst>
                                      </p:cBhvr>
                                      <p:tavLst>
                                        <p:tav tm="0">
                                          <p:val>
                                            <p:strVal val="1+#ppt_w/2"/>
                                          </p:val>
                                        </p:tav>
                                        <p:tav tm="100000">
                                          <p:val>
                                            <p:strVal val="#ppt_x"/>
                                          </p:val>
                                        </p:tav>
                                      </p:tavLst>
                                    </p:anim>
                                    <p:anim calcmode="lin" valueType="num">
                                      <p:cBhvr additive="base">
                                        <p:cTn id="75" dur="500" fill="hold"/>
                                        <p:tgtEl>
                                          <p:spTgt spid="74775"/>
                                        </p:tgtEl>
                                        <p:attrNameLst>
                                          <p:attrName>ppt_y</p:attrName>
                                        </p:attrNameLst>
                                      </p:cBhvr>
                                      <p:tavLst>
                                        <p:tav tm="0">
                                          <p:val>
                                            <p:strVal val="#ppt_y"/>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8" fill="hold" grpId="0" nodeType="clickEffect">
                                  <p:stCondLst>
                                    <p:cond delay="0"/>
                                  </p:stCondLst>
                                  <p:childTnLst>
                                    <p:set>
                                      <p:cBhvr>
                                        <p:cTn id="79" dur="1" fill="hold">
                                          <p:stCondLst>
                                            <p:cond delay="0"/>
                                          </p:stCondLst>
                                        </p:cTn>
                                        <p:tgtEl>
                                          <p:spTgt spid="74793"/>
                                        </p:tgtEl>
                                        <p:attrNameLst>
                                          <p:attrName>style.visibility</p:attrName>
                                        </p:attrNameLst>
                                      </p:cBhvr>
                                      <p:to>
                                        <p:strVal val="visible"/>
                                      </p:to>
                                    </p:set>
                                    <p:anim calcmode="lin" valueType="num">
                                      <p:cBhvr additive="base">
                                        <p:cTn id="80" dur="500" fill="hold"/>
                                        <p:tgtEl>
                                          <p:spTgt spid="74793"/>
                                        </p:tgtEl>
                                        <p:attrNameLst>
                                          <p:attrName>ppt_x</p:attrName>
                                        </p:attrNameLst>
                                      </p:cBhvr>
                                      <p:tavLst>
                                        <p:tav tm="0">
                                          <p:val>
                                            <p:strVal val="0-#ppt_w/2"/>
                                          </p:val>
                                        </p:tav>
                                        <p:tav tm="100000">
                                          <p:val>
                                            <p:strVal val="#ppt_x"/>
                                          </p:val>
                                        </p:tav>
                                      </p:tavLst>
                                    </p:anim>
                                    <p:anim calcmode="lin" valueType="num">
                                      <p:cBhvr additive="base">
                                        <p:cTn id="81" dur="500" fill="hold"/>
                                        <p:tgtEl>
                                          <p:spTgt spid="74793"/>
                                        </p:tgtEl>
                                        <p:attrNameLst>
                                          <p:attrName>ppt_y</p:attrName>
                                        </p:attrNameLst>
                                      </p:cBhvr>
                                      <p:tavLst>
                                        <p:tav tm="0">
                                          <p:val>
                                            <p:strVal val="#ppt_y"/>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4" presetClass="entr" presetSubtype="0" fill="hold" grpId="0" nodeType="clickEffect">
                                  <p:stCondLst>
                                    <p:cond delay="0"/>
                                  </p:stCondLst>
                                  <p:childTnLst>
                                    <p:set>
                                      <p:cBhvr>
                                        <p:cTn id="85" dur="1" fill="hold">
                                          <p:stCondLst>
                                            <p:cond delay="499"/>
                                          </p:stCondLst>
                                        </p:cTn>
                                        <p:tgtEl>
                                          <p:spTgt spid="74802"/>
                                        </p:tgtEl>
                                        <p:attrNameLst>
                                          <p:attrName>style.visibility</p:attrName>
                                        </p:attrNameLst>
                                      </p:cBhvr>
                                      <p:to>
                                        <p:strVal val="visible"/>
                                      </p:to>
                                    </p:set>
                                    <p:anim to="" calcmode="lin" valueType="num">
                                      <p:cBhvr>
                                        <p:cTn id="86" dur="1" fill="hold"/>
                                        <p:tgtEl>
                                          <p:spTgt spid="74802"/>
                                        </p:tgtEl>
                                        <p:attrNameLst>
                                          <p:attrName>style.visibility</p:attrName>
                                        </p:attrNameLst>
                                      </p:cBhvr>
                                    </p:anim>
                                  </p:childTnLst>
                                </p:cTn>
                              </p:par>
                            </p:childTnLst>
                          </p:cTn>
                        </p:par>
                      </p:childTnLst>
                    </p:cTn>
                  </p:par>
                  <p:par>
                    <p:cTn id="87" fill="hold">
                      <p:stCondLst>
                        <p:cond delay="indefinite"/>
                      </p:stCondLst>
                      <p:childTnLst>
                        <p:par>
                          <p:cTn id="88" fill="hold">
                            <p:stCondLst>
                              <p:cond delay="0"/>
                            </p:stCondLst>
                            <p:childTnLst>
                              <p:par>
                                <p:cTn id="89" presetID="24" presetClass="entr" presetSubtype="0" fill="hold" grpId="0" nodeType="clickEffect">
                                  <p:stCondLst>
                                    <p:cond delay="0"/>
                                  </p:stCondLst>
                                  <p:childTnLst>
                                    <p:set>
                                      <p:cBhvr>
                                        <p:cTn id="90" dur="1" fill="hold">
                                          <p:stCondLst>
                                            <p:cond delay="499"/>
                                          </p:stCondLst>
                                        </p:cTn>
                                        <p:tgtEl>
                                          <p:spTgt spid="74792"/>
                                        </p:tgtEl>
                                        <p:attrNameLst>
                                          <p:attrName>style.visibility</p:attrName>
                                        </p:attrNameLst>
                                      </p:cBhvr>
                                      <p:to>
                                        <p:strVal val="visible"/>
                                      </p:to>
                                    </p:set>
                                    <p:anim to="" calcmode="lin" valueType="num">
                                      <p:cBhvr>
                                        <p:cTn id="91" dur="1" fill="hold"/>
                                        <p:tgtEl>
                                          <p:spTgt spid="74792"/>
                                        </p:tgtEl>
                                        <p:attrNameLst>
                                          <p:attrName>style.visibility</p:attrName>
                                        </p:attrNameLst>
                                      </p:cBhvr>
                                    </p:anim>
                                  </p:childTnLst>
                                </p:cTn>
                              </p:par>
                            </p:childTnLst>
                          </p:cTn>
                        </p:par>
                      </p:childTnLst>
                    </p:cTn>
                  </p:par>
                  <p:par>
                    <p:cTn id="92" fill="hold">
                      <p:stCondLst>
                        <p:cond delay="indefinite"/>
                      </p:stCondLst>
                      <p:childTnLst>
                        <p:par>
                          <p:cTn id="93" fill="hold">
                            <p:stCondLst>
                              <p:cond delay="0"/>
                            </p:stCondLst>
                            <p:childTnLst>
                              <p:par>
                                <p:cTn id="94" presetID="2" presetClass="entr" presetSubtype="2" fill="hold" grpId="0" nodeType="clickEffect">
                                  <p:stCondLst>
                                    <p:cond delay="0"/>
                                  </p:stCondLst>
                                  <p:childTnLst>
                                    <p:set>
                                      <p:cBhvr>
                                        <p:cTn id="95" dur="1" fill="hold">
                                          <p:stCondLst>
                                            <p:cond delay="0"/>
                                          </p:stCondLst>
                                        </p:cTn>
                                        <p:tgtEl>
                                          <p:spTgt spid="74776"/>
                                        </p:tgtEl>
                                        <p:attrNameLst>
                                          <p:attrName>style.visibility</p:attrName>
                                        </p:attrNameLst>
                                      </p:cBhvr>
                                      <p:to>
                                        <p:strVal val="visible"/>
                                      </p:to>
                                    </p:set>
                                    <p:anim calcmode="lin" valueType="num">
                                      <p:cBhvr additive="base">
                                        <p:cTn id="96" dur="500" fill="hold"/>
                                        <p:tgtEl>
                                          <p:spTgt spid="74776"/>
                                        </p:tgtEl>
                                        <p:attrNameLst>
                                          <p:attrName>ppt_x</p:attrName>
                                        </p:attrNameLst>
                                      </p:cBhvr>
                                      <p:tavLst>
                                        <p:tav tm="0">
                                          <p:val>
                                            <p:strVal val="1+#ppt_w/2"/>
                                          </p:val>
                                        </p:tav>
                                        <p:tav tm="100000">
                                          <p:val>
                                            <p:strVal val="#ppt_x"/>
                                          </p:val>
                                        </p:tav>
                                      </p:tavLst>
                                    </p:anim>
                                    <p:anim calcmode="lin" valueType="num">
                                      <p:cBhvr additive="base">
                                        <p:cTn id="97" dur="500" fill="hold"/>
                                        <p:tgtEl>
                                          <p:spTgt spid="74776"/>
                                        </p:tgtEl>
                                        <p:attrNameLst>
                                          <p:attrName>ppt_y</p:attrName>
                                        </p:attrNameLst>
                                      </p:cBhvr>
                                      <p:tavLst>
                                        <p:tav tm="0">
                                          <p:val>
                                            <p:strVal val="#ppt_y"/>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24" presetClass="entr" presetSubtype="0" fill="hold" grpId="0" nodeType="clickEffect">
                                  <p:stCondLst>
                                    <p:cond delay="0"/>
                                  </p:stCondLst>
                                  <p:childTnLst>
                                    <p:set>
                                      <p:cBhvr>
                                        <p:cTn id="101" dur="1" fill="hold">
                                          <p:stCondLst>
                                            <p:cond delay="499"/>
                                          </p:stCondLst>
                                        </p:cTn>
                                        <p:tgtEl>
                                          <p:spTgt spid="74803"/>
                                        </p:tgtEl>
                                        <p:attrNameLst>
                                          <p:attrName>style.visibility</p:attrName>
                                        </p:attrNameLst>
                                      </p:cBhvr>
                                      <p:to>
                                        <p:strVal val="visible"/>
                                      </p:to>
                                    </p:set>
                                    <p:anim to="" calcmode="lin" valueType="num">
                                      <p:cBhvr>
                                        <p:cTn id="102" dur="1" fill="hold"/>
                                        <p:tgtEl>
                                          <p:spTgt spid="74803"/>
                                        </p:tgtEl>
                                        <p:attrNameLst>
                                          <p:attrName>style.visibility</p:attrName>
                                        </p:attrNameLst>
                                      </p:cBhvr>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2" fill="hold" grpId="0" nodeType="clickEffect">
                                  <p:stCondLst>
                                    <p:cond delay="0"/>
                                  </p:stCondLst>
                                  <p:childTnLst>
                                    <p:set>
                                      <p:cBhvr>
                                        <p:cTn id="106" dur="1" fill="hold">
                                          <p:stCondLst>
                                            <p:cond delay="0"/>
                                          </p:stCondLst>
                                        </p:cTn>
                                        <p:tgtEl>
                                          <p:spTgt spid="74777"/>
                                        </p:tgtEl>
                                        <p:attrNameLst>
                                          <p:attrName>style.visibility</p:attrName>
                                        </p:attrNameLst>
                                      </p:cBhvr>
                                      <p:to>
                                        <p:strVal val="visible"/>
                                      </p:to>
                                    </p:set>
                                    <p:anim calcmode="lin" valueType="num">
                                      <p:cBhvr additive="base">
                                        <p:cTn id="107" dur="500" fill="hold"/>
                                        <p:tgtEl>
                                          <p:spTgt spid="74777"/>
                                        </p:tgtEl>
                                        <p:attrNameLst>
                                          <p:attrName>ppt_x</p:attrName>
                                        </p:attrNameLst>
                                      </p:cBhvr>
                                      <p:tavLst>
                                        <p:tav tm="0">
                                          <p:val>
                                            <p:strVal val="1+#ppt_w/2"/>
                                          </p:val>
                                        </p:tav>
                                        <p:tav tm="100000">
                                          <p:val>
                                            <p:strVal val="#ppt_x"/>
                                          </p:val>
                                        </p:tav>
                                      </p:tavLst>
                                    </p:anim>
                                    <p:anim calcmode="lin" valueType="num">
                                      <p:cBhvr additive="base">
                                        <p:cTn id="108" dur="500" fill="hold"/>
                                        <p:tgtEl>
                                          <p:spTgt spid="74777"/>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4" presetClass="entr" presetSubtype="0" fill="hold" grpId="0" nodeType="clickEffect">
                                  <p:stCondLst>
                                    <p:cond delay="0"/>
                                  </p:stCondLst>
                                  <p:childTnLst>
                                    <p:set>
                                      <p:cBhvr>
                                        <p:cTn id="112" dur="1" fill="hold">
                                          <p:stCondLst>
                                            <p:cond delay="499"/>
                                          </p:stCondLst>
                                        </p:cTn>
                                        <p:tgtEl>
                                          <p:spTgt spid="74794"/>
                                        </p:tgtEl>
                                        <p:attrNameLst>
                                          <p:attrName>style.visibility</p:attrName>
                                        </p:attrNameLst>
                                      </p:cBhvr>
                                      <p:to>
                                        <p:strVal val="visible"/>
                                      </p:to>
                                    </p:set>
                                    <p:anim to="" calcmode="lin" valueType="num">
                                      <p:cBhvr>
                                        <p:cTn id="113" dur="1" fill="hold"/>
                                        <p:tgtEl>
                                          <p:spTgt spid="74794"/>
                                        </p:tgtEl>
                                        <p:attrNameLst>
                                          <p:attrName>style.visibility</p:attrName>
                                        </p:attrNameLst>
                                      </p:cBhvr>
                                    </p:anim>
                                  </p:childTnLst>
                                </p:cTn>
                              </p:par>
                            </p:childTnLst>
                          </p:cTn>
                        </p:par>
                      </p:childTnLst>
                    </p:cTn>
                  </p:par>
                  <p:par>
                    <p:cTn id="114" fill="hold">
                      <p:stCondLst>
                        <p:cond delay="indefinite"/>
                      </p:stCondLst>
                      <p:childTnLst>
                        <p:par>
                          <p:cTn id="115" fill="hold">
                            <p:stCondLst>
                              <p:cond delay="0"/>
                            </p:stCondLst>
                            <p:childTnLst>
                              <p:par>
                                <p:cTn id="116" presetID="2" presetClass="entr" presetSubtype="2" fill="hold" grpId="0" nodeType="clickEffect">
                                  <p:stCondLst>
                                    <p:cond delay="0"/>
                                  </p:stCondLst>
                                  <p:childTnLst>
                                    <p:set>
                                      <p:cBhvr>
                                        <p:cTn id="117" dur="1" fill="hold">
                                          <p:stCondLst>
                                            <p:cond delay="0"/>
                                          </p:stCondLst>
                                        </p:cTn>
                                        <p:tgtEl>
                                          <p:spTgt spid="74778"/>
                                        </p:tgtEl>
                                        <p:attrNameLst>
                                          <p:attrName>style.visibility</p:attrName>
                                        </p:attrNameLst>
                                      </p:cBhvr>
                                      <p:to>
                                        <p:strVal val="visible"/>
                                      </p:to>
                                    </p:set>
                                    <p:anim calcmode="lin" valueType="num">
                                      <p:cBhvr additive="base">
                                        <p:cTn id="118" dur="500" fill="hold"/>
                                        <p:tgtEl>
                                          <p:spTgt spid="74778"/>
                                        </p:tgtEl>
                                        <p:attrNameLst>
                                          <p:attrName>ppt_x</p:attrName>
                                        </p:attrNameLst>
                                      </p:cBhvr>
                                      <p:tavLst>
                                        <p:tav tm="0">
                                          <p:val>
                                            <p:strVal val="1+#ppt_w/2"/>
                                          </p:val>
                                        </p:tav>
                                        <p:tav tm="100000">
                                          <p:val>
                                            <p:strVal val="#ppt_x"/>
                                          </p:val>
                                        </p:tav>
                                      </p:tavLst>
                                    </p:anim>
                                    <p:anim calcmode="lin" valueType="num">
                                      <p:cBhvr additive="base">
                                        <p:cTn id="119" dur="500" fill="hold"/>
                                        <p:tgtEl>
                                          <p:spTgt spid="74778"/>
                                        </p:tgtEl>
                                        <p:attrNameLst>
                                          <p:attrName>ppt_y</p:attrName>
                                        </p:attrNameLst>
                                      </p:cBhvr>
                                      <p:tavLst>
                                        <p:tav tm="0">
                                          <p:val>
                                            <p:strVal val="#ppt_y"/>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2" presetClass="entr" presetSubtype="8" fill="hold" grpId="0" nodeType="clickEffect">
                                  <p:stCondLst>
                                    <p:cond delay="0"/>
                                  </p:stCondLst>
                                  <p:childTnLst>
                                    <p:set>
                                      <p:cBhvr>
                                        <p:cTn id="123" dur="1" fill="hold">
                                          <p:stCondLst>
                                            <p:cond delay="0"/>
                                          </p:stCondLst>
                                        </p:cTn>
                                        <p:tgtEl>
                                          <p:spTgt spid="74799"/>
                                        </p:tgtEl>
                                        <p:attrNameLst>
                                          <p:attrName>style.visibility</p:attrName>
                                        </p:attrNameLst>
                                      </p:cBhvr>
                                      <p:to>
                                        <p:strVal val="visible"/>
                                      </p:to>
                                    </p:set>
                                    <p:anim calcmode="lin" valueType="num">
                                      <p:cBhvr additive="base">
                                        <p:cTn id="124" dur="500" fill="hold"/>
                                        <p:tgtEl>
                                          <p:spTgt spid="74799"/>
                                        </p:tgtEl>
                                        <p:attrNameLst>
                                          <p:attrName>ppt_x</p:attrName>
                                        </p:attrNameLst>
                                      </p:cBhvr>
                                      <p:tavLst>
                                        <p:tav tm="0">
                                          <p:val>
                                            <p:strVal val="0-#ppt_w/2"/>
                                          </p:val>
                                        </p:tav>
                                        <p:tav tm="100000">
                                          <p:val>
                                            <p:strVal val="#ppt_x"/>
                                          </p:val>
                                        </p:tav>
                                      </p:tavLst>
                                    </p:anim>
                                    <p:anim calcmode="lin" valueType="num">
                                      <p:cBhvr additive="base">
                                        <p:cTn id="125" dur="500" fill="hold"/>
                                        <p:tgtEl>
                                          <p:spTgt spid="74799"/>
                                        </p:tgtEl>
                                        <p:attrNameLst>
                                          <p:attrName>ppt_y</p:attrName>
                                        </p:attrNameLst>
                                      </p:cBhvr>
                                      <p:tavLst>
                                        <p:tav tm="0">
                                          <p:val>
                                            <p:strVal val="#ppt_y"/>
                                          </p:val>
                                        </p:tav>
                                        <p:tav tm="100000">
                                          <p:val>
                                            <p:strVal val="#ppt_y"/>
                                          </p:val>
                                        </p:tav>
                                      </p:tavLst>
                                    </p:anim>
                                  </p:childTnLst>
                                </p:cTn>
                              </p:par>
                            </p:childTnLst>
                          </p:cTn>
                        </p:par>
                      </p:childTnLst>
                    </p:cTn>
                  </p:par>
                  <p:par>
                    <p:cTn id="126" fill="hold">
                      <p:stCondLst>
                        <p:cond delay="indefinite"/>
                      </p:stCondLst>
                      <p:childTnLst>
                        <p:par>
                          <p:cTn id="127" fill="hold">
                            <p:stCondLst>
                              <p:cond delay="0"/>
                            </p:stCondLst>
                            <p:childTnLst>
                              <p:par>
                                <p:cTn id="128" presetID="24" presetClass="entr" presetSubtype="0" fill="hold" grpId="0" nodeType="clickEffect">
                                  <p:stCondLst>
                                    <p:cond delay="0"/>
                                  </p:stCondLst>
                                  <p:childTnLst>
                                    <p:set>
                                      <p:cBhvr>
                                        <p:cTn id="129" dur="1" fill="hold">
                                          <p:stCondLst>
                                            <p:cond delay="499"/>
                                          </p:stCondLst>
                                        </p:cTn>
                                        <p:tgtEl>
                                          <p:spTgt spid="74798"/>
                                        </p:tgtEl>
                                        <p:attrNameLst>
                                          <p:attrName>style.visibility</p:attrName>
                                        </p:attrNameLst>
                                      </p:cBhvr>
                                      <p:to>
                                        <p:strVal val="visible"/>
                                      </p:to>
                                    </p:set>
                                    <p:anim to="" calcmode="lin" valueType="num">
                                      <p:cBhvr>
                                        <p:cTn id="130" dur="1" fill="hold"/>
                                        <p:tgtEl>
                                          <p:spTgt spid="74798"/>
                                        </p:tgtEl>
                                        <p:attrNameLst>
                                          <p:attrName>style.visibility</p:attrName>
                                        </p:attrNameLst>
                                      </p:cBhvr>
                                    </p:anim>
                                  </p:childTnLst>
                                </p:cTn>
                              </p:par>
                            </p:childTnLst>
                          </p:cTn>
                        </p:par>
                      </p:childTnLst>
                    </p:cTn>
                  </p:par>
                  <p:par>
                    <p:cTn id="131" fill="hold">
                      <p:stCondLst>
                        <p:cond delay="indefinite"/>
                      </p:stCondLst>
                      <p:childTnLst>
                        <p:par>
                          <p:cTn id="132" fill="hold">
                            <p:stCondLst>
                              <p:cond delay="0"/>
                            </p:stCondLst>
                            <p:childTnLst>
                              <p:par>
                                <p:cTn id="133" presetID="24" presetClass="entr" presetSubtype="0" fill="hold" grpId="0" nodeType="clickEffect">
                                  <p:stCondLst>
                                    <p:cond delay="0"/>
                                  </p:stCondLst>
                                  <p:childTnLst>
                                    <p:set>
                                      <p:cBhvr>
                                        <p:cTn id="134" dur="1" fill="hold">
                                          <p:stCondLst>
                                            <p:cond delay="499"/>
                                          </p:stCondLst>
                                        </p:cTn>
                                        <p:tgtEl>
                                          <p:spTgt spid="74804"/>
                                        </p:tgtEl>
                                        <p:attrNameLst>
                                          <p:attrName>style.visibility</p:attrName>
                                        </p:attrNameLst>
                                      </p:cBhvr>
                                      <p:to>
                                        <p:strVal val="visible"/>
                                      </p:to>
                                    </p:set>
                                    <p:anim to="" calcmode="lin" valueType="num">
                                      <p:cBhvr>
                                        <p:cTn id="135" dur="1" fill="hold"/>
                                        <p:tgtEl>
                                          <p:spTgt spid="74804"/>
                                        </p:tgtEl>
                                        <p:attrNameLst>
                                          <p:attrName>style.visibility</p:attrName>
                                        </p:attrNameLst>
                                      </p:cBhvr>
                                    </p:anim>
                                  </p:childTnLst>
                                </p:cTn>
                              </p:par>
                            </p:childTnLst>
                          </p:cTn>
                        </p:par>
                      </p:childTnLst>
                    </p:cTn>
                  </p:par>
                  <p:par>
                    <p:cTn id="136" fill="hold">
                      <p:stCondLst>
                        <p:cond delay="indefinite"/>
                      </p:stCondLst>
                      <p:childTnLst>
                        <p:par>
                          <p:cTn id="137" fill="hold">
                            <p:stCondLst>
                              <p:cond delay="0"/>
                            </p:stCondLst>
                            <p:childTnLst>
                              <p:par>
                                <p:cTn id="138" presetID="2" presetClass="entr" presetSubtype="2" fill="hold" grpId="0" nodeType="clickEffect">
                                  <p:stCondLst>
                                    <p:cond delay="0"/>
                                  </p:stCondLst>
                                  <p:childTnLst>
                                    <p:set>
                                      <p:cBhvr>
                                        <p:cTn id="139" dur="1" fill="hold">
                                          <p:stCondLst>
                                            <p:cond delay="0"/>
                                          </p:stCondLst>
                                        </p:cTn>
                                        <p:tgtEl>
                                          <p:spTgt spid="74779"/>
                                        </p:tgtEl>
                                        <p:attrNameLst>
                                          <p:attrName>style.visibility</p:attrName>
                                        </p:attrNameLst>
                                      </p:cBhvr>
                                      <p:to>
                                        <p:strVal val="visible"/>
                                      </p:to>
                                    </p:set>
                                    <p:anim calcmode="lin" valueType="num">
                                      <p:cBhvr additive="base">
                                        <p:cTn id="140" dur="500" fill="hold"/>
                                        <p:tgtEl>
                                          <p:spTgt spid="74779"/>
                                        </p:tgtEl>
                                        <p:attrNameLst>
                                          <p:attrName>ppt_x</p:attrName>
                                        </p:attrNameLst>
                                      </p:cBhvr>
                                      <p:tavLst>
                                        <p:tav tm="0">
                                          <p:val>
                                            <p:strVal val="1+#ppt_w/2"/>
                                          </p:val>
                                        </p:tav>
                                        <p:tav tm="100000">
                                          <p:val>
                                            <p:strVal val="#ppt_x"/>
                                          </p:val>
                                        </p:tav>
                                      </p:tavLst>
                                    </p:anim>
                                    <p:anim calcmode="lin" valueType="num">
                                      <p:cBhvr additive="base">
                                        <p:cTn id="141" dur="500" fill="hold"/>
                                        <p:tgtEl>
                                          <p:spTgt spid="74779"/>
                                        </p:tgtEl>
                                        <p:attrNameLst>
                                          <p:attrName>ppt_y</p:attrName>
                                        </p:attrNameLst>
                                      </p:cBhvr>
                                      <p:tavLst>
                                        <p:tav tm="0">
                                          <p:val>
                                            <p:strVal val="#ppt_y"/>
                                          </p:val>
                                        </p:tav>
                                        <p:tav tm="100000">
                                          <p:val>
                                            <p:strVal val="#ppt_y"/>
                                          </p:val>
                                        </p:tav>
                                      </p:tavLst>
                                    </p:anim>
                                  </p:childTnLst>
                                </p:cTn>
                              </p:par>
                            </p:childTnLst>
                          </p:cTn>
                        </p:par>
                      </p:childTnLst>
                    </p:cTn>
                  </p:par>
                  <p:par>
                    <p:cTn id="142" fill="hold">
                      <p:stCondLst>
                        <p:cond delay="indefinite"/>
                      </p:stCondLst>
                      <p:childTnLst>
                        <p:par>
                          <p:cTn id="143" fill="hold">
                            <p:stCondLst>
                              <p:cond delay="0"/>
                            </p:stCondLst>
                            <p:childTnLst>
                              <p:par>
                                <p:cTn id="144" presetID="24" presetClass="entr" presetSubtype="0" fill="hold" grpId="0" nodeType="clickEffect">
                                  <p:stCondLst>
                                    <p:cond delay="0"/>
                                  </p:stCondLst>
                                  <p:childTnLst>
                                    <p:set>
                                      <p:cBhvr>
                                        <p:cTn id="145" dur="1" fill="hold">
                                          <p:stCondLst>
                                            <p:cond delay="499"/>
                                          </p:stCondLst>
                                        </p:cTn>
                                        <p:tgtEl>
                                          <p:spTgt spid="74801"/>
                                        </p:tgtEl>
                                        <p:attrNameLst>
                                          <p:attrName>style.visibility</p:attrName>
                                        </p:attrNameLst>
                                      </p:cBhvr>
                                      <p:to>
                                        <p:strVal val="visible"/>
                                      </p:to>
                                    </p:set>
                                    <p:anim to="" calcmode="lin" valueType="num">
                                      <p:cBhvr>
                                        <p:cTn id="146" dur="1" fill="hold"/>
                                        <p:tgtEl>
                                          <p:spTgt spid="74801"/>
                                        </p:tgtEl>
                                        <p:attrNameLst>
                                          <p:attrName>style.visibility</p:attrName>
                                        </p:attrNameLst>
                                      </p:cBhvr>
                                    </p:anim>
                                  </p:childTnLst>
                                </p:cTn>
                              </p:par>
                            </p:childTnLst>
                          </p:cTn>
                        </p:par>
                      </p:childTnLst>
                    </p:cTn>
                  </p:par>
                  <p:par>
                    <p:cTn id="147" fill="hold">
                      <p:stCondLst>
                        <p:cond delay="indefinite"/>
                      </p:stCondLst>
                      <p:childTnLst>
                        <p:par>
                          <p:cTn id="148" fill="hold">
                            <p:stCondLst>
                              <p:cond delay="0"/>
                            </p:stCondLst>
                            <p:childTnLst>
                              <p:par>
                                <p:cTn id="149" presetID="24" presetClass="entr" presetSubtype="0" fill="hold" grpId="0" nodeType="clickEffect">
                                  <p:stCondLst>
                                    <p:cond delay="0"/>
                                  </p:stCondLst>
                                  <p:childTnLst>
                                    <p:set>
                                      <p:cBhvr>
                                        <p:cTn id="150" dur="1" fill="hold">
                                          <p:stCondLst>
                                            <p:cond delay="499"/>
                                          </p:stCondLst>
                                        </p:cTn>
                                        <p:tgtEl>
                                          <p:spTgt spid="74800"/>
                                        </p:tgtEl>
                                        <p:attrNameLst>
                                          <p:attrName>style.visibility</p:attrName>
                                        </p:attrNameLst>
                                      </p:cBhvr>
                                      <p:to>
                                        <p:strVal val="visible"/>
                                      </p:to>
                                    </p:set>
                                    <p:anim to="" calcmode="lin" valueType="num">
                                      <p:cBhvr>
                                        <p:cTn id="151" dur="1" fill="hold"/>
                                        <p:tgtEl>
                                          <p:spTgt spid="74800"/>
                                        </p:tgtEl>
                                        <p:attrNameLst>
                                          <p:attrName>style.visibility</p:attrName>
                                        </p:attrNameLst>
                                      </p:cBhvr>
                                    </p:anim>
                                  </p:childTnLst>
                                </p:cTn>
                              </p:par>
                            </p:childTnLst>
                          </p:cTn>
                        </p:par>
                      </p:childTnLst>
                    </p:cTn>
                  </p:par>
                  <p:par>
                    <p:cTn id="152" fill="hold">
                      <p:stCondLst>
                        <p:cond delay="indefinite"/>
                      </p:stCondLst>
                      <p:childTnLst>
                        <p:par>
                          <p:cTn id="153" fill="hold">
                            <p:stCondLst>
                              <p:cond delay="0"/>
                            </p:stCondLst>
                            <p:childTnLst>
                              <p:par>
                                <p:cTn id="154" presetID="24" presetClass="entr" presetSubtype="0" fill="hold" grpId="0" nodeType="clickEffect">
                                  <p:stCondLst>
                                    <p:cond delay="0"/>
                                  </p:stCondLst>
                                  <p:childTnLst>
                                    <p:set>
                                      <p:cBhvr>
                                        <p:cTn id="155" dur="1" fill="hold">
                                          <p:stCondLst>
                                            <p:cond delay="499"/>
                                          </p:stCondLst>
                                        </p:cTn>
                                        <p:tgtEl>
                                          <p:spTgt spid="74805"/>
                                        </p:tgtEl>
                                        <p:attrNameLst>
                                          <p:attrName>style.visibility</p:attrName>
                                        </p:attrNameLst>
                                      </p:cBhvr>
                                      <p:to>
                                        <p:strVal val="visible"/>
                                      </p:to>
                                    </p:set>
                                    <p:anim to="" calcmode="lin" valueType="num">
                                      <p:cBhvr>
                                        <p:cTn id="156" dur="1" fill="hold"/>
                                        <p:tgtEl>
                                          <p:spTgt spid="74805"/>
                                        </p:tgtEl>
                                        <p:attrNameLst>
                                          <p:attrName>style.visibility</p:attrName>
                                        </p:attrNameLst>
                                      </p:cBhvr>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2" fill="hold" grpId="0" nodeType="clickEffect">
                                  <p:stCondLst>
                                    <p:cond delay="0"/>
                                  </p:stCondLst>
                                  <p:childTnLst>
                                    <p:set>
                                      <p:cBhvr>
                                        <p:cTn id="160" dur="1" fill="hold">
                                          <p:stCondLst>
                                            <p:cond delay="0"/>
                                          </p:stCondLst>
                                        </p:cTn>
                                        <p:tgtEl>
                                          <p:spTgt spid="74780"/>
                                        </p:tgtEl>
                                        <p:attrNameLst>
                                          <p:attrName>style.visibility</p:attrName>
                                        </p:attrNameLst>
                                      </p:cBhvr>
                                      <p:to>
                                        <p:strVal val="visible"/>
                                      </p:to>
                                    </p:set>
                                    <p:anim calcmode="lin" valueType="num">
                                      <p:cBhvr additive="base">
                                        <p:cTn id="161" dur="500" fill="hold"/>
                                        <p:tgtEl>
                                          <p:spTgt spid="74780"/>
                                        </p:tgtEl>
                                        <p:attrNameLst>
                                          <p:attrName>ppt_x</p:attrName>
                                        </p:attrNameLst>
                                      </p:cBhvr>
                                      <p:tavLst>
                                        <p:tav tm="0">
                                          <p:val>
                                            <p:strVal val="1+#ppt_w/2"/>
                                          </p:val>
                                        </p:tav>
                                        <p:tav tm="100000">
                                          <p:val>
                                            <p:strVal val="#ppt_x"/>
                                          </p:val>
                                        </p:tav>
                                      </p:tavLst>
                                    </p:anim>
                                    <p:anim calcmode="lin" valueType="num">
                                      <p:cBhvr additive="base">
                                        <p:cTn id="162" dur="500" fill="hold"/>
                                        <p:tgtEl>
                                          <p:spTgt spid="74780"/>
                                        </p:tgtEl>
                                        <p:attrNameLst>
                                          <p:attrName>ppt_y</p:attrName>
                                        </p:attrNameLst>
                                      </p:cBhvr>
                                      <p:tavLst>
                                        <p:tav tm="0">
                                          <p:val>
                                            <p:strVal val="#ppt_y"/>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24" presetClass="entr" presetSubtype="0" fill="hold" grpId="0" nodeType="clickEffect">
                                  <p:stCondLst>
                                    <p:cond delay="0"/>
                                  </p:stCondLst>
                                  <p:childTnLst>
                                    <p:set>
                                      <p:cBhvr>
                                        <p:cTn id="166" dur="1" fill="hold">
                                          <p:stCondLst>
                                            <p:cond delay="499"/>
                                          </p:stCondLst>
                                        </p:cTn>
                                        <p:tgtEl>
                                          <p:spTgt spid="74806"/>
                                        </p:tgtEl>
                                        <p:attrNameLst>
                                          <p:attrName>style.visibility</p:attrName>
                                        </p:attrNameLst>
                                      </p:cBhvr>
                                      <p:to>
                                        <p:strVal val="visible"/>
                                      </p:to>
                                    </p:set>
                                    <p:anim to="" calcmode="lin" valueType="num">
                                      <p:cBhvr>
                                        <p:cTn id="167" dur="1" fill="hold"/>
                                        <p:tgtEl>
                                          <p:spTgt spid="74806"/>
                                        </p:tgtEl>
                                        <p:attrNameLst>
                                          <p:attrName>style.visibility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p:bldP spid="74771" grpId="0"/>
      <p:bldP spid="74772" grpId="0"/>
      <p:bldP spid="74773" grpId="0"/>
      <p:bldP spid="74774" grpId="0"/>
      <p:bldP spid="74775" grpId="0"/>
      <p:bldP spid="74776" grpId="0"/>
      <p:bldP spid="74777" grpId="0"/>
      <p:bldP spid="74778" grpId="0"/>
      <p:bldP spid="74779" grpId="0"/>
      <p:bldP spid="74780" grpId="0"/>
      <p:bldP spid="74784" grpId="0" animBg="1"/>
      <p:bldP spid="74787" grpId="0"/>
      <p:bldP spid="74792" grpId="0"/>
      <p:bldP spid="74793" grpId="0" animBg="1"/>
      <p:bldP spid="74794" grpId="0"/>
      <p:bldP spid="74798" grpId="0"/>
      <p:bldP spid="74799" grpId="0" animBg="1"/>
      <p:bldP spid="74800" grpId="0"/>
      <p:bldP spid="74801" grpId="0" animBg="1"/>
      <p:bldP spid="74802" grpId="0"/>
      <p:bldP spid="74803" grpId="0"/>
      <p:bldP spid="74804" grpId="0"/>
      <p:bldP spid="74805" grpId="0"/>
      <p:bldP spid="7480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2"/>
          <p:cNvSpPr txBox="1"/>
          <p:nvPr/>
        </p:nvSpPr>
        <p:spPr>
          <a:xfrm>
            <a:off x="463550" y="1112838"/>
            <a:ext cx="8283575" cy="1630362"/>
          </a:xfrm>
          <a:prstGeom prst="rect">
            <a:avLst/>
          </a:prstGeom>
          <a:noFill/>
          <a:ln w="12700">
            <a:noFill/>
          </a:ln>
        </p:spPr>
        <p:txBody>
          <a:bodyPr anchor="ctr" anchorCtr="0">
            <a:spAutoFit/>
          </a:bodyPr>
          <a:lstStyle/>
          <a:p>
            <a:pPr marL="857250" indent="-857250" algn="just">
              <a:lnSpc>
                <a:spcPct val="120000"/>
              </a:lnSpc>
            </a:pPr>
            <a:r>
              <a:rPr lang="zh-CN" altLang="en-US" b="1" i="1" dirty="0">
                <a:solidFill>
                  <a:srgbClr val="FF0000"/>
                </a:solidFill>
                <a:latin typeface="Times New Roman" panose="02020603050405020304" pitchFamily="18" charset="0"/>
              </a:rPr>
              <a:t>结论</a:t>
            </a:r>
            <a:r>
              <a:rPr lang="zh-CN" altLang="en-US" b="1" dirty="0">
                <a:latin typeface="Times New Roman" panose="02020603050405020304" pitchFamily="18" charset="0"/>
              </a:rPr>
              <a:t>：电路中电位参考点可任意选择；当选择不同的电位参考时，电路中各点电位均不同，但任意两点间电压保持不变。</a:t>
            </a:r>
            <a:endParaRPr lang="zh-CN" altLang="en-US" b="1" dirty="0">
              <a:latin typeface="Times New Roman" panose="02020603050405020304" pitchFamily="18" charset="0"/>
            </a:endParaRPr>
          </a:p>
        </p:txBody>
      </p:sp>
      <p:sp>
        <p:nvSpPr>
          <p:cNvPr id="75779" name="Text Box 3"/>
          <p:cNvSpPr txBox="1"/>
          <p:nvPr/>
        </p:nvSpPr>
        <p:spPr>
          <a:xfrm>
            <a:off x="304800" y="4348163"/>
            <a:ext cx="8610600" cy="530225"/>
          </a:xfrm>
          <a:prstGeom prst="rect">
            <a:avLst/>
          </a:prstGeom>
          <a:noFill/>
          <a:ln w="12700">
            <a:noFill/>
          </a:ln>
        </p:spPr>
        <p:txBody>
          <a:bodyPr anchor="ctr" anchorCtr="0">
            <a:spAutoFit/>
          </a:bodyPr>
          <a:lstStyle/>
          <a:p>
            <a:pPr marL="762000" indent="-762000">
              <a:lnSpc>
                <a:spcPct val="120000"/>
              </a:lnSpc>
            </a:pPr>
            <a:r>
              <a:rPr lang="en-US" altLang="zh-CN" sz="2400" b="1" dirty="0">
                <a:latin typeface="Times New Roman" panose="02020603050405020304" pitchFamily="18" charset="0"/>
              </a:rPr>
              <a:t>1</a:t>
            </a:r>
            <a:r>
              <a:rPr lang="zh-CN" altLang="en-US" sz="2400" b="1" dirty="0">
                <a:latin typeface="Times New Roman" panose="02020603050405020304" pitchFamily="18" charset="0"/>
              </a:rPr>
              <a:t>、为什么在分析电路时，必须规定电流和电压的参考方向？</a:t>
            </a:r>
            <a:endParaRPr lang="zh-CN" altLang="en-US" sz="2400" b="1" dirty="0">
              <a:latin typeface="Times New Roman" panose="02020603050405020304" pitchFamily="18" charset="0"/>
            </a:endParaRPr>
          </a:p>
        </p:txBody>
      </p:sp>
      <p:sp>
        <p:nvSpPr>
          <p:cNvPr id="75780" name="Text Box 4"/>
          <p:cNvSpPr txBox="1"/>
          <p:nvPr/>
        </p:nvSpPr>
        <p:spPr>
          <a:xfrm>
            <a:off x="381000" y="3352800"/>
            <a:ext cx="1600200" cy="641350"/>
          </a:xfrm>
          <a:prstGeom prst="rect">
            <a:avLst/>
          </a:prstGeom>
          <a:noFill/>
          <a:ln w="12700">
            <a:noFill/>
          </a:ln>
        </p:spPr>
        <p:txBody>
          <a:bodyPr anchor="ctr" anchorCtr="0">
            <a:spAutoFit/>
          </a:bodyPr>
          <a:lstStyle/>
          <a:p>
            <a:r>
              <a:rPr lang="zh-CN" altLang="en-US" sz="3600" b="1" dirty="0">
                <a:solidFill>
                  <a:srgbClr val="FF0000"/>
                </a:solidFill>
                <a:latin typeface="Times New Roman" panose="02020603050405020304" pitchFamily="18" charset="0"/>
              </a:rPr>
              <a:t>思考：</a:t>
            </a:r>
            <a:endParaRPr lang="zh-CN" altLang="en-US" sz="2400" b="1" i="1" dirty="0">
              <a:solidFill>
                <a:srgbClr val="FF0000"/>
              </a:solidFill>
              <a:latin typeface="Times New Roman" panose="02020603050405020304" pitchFamily="18" charset="0"/>
            </a:endParaRPr>
          </a:p>
        </p:txBody>
      </p:sp>
      <p:sp>
        <p:nvSpPr>
          <p:cNvPr id="75781" name="Rectangle 5"/>
          <p:cNvSpPr/>
          <p:nvPr/>
        </p:nvSpPr>
        <p:spPr>
          <a:xfrm>
            <a:off x="304800" y="5257800"/>
            <a:ext cx="6477000" cy="530225"/>
          </a:xfrm>
          <a:prstGeom prst="rect">
            <a:avLst/>
          </a:prstGeom>
          <a:noFill/>
          <a:ln w="12700">
            <a:noFill/>
          </a:ln>
        </p:spPr>
        <p:txBody>
          <a:bodyPr anchor="ctr" anchorCtr="0">
            <a:spAutoFit/>
          </a:bodyPr>
          <a:lstStyle/>
          <a:p>
            <a:pPr>
              <a:lnSpc>
                <a:spcPct val="120000"/>
              </a:lnSpc>
            </a:pPr>
            <a:r>
              <a:rPr lang="en-US" altLang="zh-CN" sz="2400" dirty="0">
                <a:latin typeface="Arial" panose="020B0604020202020204" pitchFamily="34" charset="0"/>
              </a:rPr>
              <a:t>2</a:t>
            </a:r>
            <a:r>
              <a:rPr lang="zh-CN" altLang="en-US" sz="2400" dirty="0">
                <a:latin typeface="Arial" panose="020B0604020202020204" pitchFamily="34" charset="0"/>
              </a:rPr>
              <a:t>、参考方向与实际方向有什么关系？</a:t>
            </a:r>
            <a:endParaRPr lang="zh-CN" altLang="en-US" sz="2400" dirty="0">
              <a:latin typeface="Arial" panose="020B060402020202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75778"/>
                                        </p:tgtEl>
                                        <p:attrNameLst>
                                          <p:attrName>style.visibility</p:attrName>
                                        </p:attrNameLst>
                                      </p:cBhvr>
                                      <p:to>
                                        <p:strVal val="visible"/>
                                      </p:to>
                                    </p:set>
                                    <p:anim calcmode="lin" valueType="num">
                                      <p:cBhvr additive="base">
                                        <p:cTn id="7" dur="500" fill="hold"/>
                                        <p:tgtEl>
                                          <p:spTgt spid="75778"/>
                                        </p:tgtEl>
                                        <p:attrNameLst>
                                          <p:attrName>ppt_x</p:attrName>
                                        </p:attrNameLst>
                                      </p:cBhvr>
                                      <p:tavLst>
                                        <p:tav tm="0">
                                          <p:val>
                                            <p:strVal val="1+#ppt_w/2"/>
                                          </p:val>
                                        </p:tav>
                                        <p:tav tm="100000">
                                          <p:val>
                                            <p:strVal val="#ppt_x"/>
                                          </p:val>
                                        </p:tav>
                                      </p:tavLst>
                                    </p:anim>
                                    <p:anim calcmode="lin" valueType="num">
                                      <p:cBhvr additive="base">
                                        <p:cTn id="8" dur="500" fill="hold"/>
                                        <p:tgtEl>
                                          <p:spTgt spid="7577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4" presetClass="entr" presetSubtype="0" fill="hold" grpId="0" nodeType="clickEffect">
                                  <p:stCondLst>
                                    <p:cond delay="0"/>
                                  </p:stCondLst>
                                  <p:childTnLst>
                                    <p:set>
                                      <p:cBhvr>
                                        <p:cTn id="12" dur="1" fill="hold">
                                          <p:stCondLst>
                                            <p:cond delay="499"/>
                                          </p:stCondLst>
                                        </p:cTn>
                                        <p:tgtEl>
                                          <p:spTgt spid="75780"/>
                                        </p:tgtEl>
                                        <p:attrNameLst>
                                          <p:attrName>style.visibility</p:attrName>
                                        </p:attrNameLst>
                                      </p:cBhvr>
                                      <p:to>
                                        <p:strVal val="visible"/>
                                      </p:to>
                                    </p:set>
                                    <p:anim to="" calcmode="lin" valueType="num">
                                      <p:cBhvr>
                                        <p:cTn id="13" dur="1" fill="hold"/>
                                        <p:tgtEl>
                                          <p:spTgt spid="75780"/>
                                        </p:tgtEl>
                                        <p:attrNameLst>
                                          <p:attrName>style.visibility</p:attrName>
                                        </p:attrNameLst>
                                      </p:cBhvr>
                                    </p:anim>
                                  </p:childTnLst>
                                </p:cTn>
                              </p:par>
                            </p:childTnLst>
                          </p:cTn>
                        </p:par>
                        <p:par>
                          <p:cTn id="14" fill="hold">
                            <p:stCondLst>
                              <p:cond delay="500"/>
                            </p:stCondLst>
                            <p:childTnLst>
                              <p:par>
                                <p:cTn id="15" presetID="18" presetClass="entr" presetSubtype="6" fill="hold" grpId="0" nodeType="afterEffect">
                                  <p:stCondLst>
                                    <p:cond delay="0"/>
                                  </p:stCondLst>
                                  <p:childTnLst>
                                    <p:set>
                                      <p:cBhvr>
                                        <p:cTn id="16" dur="1" fill="hold">
                                          <p:stCondLst>
                                            <p:cond delay="0"/>
                                          </p:stCondLst>
                                        </p:cTn>
                                        <p:tgtEl>
                                          <p:spTgt spid="75779"/>
                                        </p:tgtEl>
                                        <p:attrNameLst>
                                          <p:attrName>style.visibility</p:attrName>
                                        </p:attrNameLst>
                                      </p:cBhvr>
                                      <p:to>
                                        <p:strVal val="visible"/>
                                      </p:to>
                                    </p:set>
                                    <p:animEffect transition="in" filter="strips(downRight)">
                                      <p:cBhvr>
                                        <p:cTn id="17" dur="500"/>
                                        <p:tgtEl>
                                          <p:spTgt spid="75779"/>
                                        </p:tgtEl>
                                      </p:cBhvr>
                                    </p:animEffect>
                                  </p:childTnLst>
                                </p:cTn>
                              </p:par>
                            </p:childTnLst>
                          </p:cTn>
                        </p:par>
                        <p:par>
                          <p:cTn id="18" fill="hold">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75781"/>
                                        </p:tgtEl>
                                        <p:attrNameLst>
                                          <p:attrName>style.visibility</p:attrName>
                                        </p:attrNameLst>
                                      </p:cBhvr>
                                      <p:to>
                                        <p:strVal val="visible"/>
                                      </p:to>
                                    </p:set>
                                    <p:anim calcmode="lin" valueType="num">
                                      <p:cBhvr additive="base">
                                        <p:cTn id="21" dur="500" fill="hold"/>
                                        <p:tgtEl>
                                          <p:spTgt spid="75781"/>
                                        </p:tgtEl>
                                        <p:attrNameLst>
                                          <p:attrName>ppt_x</p:attrName>
                                        </p:attrNameLst>
                                      </p:cBhvr>
                                      <p:tavLst>
                                        <p:tav tm="0">
                                          <p:val>
                                            <p:strVal val="0-#ppt_w/2"/>
                                          </p:val>
                                        </p:tav>
                                        <p:tav tm="100000">
                                          <p:val>
                                            <p:strVal val="#ppt_x"/>
                                          </p:val>
                                        </p:tav>
                                      </p:tavLst>
                                    </p:anim>
                                    <p:anim calcmode="lin" valueType="num">
                                      <p:cBhvr additive="base">
                                        <p:cTn id="22" dur="500" fill="hold"/>
                                        <p:tgtEl>
                                          <p:spTgt spid="757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8" grpId="0"/>
      <p:bldP spid="75779" grpId="0"/>
      <p:bldP spid="75780" grpId="0"/>
      <p:bldP spid="75781"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Text Box 2"/>
          <p:cNvSpPr txBox="1"/>
          <p:nvPr/>
        </p:nvSpPr>
        <p:spPr>
          <a:xfrm>
            <a:off x="228600" y="1216025"/>
            <a:ext cx="8693150" cy="1257300"/>
          </a:xfrm>
          <a:prstGeom prst="rect">
            <a:avLst/>
          </a:prstGeom>
          <a:noFill/>
          <a:ln w="9525">
            <a:noFill/>
          </a:ln>
        </p:spPr>
        <p:txBody>
          <a:bodyPr anchor="ctr" anchorCtr="0">
            <a:spAutoFit/>
          </a:bodyPr>
          <a:lstStyle/>
          <a:p>
            <a:pPr marL="571500" indent="-571500" algn="just" eaLnBrk="0" hangingPunct="0">
              <a:lnSpc>
                <a:spcPct val="120000"/>
              </a:lnSpc>
              <a:spcBef>
                <a:spcPct val="50000"/>
              </a:spcBef>
            </a:pPr>
            <a:r>
              <a:rPr lang="zh-CN" altLang="en-US" sz="2400" b="1" dirty="0">
                <a:solidFill>
                  <a:srgbClr val="FF0000"/>
                </a:solidFill>
                <a:latin typeface="Times New Roman" panose="02020603050405020304" pitchFamily="18" charset="0"/>
              </a:rPr>
              <a:t>关联参考方向：</a:t>
            </a:r>
            <a:r>
              <a:rPr lang="zh-CN" altLang="en-US" sz="2400" b="1" dirty="0">
                <a:latin typeface="Times New Roman" panose="02020603050405020304" pitchFamily="18" charset="0"/>
              </a:rPr>
              <a:t>即流过元件的电流的参考方向是从电压参考方</a:t>
            </a:r>
            <a:endParaRPr lang="zh-CN" altLang="en-US" sz="2400" b="1" dirty="0">
              <a:latin typeface="Times New Roman" panose="02020603050405020304" pitchFamily="18" charset="0"/>
            </a:endParaRPr>
          </a:p>
          <a:p>
            <a:pPr marL="571500" indent="-571500" algn="just" eaLnBrk="0" hangingPunct="0">
              <a:lnSpc>
                <a:spcPct val="120000"/>
              </a:lnSpc>
              <a:spcBef>
                <a:spcPct val="50000"/>
              </a:spcBef>
            </a:pPr>
            <a:r>
              <a:rPr lang="zh-CN" altLang="en-US" sz="2400" b="1" dirty="0">
                <a:latin typeface="Times New Roman" panose="02020603050405020304" pitchFamily="18" charset="0"/>
              </a:rPr>
              <a:t>                             向的正极性一端流向负极性一端</a:t>
            </a:r>
            <a:r>
              <a:rPr lang="zh-CN" altLang="en-US" b="1" dirty="0">
                <a:latin typeface="Times New Roman" panose="02020603050405020304" pitchFamily="18" charset="0"/>
              </a:rPr>
              <a:t>。</a:t>
            </a:r>
            <a:endParaRPr lang="zh-CN" altLang="en-US" b="1" dirty="0">
              <a:latin typeface="Times New Roman" panose="02020603050405020304" pitchFamily="18" charset="0"/>
            </a:endParaRPr>
          </a:p>
        </p:txBody>
      </p:sp>
      <p:sp>
        <p:nvSpPr>
          <p:cNvPr id="24579" name="Rectangle 3"/>
          <p:cNvSpPr/>
          <p:nvPr/>
        </p:nvSpPr>
        <p:spPr>
          <a:xfrm>
            <a:off x="1225550" y="4191000"/>
            <a:ext cx="2474913" cy="519113"/>
          </a:xfrm>
          <a:prstGeom prst="rect">
            <a:avLst/>
          </a:prstGeom>
          <a:noFill/>
          <a:ln w="9525">
            <a:noFill/>
          </a:ln>
        </p:spPr>
        <p:txBody>
          <a:bodyPr anchor="ctr" anchorCtr="0">
            <a:spAutoFit/>
          </a:bodyPr>
          <a:lstStyle/>
          <a:p>
            <a:pPr algn="ctr" eaLnBrk="0" hangingPunct="0">
              <a:spcBef>
                <a:spcPct val="50000"/>
              </a:spcBef>
            </a:pPr>
            <a:r>
              <a:rPr lang="zh-CN" altLang="en-US" b="1" dirty="0">
                <a:solidFill>
                  <a:srgbClr val="FF0000"/>
                </a:solidFill>
                <a:latin typeface="Times New Roman" panose="02020603050405020304" pitchFamily="18" charset="0"/>
              </a:rPr>
              <a:t>关联参考方向</a:t>
            </a:r>
            <a:endParaRPr lang="zh-CN" altLang="en-US" b="1" dirty="0">
              <a:solidFill>
                <a:srgbClr val="FF0000"/>
              </a:solidFill>
              <a:latin typeface="Times New Roman" panose="02020603050405020304" pitchFamily="18" charset="0"/>
            </a:endParaRPr>
          </a:p>
        </p:txBody>
      </p:sp>
      <p:sp>
        <p:nvSpPr>
          <p:cNvPr id="24580" name="Rectangle 4"/>
          <p:cNvSpPr/>
          <p:nvPr/>
        </p:nvSpPr>
        <p:spPr>
          <a:xfrm>
            <a:off x="5416550" y="4191000"/>
            <a:ext cx="2855913" cy="519113"/>
          </a:xfrm>
          <a:prstGeom prst="rect">
            <a:avLst/>
          </a:prstGeom>
          <a:noFill/>
          <a:ln w="9525">
            <a:noFill/>
          </a:ln>
        </p:spPr>
        <p:txBody>
          <a:bodyPr anchor="ctr" anchorCtr="0">
            <a:spAutoFit/>
          </a:bodyPr>
          <a:lstStyle/>
          <a:p>
            <a:pPr algn="ctr" eaLnBrk="0" hangingPunct="0">
              <a:spcBef>
                <a:spcPct val="50000"/>
              </a:spcBef>
            </a:pPr>
            <a:r>
              <a:rPr lang="zh-CN" altLang="en-US" b="1" dirty="0">
                <a:solidFill>
                  <a:srgbClr val="FF0000"/>
                </a:solidFill>
                <a:latin typeface="Times New Roman" panose="02020603050405020304" pitchFamily="18" charset="0"/>
              </a:rPr>
              <a:t>非关联参考方向</a:t>
            </a:r>
            <a:endParaRPr lang="zh-CN" altLang="en-US" b="1" dirty="0">
              <a:solidFill>
                <a:srgbClr val="FF0000"/>
              </a:solidFill>
              <a:latin typeface="Times New Roman" panose="02020603050405020304" pitchFamily="18" charset="0"/>
            </a:endParaRPr>
          </a:p>
        </p:txBody>
      </p:sp>
      <p:graphicFrame>
        <p:nvGraphicFramePr>
          <p:cNvPr id="24581" name="Object 5"/>
          <p:cNvGraphicFramePr>
            <a:graphicFrameLocks noChangeAspect="1"/>
          </p:cNvGraphicFramePr>
          <p:nvPr/>
        </p:nvGraphicFramePr>
        <p:xfrm>
          <a:off x="844550" y="2514600"/>
          <a:ext cx="3357563" cy="1577975"/>
        </p:xfrm>
        <a:graphic>
          <a:graphicData uri="http://schemas.openxmlformats.org/presentationml/2006/ole">
            <mc:AlternateContent xmlns:mc="http://schemas.openxmlformats.org/markup-compatibility/2006">
              <mc:Choice xmlns:v="urn:schemas-microsoft-com:vml" Requires="v">
                <p:oleObj spid="_x0000_s2" name="" r:id="rId1" imgW="1840865" imgH="865505" progId="Visio.Drawing.11">
                  <p:embed/>
                </p:oleObj>
              </mc:Choice>
              <mc:Fallback>
                <p:oleObj name="" r:id="rId1" imgW="1840865" imgH="865505" progId="Visio.Drawing.11">
                  <p:embed/>
                  <p:pic>
                    <p:nvPicPr>
                      <p:cNvPr id="0" name="图片 3112"/>
                      <p:cNvPicPr/>
                      <p:nvPr/>
                    </p:nvPicPr>
                    <p:blipFill>
                      <a:blip r:embed="rId2"/>
                      <a:stretch>
                        <a:fillRect/>
                      </a:stretch>
                    </p:blipFill>
                    <p:spPr>
                      <a:xfrm>
                        <a:off x="844550" y="2514600"/>
                        <a:ext cx="3357563" cy="1577975"/>
                      </a:xfrm>
                      <a:prstGeom prst="rect">
                        <a:avLst/>
                      </a:prstGeom>
                      <a:noFill/>
                      <a:ln w="38100">
                        <a:noFill/>
                        <a:miter/>
                      </a:ln>
                    </p:spPr>
                  </p:pic>
                </p:oleObj>
              </mc:Fallback>
            </mc:AlternateContent>
          </a:graphicData>
        </a:graphic>
      </p:graphicFrame>
      <p:graphicFrame>
        <p:nvGraphicFramePr>
          <p:cNvPr id="24582" name="Object 6"/>
          <p:cNvGraphicFramePr>
            <a:graphicFrameLocks noChangeAspect="1"/>
          </p:cNvGraphicFramePr>
          <p:nvPr/>
        </p:nvGraphicFramePr>
        <p:xfrm>
          <a:off x="4654550" y="2514600"/>
          <a:ext cx="3357563" cy="1577975"/>
        </p:xfrm>
        <a:graphic>
          <a:graphicData uri="http://schemas.openxmlformats.org/presentationml/2006/ole">
            <mc:AlternateContent xmlns:mc="http://schemas.openxmlformats.org/markup-compatibility/2006">
              <mc:Choice xmlns:v="urn:schemas-microsoft-com:vml" Requires="v">
                <p:oleObj spid="_x0000_s3" name="" r:id="rId3" imgW="1840865" imgH="865505" progId="Visio.Drawing.11">
                  <p:embed/>
                </p:oleObj>
              </mc:Choice>
              <mc:Fallback>
                <p:oleObj name="" r:id="rId3" imgW="1840865" imgH="865505" progId="Visio.Drawing.11">
                  <p:embed/>
                  <p:pic>
                    <p:nvPicPr>
                      <p:cNvPr id="0" name="图片 3114"/>
                      <p:cNvPicPr/>
                      <p:nvPr/>
                    </p:nvPicPr>
                    <p:blipFill>
                      <a:blip r:embed="rId4"/>
                      <a:stretch>
                        <a:fillRect/>
                      </a:stretch>
                    </p:blipFill>
                    <p:spPr>
                      <a:xfrm>
                        <a:off x="4654550" y="2514600"/>
                        <a:ext cx="3357563" cy="1577975"/>
                      </a:xfrm>
                      <a:prstGeom prst="rect">
                        <a:avLst/>
                      </a:prstGeom>
                      <a:noFill/>
                      <a:ln w="38100">
                        <a:noFill/>
                        <a:miter/>
                      </a:ln>
                    </p:spPr>
                  </p:pic>
                </p:oleObj>
              </mc:Fallback>
            </mc:AlternateContent>
          </a:graphicData>
        </a:graphic>
      </p:graphicFrame>
      <p:sp>
        <p:nvSpPr>
          <p:cNvPr id="24583" name="Rectangle 7"/>
          <p:cNvSpPr/>
          <p:nvPr/>
        </p:nvSpPr>
        <p:spPr>
          <a:xfrm>
            <a:off x="539750" y="4876800"/>
            <a:ext cx="7696200" cy="519113"/>
          </a:xfrm>
          <a:prstGeom prst="rect">
            <a:avLst/>
          </a:prstGeom>
          <a:noFill/>
          <a:ln w="9525">
            <a:noFill/>
          </a:ln>
        </p:spPr>
        <p:txBody>
          <a:bodyPr anchor="ctr" anchorCtr="0">
            <a:spAutoFit/>
          </a:bodyPr>
          <a:lstStyle/>
          <a:p>
            <a:pPr eaLnBrk="0" hangingPunct="0">
              <a:spcBef>
                <a:spcPct val="50000"/>
              </a:spcBef>
            </a:pPr>
            <a:r>
              <a:rPr lang="zh-CN" altLang="en-US" sz="2400" b="1" dirty="0">
                <a:latin typeface="Times New Roman" panose="02020603050405020304" pitchFamily="18" charset="0"/>
              </a:rPr>
              <a:t>把电压电流的这种参考方向称为</a:t>
            </a:r>
            <a:r>
              <a:rPr lang="zh-CN" altLang="en-US" sz="2400" b="1" u="sng" dirty="0">
                <a:solidFill>
                  <a:srgbClr val="FF0000"/>
                </a:solidFill>
                <a:latin typeface="Times New Roman" panose="02020603050405020304" pitchFamily="18" charset="0"/>
              </a:rPr>
              <a:t>关联参考方向</a:t>
            </a:r>
            <a:r>
              <a:rPr lang="zh-CN" altLang="en-US" b="1" dirty="0">
                <a:latin typeface="Times New Roman" panose="02020603050405020304" pitchFamily="18" charset="0"/>
              </a:rPr>
              <a:t>。</a:t>
            </a:r>
            <a:endParaRPr lang="zh-CN" altLang="en-US" b="1" dirty="0">
              <a:latin typeface="Times New Roman" panose="02020603050405020304" pitchFamily="18" charset="0"/>
            </a:endParaRPr>
          </a:p>
        </p:txBody>
      </p:sp>
      <p:sp>
        <p:nvSpPr>
          <p:cNvPr id="24584" name="Rectangle 8"/>
          <p:cNvSpPr/>
          <p:nvPr/>
        </p:nvSpPr>
        <p:spPr>
          <a:xfrm>
            <a:off x="635000" y="5607050"/>
            <a:ext cx="4167188" cy="457200"/>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反之，称为</a:t>
            </a:r>
            <a:r>
              <a:rPr lang="zh-CN" altLang="en-US" sz="2400" b="1" u="sng" dirty="0">
                <a:solidFill>
                  <a:srgbClr val="FF0000"/>
                </a:solidFill>
                <a:latin typeface="Times New Roman" panose="02020603050405020304" pitchFamily="18" charset="0"/>
              </a:rPr>
              <a:t>非关联参考方向</a:t>
            </a:r>
            <a:r>
              <a:rPr lang="zh-CN" altLang="en-US" sz="2400" b="1" dirty="0">
                <a:latin typeface="Times New Roman" panose="02020603050405020304" pitchFamily="18" charset="0"/>
              </a:rPr>
              <a:t>。</a:t>
            </a:r>
            <a:endParaRPr lang="zh-CN" altLang="en-US" sz="2400" b="1" dirty="0">
              <a:latin typeface="Times New Roman" panose="02020603050405020304" pitchFamily="18" charset="0"/>
            </a:endParaRPr>
          </a:p>
        </p:txBody>
      </p:sp>
      <p:sp>
        <p:nvSpPr>
          <p:cNvPr id="54281" name="Rectangle 9"/>
          <p:cNvSpPr/>
          <p:nvPr/>
        </p:nvSpPr>
        <p:spPr>
          <a:xfrm>
            <a:off x="187325" y="212725"/>
            <a:ext cx="4529138" cy="701675"/>
          </a:xfrm>
          <a:prstGeom prst="rect">
            <a:avLst/>
          </a:prstGeom>
          <a:noFill/>
          <a:ln w="9525">
            <a:noFill/>
          </a:ln>
        </p:spPr>
        <p:txBody>
          <a:bodyPr anchor="ctr" anchorCtr="0">
            <a:spAutoFit/>
          </a:bodyPr>
          <a:lstStyle/>
          <a:p>
            <a:pPr algn="ctr" eaLnBrk="0" hangingPunct="0">
              <a:spcBef>
                <a:spcPct val="50000"/>
              </a:spcBef>
            </a:pPr>
            <a:r>
              <a:rPr lang="zh-CN" altLang="en-US" sz="4000" b="1" dirty="0">
                <a:solidFill>
                  <a:srgbClr val="FF0000"/>
                </a:solidFill>
                <a:latin typeface="Times New Roman" panose="02020603050405020304" pitchFamily="18" charset="0"/>
              </a:rPr>
              <a:t>三、关联参考方向</a:t>
            </a:r>
            <a:endParaRPr lang="zh-CN" altLang="en-US" sz="4000" b="1" dirty="0">
              <a:solidFill>
                <a:srgbClr val="FF0000"/>
              </a:solidFill>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iterate type="lt">
                                    <p:tmPct val="100000"/>
                                  </p:iterate>
                                  <p:childTnLst>
                                    <p:set>
                                      <p:cBhvr>
                                        <p:cTn id="6" dur="1" fill="hold">
                                          <p:stCondLst>
                                            <p:cond delay="0"/>
                                          </p:stCondLst>
                                        </p:cTn>
                                        <p:tgtEl>
                                          <p:spTgt spid="24578"/>
                                        </p:tgtEl>
                                        <p:attrNameLst>
                                          <p:attrName>style.visibility</p:attrName>
                                        </p:attrNameLst>
                                      </p:cBhvr>
                                      <p:to>
                                        <p:strVal val="visible"/>
                                      </p:to>
                                    </p:set>
                                    <p:anim calcmode="lin" valueType="num">
                                      <p:cBhvr>
                                        <p:cTn id="7" dur="75" fill="hold"/>
                                        <p:tgtEl>
                                          <p:spTgt spid="24578"/>
                                        </p:tgtEl>
                                        <p:attrNameLst>
                                          <p:attrName>ppt_w</p:attrName>
                                        </p:attrNameLst>
                                      </p:cBhvr>
                                      <p:tavLst>
                                        <p:tav tm="0">
                                          <p:val>
                                            <p:fltVal val="0"/>
                                          </p:val>
                                        </p:tav>
                                        <p:tav tm="100000">
                                          <p:val>
                                            <p:strVal val="#ppt_w"/>
                                          </p:val>
                                        </p:tav>
                                      </p:tavLst>
                                    </p:anim>
                                    <p:anim calcmode="lin" valueType="num">
                                      <p:cBhvr>
                                        <p:cTn id="8" dur="75" fill="hold"/>
                                        <p:tgtEl>
                                          <p:spTgt spid="24578"/>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4581"/>
                                        </p:tgtEl>
                                        <p:attrNameLst>
                                          <p:attrName>style.visibility</p:attrName>
                                        </p:attrNameLst>
                                      </p:cBhvr>
                                      <p:to>
                                        <p:strVal val="visible"/>
                                      </p:to>
                                    </p:set>
                                    <p:anim calcmode="lin" valueType="num">
                                      <p:cBhvr additive="base">
                                        <p:cTn id="13" dur="500" fill="hold"/>
                                        <p:tgtEl>
                                          <p:spTgt spid="24581"/>
                                        </p:tgtEl>
                                        <p:attrNameLst>
                                          <p:attrName>ppt_x</p:attrName>
                                        </p:attrNameLst>
                                      </p:cBhvr>
                                      <p:tavLst>
                                        <p:tav tm="0">
                                          <p:val>
                                            <p:strVal val="0-#ppt_w/2"/>
                                          </p:val>
                                        </p:tav>
                                        <p:tav tm="100000">
                                          <p:val>
                                            <p:strVal val="#ppt_x"/>
                                          </p:val>
                                        </p:tav>
                                      </p:tavLst>
                                    </p:anim>
                                    <p:anim calcmode="lin" valueType="num">
                                      <p:cBhvr additive="base">
                                        <p:cTn id="14" dur="500" fill="hold"/>
                                        <p:tgtEl>
                                          <p:spTgt spid="2458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4583"/>
                                        </p:tgtEl>
                                        <p:attrNameLst>
                                          <p:attrName>style.visibility</p:attrName>
                                        </p:attrNameLst>
                                      </p:cBhvr>
                                      <p:to>
                                        <p:strVal val="visible"/>
                                      </p:to>
                                    </p:set>
                                    <p:anim calcmode="lin" valueType="num">
                                      <p:cBhvr additive="base">
                                        <p:cTn id="19" dur="500" fill="hold"/>
                                        <p:tgtEl>
                                          <p:spTgt spid="24583"/>
                                        </p:tgtEl>
                                        <p:attrNameLst>
                                          <p:attrName>ppt_x</p:attrName>
                                        </p:attrNameLst>
                                      </p:cBhvr>
                                      <p:tavLst>
                                        <p:tav tm="0">
                                          <p:val>
                                            <p:strVal val="0-#ppt_w/2"/>
                                          </p:val>
                                        </p:tav>
                                        <p:tav tm="100000">
                                          <p:val>
                                            <p:strVal val="#ppt_x"/>
                                          </p:val>
                                        </p:tav>
                                      </p:tavLst>
                                    </p:anim>
                                    <p:anim calcmode="lin" valueType="num">
                                      <p:cBhvr additive="base">
                                        <p:cTn id="20" dur="500" fill="hold"/>
                                        <p:tgtEl>
                                          <p:spTgt spid="2458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4579"/>
                                        </p:tgtEl>
                                        <p:attrNameLst>
                                          <p:attrName>style.visibility</p:attrName>
                                        </p:attrNameLst>
                                      </p:cBhvr>
                                      <p:to>
                                        <p:strVal val="visible"/>
                                      </p:to>
                                    </p:set>
                                    <p:anim calcmode="lin" valueType="num">
                                      <p:cBhvr additive="base">
                                        <p:cTn id="25" dur="500" fill="hold"/>
                                        <p:tgtEl>
                                          <p:spTgt spid="24579"/>
                                        </p:tgtEl>
                                        <p:attrNameLst>
                                          <p:attrName>ppt_x</p:attrName>
                                        </p:attrNameLst>
                                      </p:cBhvr>
                                      <p:tavLst>
                                        <p:tav tm="0">
                                          <p:val>
                                            <p:strVal val="0-#ppt_w/2"/>
                                          </p:val>
                                        </p:tav>
                                        <p:tav tm="100000">
                                          <p:val>
                                            <p:strVal val="#ppt_x"/>
                                          </p:val>
                                        </p:tav>
                                      </p:tavLst>
                                    </p:anim>
                                    <p:anim calcmode="lin" valueType="num">
                                      <p:cBhvr additive="base">
                                        <p:cTn id="26" dur="500" fill="hold"/>
                                        <p:tgtEl>
                                          <p:spTgt spid="2457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24582"/>
                                        </p:tgtEl>
                                        <p:attrNameLst>
                                          <p:attrName>style.visibility</p:attrName>
                                        </p:attrNameLst>
                                      </p:cBhvr>
                                      <p:to>
                                        <p:strVal val="visible"/>
                                      </p:to>
                                    </p:set>
                                    <p:anim calcmode="lin" valueType="num">
                                      <p:cBhvr additive="base">
                                        <p:cTn id="31" dur="500" fill="hold"/>
                                        <p:tgtEl>
                                          <p:spTgt spid="24582"/>
                                        </p:tgtEl>
                                        <p:attrNameLst>
                                          <p:attrName>ppt_x</p:attrName>
                                        </p:attrNameLst>
                                      </p:cBhvr>
                                      <p:tavLst>
                                        <p:tav tm="0">
                                          <p:val>
                                            <p:strVal val="0-#ppt_w/2"/>
                                          </p:val>
                                        </p:tav>
                                        <p:tav tm="100000">
                                          <p:val>
                                            <p:strVal val="#ppt_x"/>
                                          </p:val>
                                        </p:tav>
                                      </p:tavLst>
                                    </p:anim>
                                    <p:anim calcmode="lin" valueType="num">
                                      <p:cBhvr additive="base">
                                        <p:cTn id="32" dur="500" fill="hold"/>
                                        <p:tgtEl>
                                          <p:spTgt spid="24582"/>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4584"/>
                                        </p:tgtEl>
                                        <p:attrNameLst>
                                          <p:attrName>style.visibility</p:attrName>
                                        </p:attrNameLst>
                                      </p:cBhvr>
                                      <p:to>
                                        <p:strVal val="visible"/>
                                      </p:to>
                                    </p:set>
                                    <p:anim calcmode="lin" valueType="num">
                                      <p:cBhvr additive="base">
                                        <p:cTn id="37" dur="500" fill="hold"/>
                                        <p:tgtEl>
                                          <p:spTgt spid="24584"/>
                                        </p:tgtEl>
                                        <p:attrNameLst>
                                          <p:attrName>ppt_x</p:attrName>
                                        </p:attrNameLst>
                                      </p:cBhvr>
                                      <p:tavLst>
                                        <p:tav tm="0">
                                          <p:val>
                                            <p:strVal val="0-#ppt_w/2"/>
                                          </p:val>
                                        </p:tav>
                                        <p:tav tm="100000">
                                          <p:val>
                                            <p:strVal val="#ppt_x"/>
                                          </p:val>
                                        </p:tav>
                                      </p:tavLst>
                                    </p:anim>
                                    <p:anim calcmode="lin" valueType="num">
                                      <p:cBhvr additive="base">
                                        <p:cTn id="38" dur="500" fill="hold"/>
                                        <p:tgtEl>
                                          <p:spTgt spid="24584"/>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4580"/>
                                        </p:tgtEl>
                                        <p:attrNameLst>
                                          <p:attrName>style.visibility</p:attrName>
                                        </p:attrNameLst>
                                      </p:cBhvr>
                                      <p:to>
                                        <p:strVal val="visible"/>
                                      </p:to>
                                    </p:set>
                                    <p:anim calcmode="lin" valueType="num">
                                      <p:cBhvr additive="base">
                                        <p:cTn id="43" dur="500" fill="hold"/>
                                        <p:tgtEl>
                                          <p:spTgt spid="24580"/>
                                        </p:tgtEl>
                                        <p:attrNameLst>
                                          <p:attrName>ppt_x</p:attrName>
                                        </p:attrNameLst>
                                      </p:cBhvr>
                                      <p:tavLst>
                                        <p:tav tm="0">
                                          <p:val>
                                            <p:strVal val="0-#ppt_w/2"/>
                                          </p:val>
                                        </p:tav>
                                        <p:tav tm="100000">
                                          <p:val>
                                            <p:strVal val="#ppt_x"/>
                                          </p:val>
                                        </p:tav>
                                      </p:tavLst>
                                    </p:anim>
                                    <p:anim calcmode="lin" valueType="num">
                                      <p:cBhvr additive="base">
                                        <p:cTn id="44" dur="500" fill="hold"/>
                                        <p:tgtEl>
                                          <p:spTgt spid="245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79" grpId="0"/>
      <p:bldP spid="24580" grpId="0"/>
      <p:bldP spid="24583" grpId="0"/>
      <p:bldP spid="2458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p:nvPr/>
        </p:nvSpPr>
        <p:spPr>
          <a:xfrm>
            <a:off x="76200" y="333375"/>
            <a:ext cx="8516938" cy="519113"/>
          </a:xfrm>
          <a:prstGeom prst="rect">
            <a:avLst/>
          </a:prstGeom>
          <a:noFill/>
          <a:ln w="9525">
            <a:noFill/>
          </a:ln>
        </p:spPr>
        <p:txBody>
          <a:bodyPr wrap="none">
            <a:spAutoFit/>
          </a:bodyPr>
          <a:lstStyle/>
          <a:p>
            <a:pPr eaLnBrk="0" hangingPunct="0">
              <a:spcBef>
                <a:spcPct val="50000"/>
              </a:spcBef>
            </a:pPr>
            <a:r>
              <a:rPr lang="zh-CN" altLang="en-US" b="1" dirty="0">
                <a:latin typeface="Times New Roman" panose="02020603050405020304" pitchFamily="18" charset="0"/>
              </a:rPr>
              <a:t>例</a:t>
            </a:r>
            <a:r>
              <a:rPr lang="en-US" altLang="zh-CN" b="1" dirty="0">
                <a:latin typeface="Times New Roman" panose="02020603050405020304" pitchFamily="18" charset="0"/>
              </a:rPr>
              <a:t>  </a:t>
            </a:r>
            <a:r>
              <a:rPr lang="zh-CN" altLang="en-US" b="1" dirty="0">
                <a:latin typeface="Times New Roman" panose="02020603050405020304" pitchFamily="18" charset="0"/>
              </a:rPr>
              <a:t>所示电路中，电压</a:t>
            </a:r>
            <a:r>
              <a:rPr lang="en-US" altLang="zh-CN" b="1" i="1" dirty="0">
                <a:latin typeface="Times New Roman" panose="02020603050405020304" pitchFamily="18" charset="0"/>
              </a:rPr>
              <a:t>u</a:t>
            </a:r>
            <a:r>
              <a:rPr lang="zh-CN" altLang="en-US" b="1" dirty="0">
                <a:latin typeface="Times New Roman" panose="02020603050405020304" pitchFamily="18" charset="0"/>
              </a:rPr>
              <a:t>和电流</a:t>
            </a:r>
            <a:r>
              <a:rPr lang="en-US" altLang="zh-CN" b="1" i="1" dirty="0">
                <a:latin typeface="Times New Roman" panose="02020603050405020304" pitchFamily="18" charset="0"/>
              </a:rPr>
              <a:t>i</a:t>
            </a:r>
            <a:r>
              <a:rPr lang="zh-CN" altLang="en-US" b="1" dirty="0">
                <a:latin typeface="Times New Roman" panose="02020603050405020304" pitchFamily="18" charset="0"/>
              </a:rPr>
              <a:t>的参考方向是否关联？</a:t>
            </a:r>
            <a:endParaRPr lang="zh-CN" altLang="en-US" b="1" dirty="0">
              <a:latin typeface="Times New Roman" panose="02020603050405020304" pitchFamily="18" charset="0"/>
            </a:endParaRPr>
          </a:p>
        </p:txBody>
      </p:sp>
      <p:sp>
        <p:nvSpPr>
          <p:cNvPr id="55299" name="Rectangle 3"/>
          <p:cNvSpPr/>
          <p:nvPr/>
        </p:nvSpPr>
        <p:spPr>
          <a:xfrm>
            <a:off x="0" y="2900363"/>
            <a:ext cx="9144000" cy="0"/>
          </a:xfrm>
          <a:prstGeom prst="rect">
            <a:avLst/>
          </a:prstGeom>
          <a:noFill/>
          <a:ln w="9525">
            <a:noFill/>
          </a:ln>
        </p:spPr>
        <p:txBody>
          <a:bodyPr wrap="none" anchor="ctr" anchorCtr="0">
            <a:spAutoFit/>
          </a:bodyPr>
          <a:lstStyle/>
          <a:p>
            <a:pPr eaLnBrk="0" hangingPunct="0"/>
            <a:endParaRPr lang="zh-CN" altLang="en-US" dirty="0">
              <a:latin typeface="Times New Roman" panose="02020603050405020304" pitchFamily="18" charset="0"/>
            </a:endParaRPr>
          </a:p>
        </p:txBody>
      </p:sp>
      <p:graphicFrame>
        <p:nvGraphicFramePr>
          <p:cNvPr id="55300" name="Object 4"/>
          <p:cNvGraphicFramePr>
            <a:graphicFrameLocks noChangeAspect="1"/>
          </p:cNvGraphicFramePr>
          <p:nvPr/>
        </p:nvGraphicFramePr>
        <p:xfrm>
          <a:off x="1692275" y="1052513"/>
          <a:ext cx="3455988" cy="2609850"/>
        </p:xfrm>
        <a:graphic>
          <a:graphicData uri="http://schemas.openxmlformats.org/presentationml/2006/ole">
            <mc:AlternateContent xmlns:mc="http://schemas.openxmlformats.org/markup-compatibility/2006">
              <mc:Choice xmlns:v="urn:schemas-microsoft-com:vml" Requires="v">
                <p:oleObj spid="_x0000_s2" name="" r:id="rId1" imgW="1365885" imgH="1038860" progId="Visio.Drawing.11">
                  <p:embed/>
                </p:oleObj>
              </mc:Choice>
              <mc:Fallback>
                <p:oleObj name="" r:id="rId1" imgW="1365885" imgH="1038860" progId="Visio.Drawing.11">
                  <p:embed/>
                  <p:pic>
                    <p:nvPicPr>
                      <p:cNvPr id="0" name="图片 3113"/>
                      <p:cNvPicPr/>
                      <p:nvPr/>
                    </p:nvPicPr>
                    <p:blipFill>
                      <a:blip r:embed="rId2"/>
                      <a:stretch>
                        <a:fillRect/>
                      </a:stretch>
                    </p:blipFill>
                    <p:spPr>
                      <a:xfrm>
                        <a:off x="1692275" y="1052513"/>
                        <a:ext cx="3455988" cy="2609850"/>
                      </a:xfrm>
                      <a:prstGeom prst="rect">
                        <a:avLst/>
                      </a:prstGeom>
                      <a:noFill/>
                      <a:ln w="38100">
                        <a:noFill/>
                        <a:miter/>
                      </a:ln>
                    </p:spPr>
                  </p:pic>
                </p:oleObj>
              </mc:Fallback>
            </mc:AlternateContent>
          </a:graphicData>
        </a:graphic>
      </p:graphicFrame>
      <p:sp>
        <p:nvSpPr>
          <p:cNvPr id="25605" name="Rectangle 5"/>
          <p:cNvSpPr/>
          <p:nvPr/>
        </p:nvSpPr>
        <p:spPr>
          <a:xfrm>
            <a:off x="1116013" y="4222750"/>
            <a:ext cx="6192837" cy="1371600"/>
          </a:xfrm>
          <a:prstGeom prst="rect">
            <a:avLst/>
          </a:prstGeom>
          <a:noFill/>
          <a:ln w="9525">
            <a:noFill/>
          </a:ln>
        </p:spPr>
        <p:txBody>
          <a:bodyPr anchor="ctr" anchorCtr="0">
            <a:spAutoFit/>
          </a:bodyPr>
          <a:lstStyle/>
          <a:p>
            <a:pPr>
              <a:lnSpc>
                <a:spcPct val="150000"/>
              </a:lnSpc>
            </a:pPr>
            <a:r>
              <a:rPr lang="zh-CN" altLang="en-US" b="1" dirty="0">
                <a:latin typeface="Times New Roman" panose="02020603050405020304" pitchFamily="18" charset="0"/>
              </a:rPr>
              <a:t>对元件Ａ而言，</a:t>
            </a:r>
            <a:r>
              <a:rPr lang="zh-CN" altLang="en-US" b="1" i="1" dirty="0">
                <a:latin typeface="Times New Roman" panose="02020603050405020304" pitchFamily="18" charset="0"/>
              </a:rPr>
              <a:t>u</a:t>
            </a:r>
            <a:r>
              <a:rPr lang="zh-CN" altLang="en-US" b="1" dirty="0">
                <a:latin typeface="Times New Roman" panose="02020603050405020304" pitchFamily="18" charset="0"/>
              </a:rPr>
              <a:t>与</a:t>
            </a:r>
            <a:r>
              <a:rPr lang="zh-CN" altLang="en-US" b="1" i="1" dirty="0">
                <a:latin typeface="Times New Roman" panose="02020603050405020304" pitchFamily="18" charset="0"/>
              </a:rPr>
              <a:t>i</a:t>
            </a:r>
            <a:r>
              <a:rPr lang="zh-CN" altLang="en-US" b="1" dirty="0">
                <a:latin typeface="Times New Roman" panose="02020603050405020304" pitchFamily="18" charset="0"/>
              </a:rPr>
              <a:t>为非关联方向；</a:t>
            </a:r>
            <a:endParaRPr lang="zh-CN" altLang="en-US" b="1" dirty="0">
              <a:latin typeface="Times New Roman" panose="02020603050405020304" pitchFamily="18" charset="0"/>
            </a:endParaRPr>
          </a:p>
          <a:p>
            <a:pPr>
              <a:lnSpc>
                <a:spcPct val="150000"/>
              </a:lnSpc>
            </a:pPr>
            <a:r>
              <a:rPr lang="zh-CN" altLang="en-US" b="1" dirty="0">
                <a:latin typeface="Times New Roman" panose="02020603050405020304" pitchFamily="18" charset="0"/>
              </a:rPr>
              <a:t>对元件Ｂ而言，</a:t>
            </a:r>
            <a:r>
              <a:rPr lang="zh-CN" altLang="en-US" b="1" i="1" dirty="0">
                <a:latin typeface="Times New Roman" panose="02020603050405020304" pitchFamily="18" charset="0"/>
              </a:rPr>
              <a:t>u</a:t>
            </a:r>
            <a:r>
              <a:rPr lang="zh-CN" altLang="en-US" b="1" dirty="0">
                <a:latin typeface="Times New Roman" panose="02020603050405020304" pitchFamily="18" charset="0"/>
              </a:rPr>
              <a:t>与</a:t>
            </a:r>
            <a:r>
              <a:rPr lang="zh-CN" altLang="en-US" b="1" i="1" dirty="0">
                <a:latin typeface="Times New Roman" panose="02020603050405020304" pitchFamily="18" charset="0"/>
              </a:rPr>
              <a:t>i</a:t>
            </a:r>
            <a:r>
              <a:rPr lang="zh-CN" altLang="en-US" b="1" dirty="0">
                <a:latin typeface="Times New Roman" panose="02020603050405020304" pitchFamily="18" charset="0"/>
              </a:rPr>
              <a:t>为关联方向。 </a:t>
            </a:r>
            <a:endParaRPr lang="zh-CN" altLang="en-US" b="1"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5605"/>
                                        </p:tgtEl>
                                        <p:attrNameLst>
                                          <p:attrName>style.visibility</p:attrName>
                                        </p:attrNameLst>
                                      </p:cBhvr>
                                      <p:to>
                                        <p:strVal val="visible"/>
                                      </p:to>
                                    </p:set>
                                    <p:animEffect transition="in" filter="wipe(down)">
                                      <p:cBhvr>
                                        <p:cTn id="7" dur="580">
                                          <p:stCondLst>
                                            <p:cond delay="0"/>
                                          </p:stCondLst>
                                        </p:cTn>
                                        <p:tgtEl>
                                          <p:spTgt spid="25605"/>
                                        </p:tgtEl>
                                      </p:cBhvr>
                                    </p:animEffect>
                                    <p:anim calcmode="lin" valueType="num">
                                      <p:cBhvr>
                                        <p:cTn id="8" dur="1822" tmFilter="0,0; 0.14,0.36; 0.43,0.73; 0.71,0.91; 1.0,1.0">
                                          <p:stCondLst>
                                            <p:cond delay="0"/>
                                          </p:stCondLst>
                                        </p:cTn>
                                        <p:tgtEl>
                                          <p:spTgt spid="2560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560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560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560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5605"/>
                                        </p:tgtEl>
                                        <p:attrNameLst>
                                          <p:attrName>ppt_y</p:attrName>
                                        </p:attrNameLst>
                                      </p:cBhvr>
                                      <p:tavLst>
                                        <p:tav tm="0" fmla="#ppt_y-sin(pi*$)/81">
                                          <p:val>
                                            <p:fltVal val="0"/>
                                          </p:val>
                                        </p:tav>
                                        <p:tav tm="100000">
                                          <p:val>
                                            <p:fltVal val="1"/>
                                          </p:val>
                                        </p:tav>
                                      </p:tavLst>
                                    </p:anim>
                                    <p:animScale>
                                      <p:cBhvr>
                                        <p:cTn id="13" dur="26">
                                          <p:stCondLst>
                                            <p:cond delay="650"/>
                                          </p:stCondLst>
                                        </p:cTn>
                                        <p:tgtEl>
                                          <p:spTgt spid="25605"/>
                                        </p:tgtEl>
                                      </p:cBhvr>
                                      <p:to x="100000" y="60000"/>
                                    </p:animScale>
                                    <p:animScale>
                                      <p:cBhvr>
                                        <p:cTn id="14" dur="166" decel="50000">
                                          <p:stCondLst>
                                            <p:cond delay="676"/>
                                          </p:stCondLst>
                                        </p:cTn>
                                        <p:tgtEl>
                                          <p:spTgt spid="25605"/>
                                        </p:tgtEl>
                                      </p:cBhvr>
                                      <p:to x="100000" y="100000"/>
                                    </p:animScale>
                                    <p:animScale>
                                      <p:cBhvr>
                                        <p:cTn id="15" dur="26">
                                          <p:stCondLst>
                                            <p:cond delay="1312"/>
                                          </p:stCondLst>
                                        </p:cTn>
                                        <p:tgtEl>
                                          <p:spTgt spid="25605"/>
                                        </p:tgtEl>
                                      </p:cBhvr>
                                      <p:to x="100000" y="80000"/>
                                    </p:animScale>
                                    <p:animScale>
                                      <p:cBhvr>
                                        <p:cTn id="16" dur="166" decel="50000">
                                          <p:stCondLst>
                                            <p:cond delay="1338"/>
                                          </p:stCondLst>
                                        </p:cTn>
                                        <p:tgtEl>
                                          <p:spTgt spid="25605"/>
                                        </p:tgtEl>
                                      </p:cBhvr>
                                      <p:to x="100000" y="100000"/>
                                    </p:animScale>
                                    <p:animScale>
                                      <p:cBhvr>
                                        <p:cTn id="17" dur="26">
                                          <p:stCondLst>
                                            <p:cond delay="1642"/>
                                          </p:stCondLst>
                                        </p:cTn>
                                        <p:tgtEl>
                                          <p:spTgt spid="25605"/>
                                        </p:tgtEl>
                                      </p:cBhvr>
                                      <p:to x="100000" y="90000"/>
                                    </p:animScale>
                                    <p:animScale>
                                      <p:cBhvr>
                                        <p:cTn id="18" dur="166" decel="50000">
                                          <p:stCondLst>
                                            <p:cond delay="1668"/>
                                          </p:stCondLst>
                                        </p:cTn>
                                        <p:tgtEl>
                                          <p:spTgt spid="25605"/>
                                        </p:tgtEl>
                                      </p:cBhvr>
                                      <p:to x="100000" y="100000"/>
                                    </p:animScale>
                                    <p:animScale>
                                      <p:cBhvr>
                                        <p:cTn id="19" dur="26">
                                          <p:stCondLst>
                                            <p:cond delay="1808"/>
                                          </p:stCondLst>
                                        </p:cTn>
                                        <p:tgtEl>
                                          <p:spTgt spid="25605"/>
                                        </p:tgtEl>
                                      </p:cBhvr>
                                      <p:to x="100000" y="95000"/>
                                    </p:animScale>
                                    <p:animScale>
                                      <p:cBhvr>
                                        <p:cTn id="20" dur="166" decel="50000">
                                          <p:stCondLst>
                                            <p:cond delay="1834"/>
                                          </p:stCondLst>
                                        </p:cTn>
                                        <p:tgtEl>
                                          <p:spTgt spid="2560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283168" y="0"/>
            <a:ext cx="4254552" cy="2448272"/>
          </a:xfrm>
          <a:prstGeom prst="rect">
            <a:avLst/>
          </a:prstGeom>
        </p:spPr>
      </p:pic>
      <p:pic>
        <p:nvPicPr>
          <p:cNvPr id="7" name="图片 6"/>
          <p:cNvPicPr>
            <a:picLocks noChangeAspect="1"/>
          </p:cNvPicPr>
          <p:nvPr/>
        </p:nvPicPr>
        <p:blipFill>
          <a:blip r:embed="rId2"/>
          <a:stretch>
            <a:fillRect/>
          </a:stretch>
        </p:blipFill>
        <p:spPr>
          <a:xfrm>
            <a:off x="4888232" y="1"/>
            <a:ext cx="3284167" cy="2448271"/>
          </a:xfrm>
          <a:prstGeom prst="rect">
            <a:avLst/>
          </a:prstGeom>
        </p:spPr>
      </p:pic>
      <p:pic>
        <p:nvPicPr>
          <p:cNvPr id="9" name="图片 8"/>
          <p:cNvPicPr>
            <a:picLocks noChangeAspect="1"/>
          </p:cNvPicPr>
          <p:nvPr/>
        </p:nvPicPr>
        <p:blipFill>
          <a:blip r:embed="rId3"/>
          <a:stretch>
            <a:fillRect/>
          </a:stretch>
        </p:blipFill>
        <p:spPr>
          <a:xfrm>
            <a:off x="1259632" y="4554110"/>
            <a:ext cx="6751905" cy="2804403"/>
          </a:xfrm>
          <a:prstGeom prst="rect">
            <a:avLst/>
          </a:prstGeom>
        </p:spPr>
      </p:pic>
      <p:pic>
        <p:nvPicPr>
          <p:cNvPr id="11" name="图片 10"/>
          <p:cNvPicPr>
            <a:picLocks noChangeAspect="1"/>
          </p:cNvPicPr>
          <p:nvPr/>
        </p:nvPicPr>
        <p:blipFill>
          <a:blip r:embed="rId4"/>
          <a:stretch>
            <a:fillRect/>
          </a:stretch>
        </p:blipFill>
        <p:spPr>
          <a:xfrm>
            <a:off x="256190" y="2534635"/>
            <a:ext cx="3619814" cy="2047421"/>
          </a:xfrm>
          <a:prstGeom prst="rect">
            <a:avLst/>
          </a:prstGeom>
        </p:spPr>
      </p:pic>
      <p:pic>
        <p:nvPicPr>
          <p:cNvPr id="13" name="图片 12"/>
          <p:cNvPicPr>
            <a:picLocks noChangeAspect="1"/>
          </p:cNvPicPr>
          <p:nvPr/>
        </p:nvPicPr>
        <p:blipFill>
          <a:blip r:embed="rId5"/>
          <a:stretch>
            <a:fillRect/>
          </a:stretch>
        </p:blipFill>
        <p:spPr>
          <a:xfrm>
            <a:off x="3876004" y="2534635"/>
            <a:ext cx="5128704" cy="2019475"/>
          </a:xfrm>
          <a:prstGeom prst="rect">
            <a:avLst/>
          </a:prstGeom>
        </p:spPr>
      </p:pic>
    </p:spTree>
  </p:cSld>
  <p:clrMapOvr>
    <a:masterClrMapping/>
  </p:clrMapOvr>
  <p:transition>
    <p:random/>
  </p:transition>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Text Box 2"/>
          <p:cNvSpPr txBox="1"/>
          <p:nvPr/>
        </p:nvSpPr>
        <p:spPr>
          <a:xfrm>
            <a:off x="304800" y="3810000"/>
            <a:ext cx="6629400" cy="457200"/>
          </a:xfrm>
          <a:prstGeom prst="rect">
            <a:avLst/>
          </a:prstGeom>
          <a:noFill/>
          <a:ln w="9525">
            <a:noFill/>
          </a:ln>
        </p:spPr>
        <p:txBody>
          <a:bodyPr anchor="ctr" anchorCtr="0">
            <a:spAutoFit/>
          </a:bodyPr>
          <a:lstStyle/>
          <a:p>
            <a:pPr algn="ctr" eaLnBrk="0" hangingPunct="0">
              <a:spcBef>
                <a:spcPct val="50000"/>
              </a:spcBef>
            </a:pPr>
            <a:r>
              <a:rPr lang="zh-CN" altLang="en-US" sz="2400" b="1" dirty="0">
                <a:latin typeface="Times New Roman" panose="02020603050405020304" pitchFamily="18" charset="0"/>
              </a:rPr>
              <a:t>一、 电功率：单位时间内电场力所做的功。</a:t>
            </a:r>
            <a:endParaRPr lang="zh-CN" altLang="en-US" sz="2400" b="1" dirty="0">
              <a:latin typeface="Times New Roman" panose="02020603050405020304" pitchFamily="18" charset="0"/>
            </a:endParaRPr>
          </a:p>
        </p:txBody>
      </p:sp>
      <p:graphicFrame>
        <p:nvGraphicFramePr>
          <p:cNvPr id="26627" name="对象 26626" descr="羊皮纸"/>
          <p:cNvGraphicFramePr>
            <a:graphicFrameLocks noChangeAspect="1"/>
          </p:cNvGraphicFramePr>
          <p:nvPr/>
        </p:nvGraphicFramePr>
        <p:xfrm>
          <a:off x="990600" y="4705350"/>
          <a:ext cx="1981200" cy="1117600"/>
        </p:xfrm>
        <a:graphic>
          <a:graphicData uri="http://schemas.openxmlformats.org/presentationml/2006/ole">
            <mc:AlternateContent xmlns:mc="http://schemas.openxmlformats.org/markup-compatibility/2006">
              <mc:Choice xmlns:v="urn:schemas-microsoft-com:vml" Requires="v">
                <p:oleObj spid="_x0000_s2" name="" r:id="rId1" imgW="857885" imgH="486410" progId="">
                  <p:embed/>
                </p:oleObj>
              </mc:Choice>
              <mc:Fallback>
                <p:oleObj name="" r:id="rId1" imgW="857885" imgH="486410" progId="">
                  <p:embed/>
                  <p:pic>
                    <p:nvPicPr>
                      <p:cNvPr id="0" name="图片 3086"/>
                      <p:cNvPicPr/>
                      <p:nvPr/>
                    </p:nvPicPr>
                    <p:blipFill>
                      <a:blip r:embed="rId2"/>
                      <a:stretch>
                        <a:fillRect/>
                      </a:stretch>
                    </p:blipFill>
                    <p:spPr>
                      <a:xfrm>
                        <a:off x="990600" y="4705350"/>
                        <a:ext cx="1981200" cy="1117600"/>
                      </a:xfrm>
                      <a:prstGeom prst="rect">
                        <a:avLst/>
                      </a:prstGeom>
                      <a:noFill/>
                      <a:ln w="38100">
                        <a:noFill/>
                        <a:miter/>
                      </a:ln>
                    </p:spPr>
                  </p:pic>
                </p:oleObj>
              </mc:Fallback>
            </mc:AlternateContent>
          </a:graphicData>
        </a:graphic>
      </p:graphicFrame>
      <p:sp>
        <p:nvSpPr>
          <p:cNvPr id="56324" name="Text Box 4"/>
          <p:cNvSpPr txBox="1"/>
          <p:nvPr/>
        </p:nvSpPr>
        <p:spPr>
          <a:xfrm>
            <a:off x="533400" y="273050"/>
            <a:ext cx="8229600" cy="641350"/>
          </a:xfrm>
          <a:prstGeom prst="rect">
            <a:avLst/>
          </a:prstGeom>
          <a:gradFill rotWithShape="0">
            <a:gsLst>
              <a:gs pos="0">
                <a:srgbClr val="CCFFCC"/>
              </a:gs>
              <a:gs pos="100000">
                <a:srgbClr val="FFFFCC"/>
              </a:gs>
            </a:gsLst>
            <a:lin ang="5400000" scaled="1"/>
            <a:tileRect/>
          </a:gradFill>
          <a:ln w="9525" cap="flat" cmpd="sng">
            <a:prstDash val="solid"/>
            <a:miter/>
            <a:headEnd type="none" w="med" len="med"/>
            <a:tailEnd type="none" w="med" len="med"/>
          </a:ln>
          <a:scene3d>
            <a:camera prst="legacyObliqueTopRight">
              <a:rot lat="0" lon="0" rev="0"/>
            </a:camera>
            <a:lightRig rig="legacyFlat3" dir="b"/>
          </a:scene3d>
          <a:sp3d extrusionH="430200" prstMaterial="legacyMatte">
            <a:bevelT w="13500" h="13500" prst="angle"/>
            <a:bevelB w="13500" h="13500" prst="angle"/>
            <a:extrusionClr>
              <a:srgbClr val="CCFFCC"/>
            </a:extrusionClr>
          </a:sp3d>
        </p:spPr>
        <p:txBody>
          <a:bodyPr anchor="ctr" anchorCtr="0">
            <a:spAutoFit/>
            <a:flatTx/>
          </a:bodyPr>
          <a:lstStyle/>
          <a:p>
            <a:pPr algn="ctr"/>
            <a:r>
              <a:rPr lang="en-US" altLang="zh-CN" sz="3600" b="1" dirty="0">
                <a:solidFill>
                  <a:srgbClr val="990000"/>
                </a:solidFill>
                <a:latin typeface="宋体" panose="02010600030101010101" pitchFamily="2" charset="-122"/>
              </a:rPr>
              <a:t>§</a:t>
            </a:r>
            <a:r>
              <a:rPr lang="en-US" altLang="zh-CN" sz="3600" b="1" dirty="0">
                <a:solidFill>
                  <a:srgbClr val="990000"/>
                </a:solidFill>
                <a:latin typeface="Times New Roman" panose="02020603050405020304" pitchFamily="18" charset="0"/>
                <a:ea typeface="楷体_GB2312" pitchFamily="49" charset="-122"/>
              </a:rPr>
              <a:t> 1.3  </a:t>
            </a:r>
            <a:r>
              <a:rPr lang="zh-CN" altLang="en-US" sz="3600" b="1" dirty="0">
                <a:solidFill>
                  <a:srgbClr val="990000"/>
                </a:solidFill>
                <a:latin typeface="Times New Roman" panose="02020603050405020304" pitchFamily="18" charset="0"/>
              </a:rPr>
              <a:t>电功率 和能量</a:t>
            </a:r>
            <a:endParaRPr lang="en-US" altLang="zh-CN" sz="3600" b="1" dirty="0">
              <a:solidFill>
                <a:srgbClr val="990000"/>
              </a:solidFill>
              <a:latin typeface="Times New Roman" panose="02020603050405020304" pitchFamily="18" charset="0"/>
            </a:endParaRPr>
          </a:p>
        </p:txBody>
      </p:sp>
      <p:sp>
        <p:nvSpPr>
          <p:cNvPr id="26629" name="Rectangle 5"/>
          <p:cNvSpPr/>
          <p:nvPr/>
        </p:nvSpPr>
        <p:spPr>
          <a:xfrm>
            <a:off x="685800" y="1143000"/>
            <a:ext cx="7772400" cy="2282825"/>
          </a:xfrm>
          <a:prstGeom prst="rect">
            <a:avLst/>
          </a:prstGeom>
          <a:noFill/>
          <a:ln w="9525">
            <a:noFill/>
          </a:ln>
        </p:spPr>
        <p:txBody>
          <a:bodyPr anchor="ctr" anchorCtr="0">
            <a:spAutoFit/>
          </a:bodyPr>
          <a:lstStyle/>
          <a:p>
            <a:pPr eaLnBrk="0" hangingPunct="0">
              <a:spcBef>
                <a:spcPct val="50000"/>
              </a:spcBef>
            </a:pPr>
            <a:r>
              <a:rPr lang="zh-CN" altLang="en-US" sz="2400" b="1" dirty="0">
                <a:latin typeface="Times New Roman" panose="02020603050405020304" pitchFamily="18" charset="0"/>
              </a:rPr>
              <a:t>        在电路的分析和计算中，能量和功率的计算是十分重要的。这是因为电路在工作状况下总伴随有电能与其他形式能量的相互交换；另一方面，电气设备、电路部件本身都有功率的限制，在使用时要注意其电流或电压值是否超过额定值，过载会使设备或部件损坏，或是不能正常工作。</a:t>
            </a:r>
            <a:endParaRPr lang="zh-CN" altLang="en-US" sz="2400" b="1" dirty="0">
              <a:latin typeface="Times New Roman" panose="02020603050405020304" pitchFamily="18" charset="0"/>
            </a:endParaRPr>
          </a:p>
        </p:txBody>
      </p:sp>
      <p:sp>
        <p:nvSpPr>
          <p:cNvPr id="26630" name="Text Box 6"/>
          <p:cNvSpPr txBox="1"/>
          <p:nvPr/>
        </p:nvSpPr>
        <p:spPr>
          <a:xfrm>
            <a:off x="3200400" y="4876800"/>
            <a:ext cx="1447800" cy="457200"/>
          </a:xfrm>
          <a:prstGeom prst="rect">
            <a:avLst/>
          </a:prstGeom>
          <a:noFill/>
          <a:ln w="9525">
            <a:noFill/>
          </a:ln>
        </p:spPr>
        <p:txBody>
          <a:bodyPr anchor="ctr" anchorCtr="0">
            <a:spAutoFit/>
          </a:bodyPr>
          <a:lstStyle/>
          <a:p>
            <a:pPr algn="ctr" eaLnBrk="0" hangingPunct="0">
              <a:spcBef>
                <a:spcPct val="50000"/>
              </a:spcBef>
            </a:pPr>
            <a:r>
              <a:rPr lang="en-US" altLang="zh-CN" sz="2400" b="1" i="1" dirty="0">
                <a:latin typeface="Times New Roman" panose="02020603050405020304" pitchFamily="18" charset="0"/>
              </a:rPr>
              <a:t>p</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功率</a:t>
            </a:r>
            <a:endParaRPr lang="zh-CN" altLang="en-US" sz="2400" b="1" dirty="0">
              <a:latin typeface="Times New Roman" panose="02020603050405020304" pitchFamily="18" charset="0"/>
            </a:endParaRPr>
          </a:p>
        </p:txBody>
      </p:sp>
      <p:sp>
        <p:nvSpPr>
          <p:cNvPr id="26631" name="Rectangle 7"/>
          <p:cNvSpPr/>
          <p:nvPr/>
        </p:nvSpPr>
        <p:spPr>
          <a:xfrm>
            <a:off x="4572000" y="4876800"/>
            <a:ext cx="4392613" cy="457200"/>
          </a:xfrm>
          <a:prstGeom prst="rect">
            <a:avLst/>
          </a:prstGeom>
          <a:noFill/>
          <a:ln w="9525">
            <a:noFill/>
          </a:ln>
        </p:spPr>
        <p:txBody>
          <a:bodyPr anchor="ctr" anchorCtr="0">
            <a:spAutoFit/>
          </a:bodyPr>
          <a:lstStyle/>
          <a:p>
            <a:pPr algn="ctr" eaLnBrk="0" hangingPunct="0">
              <a:spcBef>
                <a:spcPct val="50000"/>
              </a:spcBef>
            </a:pPr>
            <a:r>
              <a:rPr lang="zh-CN" altLang="en-US" sz="2400" b="1" dirty="0">
                <a:latin typeface="Times New Roman" panose="02020603050405020304" pitchFamily="18" charset="0"/>
              </a:rPr>
              <a:t>单位：</a:t>
            </a:r>
            <a:r>
              <a:rPr lang="en-US" altLang="zh-CN" sz="2400" b="1" dirty="0">
                <a:latin typeface="Times New Roman" panose="02020603050405020304" pitchFamily="18" charset="0"/>
              </a:rPr>
              <a:t>W (</a:t>
            </a:r>
            <a:r>
              <a:rPr lang="zh-CN" altLang="en-US" sz="2400" b="1" dirty="0">
                <a:latin typeface="Times New Roman" panose="02020603050405020304" pitchFamily="18" charset="0"/>
              </a:rPr>
              <a:t>瓦</a:t>
            </a:r>
            <a:r>
              <a:rPr lang="en-US" altLang="zh-CN" sz="2400" b="1" dirty="0">
                <a:latin typeface="Times New Roman" panose="02020603050405020304" pitchFamily="18" charset="0"/>
              </a:rPr>
              <a:t>)        (Watt</a:t>
            </a:r>
            <a:r>
              <a:rPr lang="zh-CN" altLang="en-US" sz="2400" b="1" dirty="0">
                <a:latin typeface="Times New Roman" panose="02020603050405020304" pitchFamily="18" charset="0"/>
              </a:rPr>
              <a:t>，瓦特</a:t>
            </a:r>
            <a:r>
              <a:rPr lang="en-US" altLang="zh-CN" sz="2400" b="1" dirty="0">
                <a:latin typeface="Times New Roman" panose="02020603050405020304" pitchFamily="18" charset="0"/>
              </a:rPr>
              <a:t>)</a:t>
            </a:r>
            <a:endParaRPr lang="en-US" altLang="zh-CN" sz="2400" b="1" dirty="0">
              <a:latin typeface="Times New Roman" panose="02020603050405020304" pitchFamily="18" charset="0"/>
            </a:endParaRPr>
          </a:p>
        </p:txBody>
      </p:sp>
      <p:grpSp>
        <p:nvGrpSpPr>
          <p:cNvPr id="3" name="Group 8"/>
          <p:cNvGrpSpPr/>
          <p:nvPr/>
        </p:nvGrpSpPr>
        <p:grpSpPr>
          <a:xfrm>
            <a:off x="3352800" y="5486400"/>
            <a:ext cx="5643563" cy="457200"/>
            <a:chOff x="0" y="0"/>
            <a:chExt cx="3550" cy="288"/>
          </a:xfrm>
        </p:grpSpPr>
        <p:sp>
          <p:nvSpPr>
            <p:cNvPr id="56329" name="Text Box 9"/>
            <p:cNvSpPr txBox="1"/>
            <p:nvPr/>
          </p:nvSpPr>
          <p:spPr>
            <a:xfrm>
              <a:off x="0" y="0"/>
              <a:ext cx="816" cy="288"/>
            </a:xfrm>
            <a:prstGeom prst="rect">
              <a:avLst/>
            </a:prstGeom>
            <a:noFill/>
            <a:ln w="9525">
              <a:noFill/>
            </a:ln>
          </p:spPr>
          <p:txBody>
            <a:bodyPr anchor="ctr" anchorCtr="0">
              <a:spAutoFit/>
            </a:bodyPr>
            <a:lstStyle/>
            <a:p>
              <a:pPr eaLnBrk="0" hangingPunct="0">
                <a:spcBef>
                  <a:spcPct val="50000"/>
                </a:spcBef>
              </a:pPr>
              <a:r>
                <a:rPr lang="en-US" altLang="zh-CN" sz="2400" b="1" i="1" dirty="0">
                  <a:latin typeface="Times New Roman" panose="02020603050405020304" pitchFamily="18" charset="0"/>
                </a:rPr>
                <a:t>w</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能量</a:t>
              </a:r>
              <a:endParaRPr lang="zh-CN" altLang="en-US" sz="2400" b="1" dirty="0">
                <a:latin typeface="Times New Roman" panose="02020603050405020304" pitchFamily="18" charset="0"/>
              </a:endParaRPr>
            </a:p>
          </p:txBody>
        </p:sp>
        <p:sp>
          <p:nvSpPr>
            <p:cNvPr id="56330" name="Rectangle 10"/>
            <p:cNvSpPr/>
            <p:nvPr/>
          </p:nvSpPr>
          <p:spPr>
            <a:xfrm>
              <a:off x="770" y="0"/>
              <a:ext cx="2780" cy="288"/>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单位： </a:t>
              </a:r>
              <a:r>
                <a:rPr lang="en-US" altLang="zh-CN" sz="2400" b="1" dirty="0">
                  <a:latin typeface="Times New Roman" panose="02020603050405020304" pitchFamily="18" charset="0"/>
                </a:rPr>
                <a:t>J  (</a:t>
              </a:r>
              <a:r>
                <a:rPr lang="zh-CN" altLang="en-US" sz="2400" b="1" dirty="0">
                  <a:latin typeface="Times New Roman" panose="02020603050405020304" pitchFamily="18" charset="0"/>
                </a:rPr>
                <a:t>焦</a:t>
              </a:r>
              <a:r>
                <a:rPr lang="en-US" altLang="zh-CN" sz="2400" b="1" dirty="0">
                  <a:latin typeface="Times New Roman" panose="02020603050405020304" pitchFamily="18" charset="0"/>
                </a:rPr>
                <a:t>)        (Joule</a:t>
              </a:r>
              <a:r>
                <a:rPr lang="zh-CN" altLang="en-US" sz="2400" b="1" dirty="0">
                  <a:latin typeface="Times New Roman" panose="02020603050405020304" pitchFamily="18" charset="0"/>
                </a:rPr>
                <a:t>，焦耳</a:t>
              </a:r>
              <a:r>
                <a:rPr lang="en-US" altLang="zh-CN" sz="2400" b="1" dirty="0">
                  <a:latin typeface="Times New Roman" panose="02020603050405020304" pitchFamily="18" charset="0"/>
                </a:rPr>
                <a:t>)</a:t>
              </a:r>
              <a:endParaRPr lang="en-US" altLang="zh-CN" sz="2400" b="1" dirty="0">
                <a:latin typeface="Times New Roman" panose="02020603050405020304" pitchFamily="18" charset="0"/>
              </a:endParaRP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629"/>
                                        </p:tgtEl>
                                        <p:attrNameLst>
                                          <p:attrName>style.visibility</p:attrName>
                                        </p:attrNameLst>
                                      </p:cBhvr>
                                      <p:to>
                                        <p:strVal val="visible"/>
                                      </p:to>
                                    </p:set>
                                    <p:anim calcmode="lin" valueType="num">
                                      <p:cBhvr additive="base">
                                        <p:cTn id="7" dur="500" fill="hold"/>
                                        <p:tgtEl>
                                          <p:spTgt spid="26629"/>
                                        </p:tgtEl>
                                        <p:attrNameLst>
                                          <p:attrName>ppt_x</p:attrName>
                                        </p:attrNameLst>
                                      </p:cBhvr>
                                      <p:tavLst>
                                        <p:tav tm="0">
                                          <p:val>
                                            <p:strVal val="0-#ppt_w/2"/>
                                          </p:val>
                                        </p:tav>
                                        <p:tav tm="100000">
                                          <p:val>
                                            <p:strVal val="#ppt_x"/>
                                          </p:val>
                                        </p:tav>
                                      </p:tavLst>
                                    </p:anim>
                                    <p:anim calcmode="lin" valueType="num">
                                      <p:cBhvr additive="base">
                                        <p:cTn id="8" dur="500" fill="hold"/>
                                        <p:tgtEl>
                                          <p:spTgt spid="2662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4" presetClass="entr" presetSubtype="0" fill="hold" grpId="0" nodeType="clickEffect">
                                  <p:stCondLst>
                                    <p:cond delay="0"/>
                                  </p:stCondLst>
                                  <p:childTnLst>
                                    <p:set>
                                      <p:cBhvr>
                                        <p:cTn id="12" dur="1" fill="hold">
                                          <p:stCondLst>
                                            <p:cond delay="499"/>
                                          </p:stCondLst>
                                        </p:cTn>
                                        <p:tgtEl>
                                          <p:spTgt spid="26626"/>
                                        </p:tgtEl>
                                        <p:attrNameLst>
                                          <p:attrName>style.visibility</p:attrName>
                                        </p:attrNameLst>
                                      </p:cBhvr>
                                      <p:to>
                                        <p:strVal val="visible"/>
                                      </p:to>
                                    </p:set>
                                    <p:anim calcmode="lin" valueType="num">
                                      <p:cBhvr>
                                        <p:cTn id="13" dur="1" fill="hold"/>
                                        <p:tgtEl>
                                          <p:spTgt spid="26626"/>
                                        </p:tgtEl>
                                      </p:cBhvr>
                                    </p:anim>
                                  </p:childTnLst>
                                </p:cTn>
                              </p:par>
                            </p:childTnLst>
                          </p:cTn>
                        </p:par>
                      </p:childTnLst>
                    </p:cTn>
                  </p:par>
                  <p:par>
                    <p:cTn id="14" fill="hold">
                      <p:stCondLst>
                        <p:cond delay="indefinite"/>
                      </p:stCondLst>
                      <p:childTnLst>
                        <p:par>
                          <p:cTn id="15" fill="hold">
                            <p:stCondLst>
                              <p:cond delay="0"/>
                            </p:stCondLst>
                            <p:childTnLst>
                              <p:par>
                                <p:cTn id="16" presetID="24" presetClass="entr" presetSubtype="0" fill="hold" nodeType="clickEffect">
                                  <p:stCondLst>
                                    <p:cond delay="0"/>
                                  </p:stCondLst>
                                  <p:childTnLst>
                                    <p:set>
                                      <p:cBhvr>
                                        <p:cTn id="17" dur="1" fill="hold">
                                          <p:stCondLst>
                                            <p:cond delay="499"/>
                                          </p:stCondLst>
                                        </p:cTn>
                                        <p:tgtEl>
                                          <p:spTgt spid="26627"/>
                                        </p:tgtEl>
                                        <p:attrNameLst>
                                          <p:attrName>style.visibility</p:attrName>
                                        </p:attrNameLst>
                                      </p:cBhvr>
                                      <p:to>
                                        <p:strVal val="visible"/>
                                      </p:to>
                                    </p:set>
                                    <p:anim calcmode="lin" valueType="num">
                                      <p:cBhvr>
                                        <p:cTn id="18" dur="1" fill="hold"/>
                                        <p:tgtEl>
                                          <p:spTgt spid="26627"/>
                                        </p:tgtEl>
                                      </p:cBhvr>
                                    </p:anim>
                                  </p:childTnLst>
                                </p:cTn>
                              </p:par>
                            </p:childTnLst>
                          </p:cTn>
                        </p:par>
                      </p:childTnLst>
                    </p:cTn>
                  </p:par>
                  <p:par>
                    <p:cTn id="19" fill="hold">
                      <p:stCondLst>
                        <p:cond delay="indefinite"/>
                      </p:stCondLst>
                      <p:childTnLst>
                        <p:par>
                          <p:cTn id="20" fill="hold">
                            <p:stCondLst>
                              <p:cond delay="0"/>
                            </p:stCondLst>
                            <p:childTnLst>
                              <p:par>
                                <p:cTn id="21" presetID="24" presetClass="entr" presetSubtype="0" fill="hold" grpId="0" nodeType="clickEffect">
                                  <p:stCondLst>
                                    <p:cond delay="0"/>
                                  </p:stCondLst>
                                  <p:childTnLst>
                                    <p:set>
                                      <p:cBhvr>
                                        <p:cTn id="22" dur="1" fill="hold">
                                          <p:stCondLst>
                                            <p:cond delay="499"/>
                                          </p:stCondLst>
                                        </p:cTn>
                                        <p:tgtEl>
                                          <p:spTgt spid="26630"/>
                                        </p:tgtEl>
                                        <p:attrNameLst>
                                          <p:attrName>style.visibility</p:attrName>
                                        </p:attrNameLst>
                                      </p:cBhvr>
                                      <p:to>
                                        <p:strVal val="visible"/>
                                      </p:to>
                                    </p:set>
                                    <p:anim calcmode="lin" valueType="num">
                                      <p:cBhvr>
                                        <p:cTn id="23" dur="1" fill="hold"/>
                                        <p:tgtEl>
                                          <p:spTgt spid="26630"/>
                                        </p:tgtEl>
                                      </p:cBhvr>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26631"/>
                                        </p:tgtEl>
                                        <p:attrNameLst>
                                          <p:attrName>style.visibility</p:attrName>
                                        </p:attrNameLst>
                                      </p:cBhvr>
                                      <p:to>
                                        <p:strVal val="visible"/>
                                      </p:to>
                                    </p:set>
                                    <p:anim calcmode="lin" valueType="num">
                                      <p:cBhvr additive="base">
                                        <p:cTn id="28" dur="500" fill="hold"/>
                                        <p:tgtEl>
                                          <p:spTgt spid="26631"/>
                                        </p:tgtEl>
                                        <p:attrNameLst>
                                          <p:attrName>ppt_x</p:attrName>
                                        </p:attrNameLst>
                                      </p:cBhvr>
                                      <p:tavLst>
                                        <p:tav tm="0">
                                          <p:val>
                                            <p:strVal val="0-#ppt_w/2"/>
                                          </p:val>
                                        </p:tav>
                                        <p:tav tm="100000">
                                          <p:val>
                                            <p:strVal val="#ppt_x"/>
                                          </p:val>
                                        </p:tav>
                                      </p:tavLst>
                                    </p:anim>
                                    <p:anim calcmode="lin" valueType="num">
                                      <p:cBhvr additive="base">
                                        <p:cTn id="29" dur="500" fill="hold"/>
                                        <p:tgtEl>
                                          <p:spTgt spid="266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9" grpId="0"/>
      <p:bldP spid="26630" grpId="0"/>
      <p:bldP spid="2663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0" name="对象 27649" descr="羊皮纸"/>
          <p:cNvGraphicFramePr>
            <a:graphicFrameLocks noChangeAspect="1"/>
          </p:cNvGraphicFramePr>
          <p:nvPr/>
        </p:nvGraphicFramePr>
        <p:xfrm>
          <a:off x="1479550" y="215900"/>
          <a:ext cx="1404938" cy="1106488"/>
        </p:xfrm>
        <a:graphic>
          <a:graphicData uri="http://schemas.openxmlformats.org/presentationml/2006/ole">
            <mc:AlternateContent xmlns:mc="http://schemas.openxmlformats.org/markup-compatibility/2006">
              <mc:Choice xmlns:v="urn:schemas-microsoft-com:vml" Requires="v">
                <p:oleObj spid="_x0000_s2" name="" r:id="rId1" imgW="614680" imgH="486410" progId="">
                  <p:embed/>
                </p:oleObj>
              </mc:Choice>
              <mc:Fallback>
                <p:oleObj name="" r:id="rId1" imgW="614680" imgH="486410" progId="">
                  <p:embed/>
                  <p:pic>
                    <p:nvPicPr>
                      <p:cNvPr id="0" name="图片 3075"/>
                      <p:cNvPicPr/>
                      <p:nvPr/>
                    </p:nvPicPr>
                    <p:blipFill>
                      <a:blip r:embed="rId2"/>
                      <a:stretch>
                        <a:fillRect/>
                      </a:stretch>
                    </p:blipFill>
                    <p:spPr>
                      <a:xfrm>
                        <a:off x="1479550" y="215900"/>
                        <a:ext cx="1404938" cy="1106488"/>
                      </a:xfrm>
                      <a:prstGeom prst="rect">
                        <a:avLst/>
                      </a:prstGeom>
                      <a:noFill/>
                      <a:ln w="38100">
                        <a:noFill/>
                        <a:miter/>
                      </a:ln>
                    </p:spPr>
                  </p:pic>
                </p:oleObj>
              </mc:Fallback>
            </mc:AlternateContent>
          </a:graphicData>
        </a:graphic>
      </p:graphicFrame>
      <p:graphicFrame>
        <p:nvGraphicFramePr>
          <p:cNvPr id="27651" name="对象 27650" descr="羊皮纸"/>
          <p:cNvGraphicFramePr>
            <a:graphicFrameLocks noChangeAspect="1"/>
          </p:cNvGraphicFramePr>
          <p:nvPr/>
        </p:nvGraphicFramePr>
        <p:xfrm>
          <a:off x="2049463" y="1844675"/>
          <a:ext cx="1584325" cy="984250"/>
        </p:xfrm>
        <a:graphic>
          <a:graphicData uri="http://schemas.openxmlformats.org/presentationml/2006/ole">
            <mc:AlternateContent xmlns:mc="http://schemas.openxmlformats.org/markup-compatibility/2006">
              <mc:Choice xmlns:v="urn:schemas-microsoft-com:vml" Requires="v">
                <p:oleObj spid="_x0000_s3" name="" r:id="rId3" imgW="844550" imgH="524510" progId="">
                  <p:embed/>
                </p:oleObj>
              </mc:Choice>
              <mc:Fallback>
                <p:oleObj name="" r:id="rId3" imgW="844550" imgH="524510" progId="">
                  <p:embed/>
                  <p:pic>
                    <p:nvPicPr>
                      <p:cNvPr id="0" name="图片 3076"/>
                      <p:cNvPicPr/>
                      <p:nvPr/>
                    </p:nvPicPr>
                    <p:blipFill>
                      <a:blip r:embed="rId4"/>
                      <a:stretch>
                        <a:fillRect/>
                      </a:stretch>
                    </p:blipFill>
                    <p:spPr>
                      <a:xfrm>
                        <a:off x="2049463" y="1844675"/>
                        <a:ext cx="1584325" cy="984250"/>
                      </a:xfrm>
                      <a:prstGeom prst="rect">
                        <a:avLst/>
                      </a:prstGeom>
                      <a:noFill/>
                      <a:ln w="38100">
                        <a:noFill/>
                        <a:miter/>
                      </a:ln>
                    </p:spPr>
                  </p:pic>
                </p:oleObj>
              </mc:Fallback>
            </mc:AlternateContent>
          </a:graphicData>
        </a:graphic>
      </p:graphicFrame>
      <p:graphicFrame>
        <p:nvGraphicFramePr>
          <p:cNvPr id="27652" name="对象 27651" descr="羊皮纸"/>
          <p:cNvGraphicFramePr>
            <a:graphicFrameLocks noChangeAspect="1"/>
          </p:cNvGraphicFramePr>
          <p:nvPr/>
        </p:nvGraphicFramePr>
        <p:xfrm>
          <a:off x="4065588" y="1844675"/>
          <a:ext cx="1492250" cy="941388"/>
        </p:xfrm>
        <a:graphic>
          <a:graphicData uri="http://schemas.openxmlformats.org/presentationml/2006/ole">
            <mc:AlternateContent xmlns:mc="http://schemas.openxmlformats.org/markup-compatibility/2006">
              <mc:Choice xmlns:v="urn:schemas-microsoft-com:vml" Requires="v">
                <p:oleObj spid="_x0000_s4" name="" r:id="rId5" imgW="767715" imgH="486410" progId="">
                  <p:embed/>
                </p:oleObj>
              </mc:Choice>
              <mc:Fallback>
                <p:oleObj name="" r:id="rId5" imgW="767715" imgH="486410" progId="">
                  <p:embed/>
                  <p:pic>
                    <p:nvPicPr>
                      <p:cNvPr id="0" name="图片 3078"/>
                      <p:cNvPicPr/>
                      <p:nvPr/>
                    </p:nvPicPr>
                    <p:blipFill>
                      <a:blip r:embed="rId6"/>
                      <a:stretch>
                        <a:fillRect/>
                      </a:stretch>
                    </p:blipFill>
                    <p:spPr>
                      <a:xfrm>
                        <a:off x="4065588" y="1844675"/>
                        <a:ext cx="1492250" cy="941388"/>
                      </a:xfrm>
                      <a:prstGeom prst="rect">
                        <a:avLst/>
                      </a:prstGeom>
                      <a:noFill/>
                      <a:ln w="38100">
                        <a:noFill/>
                        <a:miter/>
                      </a:ln>
                    </p:spPr>
                  </p:pic>
                </p:oleObj>
              </mc:Fallback>
            </mc:AlternateContent>
          </a:graphicData>
        </a:graphic>
      </p:graphicFrame>
      <p:graphicFrame>
        <p:nvGraphicFramePr>
          <p:cNvPr id="27653" name="对象 27652" descr="羊皮纸"/>
          <p:cNvGraphicFramePr>
            <a:graphicFrameLocks noChangeAspect="1"/>
          </p:cNvGraphicFramePr>
          <p:nvPr/>
        </p:nvGraphicFramePr>
        <p:xfrm>
          <a:off x="3003550" y="215900"/>
          <a:ext cx="1978025" cy="1125538"/>
        </p:xfrm>
        <a:graphic>
          <a:graphicData uri="http://schemas.openxmlformats.org/presentationml/2006/ole">
            <mc:AlternateContent xmlns:mc="http://schemas.openxmlformats.org/markup-compatibility/2006">
              <mc:Choice xmlns:v="urn:schemas-microsoft-com:vml" Requires="v">
                <p:oleObj spid="_x0000_s5" name="" r:id="rId7" imgW="921385" imgH="524510" progId="">
                  <p:embed/>
                </p:oleObj>
              </mc:Choice>
              <mc:Fallback>
                <p:oleObj name="" r:id="rId7" imgW="921385" imgH="524510" progId="">
                  <p:embed/>
                  <p:pic>
                    <p:nvPicPr>
                      <p:cNvPr id="0" name="图片 3116"/>
                      <p:cNvPicPr/>
                      <p:nvPr/>
                    </p:nvPicPr>
                    <p:blipFill>
                      <a:blip r:embed="rId8"/>
                      <a:stretch>
                        <a:fillRect/>
                      </a:stretch>
                    </p:blipFill>
                    <p:spPr>
                      <a:xfrm>
                        <a:off x="3003550" y="215900"/>
                        <a:ext cx="1978025" cy="1125538"/>
                      </a:xfrm>
                      <a:prstGeom prst="rect">
                        <a:avLst/>
                      </a:prstGeom>
                      <a:noFill/>
                      <a:ln w="38100">
                        <a:noFill/>
                        <a:miter/>
                      </a:ln>
                    </p:spPr>
                  </p:pic>
                </p:oleObj>
              </mc:Fallback>
            </mc:AlternateContent>
          </a:graphicData>
        </a:graphic>
      </p:graphicFrame>
      <p:sp>
        <p:nvSpPr>
          <p:cNvPr id="27654" name="Rectangle 6"/>
          <p:cNvSpPr/>
          <p:nvPr/>
        </p:nvSpPr>
        <p:spPr>
          <a:xfrm>
            <a:off x="1979613" y="1701800"/>
            <a:ext cx="3455987" cy="1439863"/>
          </a:xfrm>
          <a:prstGeom prst="rect">
            <a:avLst/>
          </a:prstGeom>
          <a:noFill/>
          <a:ln w="25400" cap="flat" cmpd="sng">
            <a:solidFill>
              <a:srgbClr val="FF0000"/>
            </a:solidFill>
            <a:prstDash val="solid"/>
            <a:miter/>
            <a:headEnd type="none" w="med" len="med"/>
            <a:tailEnd type="none" w="med" len="med"/>
          </a:ln>
        </p:spPr>
        <p:txBody>
          <a:bodyPr anchor="ctr" anchorCtr="0">
            <a:spAutoFit/>
          </a:bodyPr>
          <a:lstStyle/>
          <a:p>
            <a:pPr eaLnBrk="0" hangingPunct="0"/>
            <a:endParaRPr lang="zh-CN" altLang="en-US" dirty="0">
              <a:latin typeface="Times New Roman" panose="02020603050405020304" pitchFamily="18" charset="0"/>
            </a:endParaRPr>
          </a:p>
        </p:txBody>
      </p:sp>
      <p:graphicFrame>
        <p:nvGraphicFramePr>
          <p:cNvPr id="27655" name="对象 27654" descr="羊皮纸"/>
          <p:cNvGraphicFramePr>
            <a:graphicFrameLocks noChangeAspect="1"/>
          </p:cNvGraphicFramePr>
          <p:nvPr/>
        </p:nvGraphicFramePr>
        <p:xfrm>
          <a:off x="4718050" y="520700"/>
          <a:ext cx="1943100" cy="654050"/>
        </p:xfrm>
        <a:graphic>
          <a:graphicData uri="http://schemas.openxmlformats.org/presentationml/2006/ole">
            <mc:AlternateContent xmlns:mc="http://schemas.openxmlformats.org/markup-compatibility/2006">
              <mc:Choice xmlns:v="urn:schemas-microsoft-com:vml" Requires="v">
                <p:oleObj spid="_x0000_s6" name="" r:id="rId9" imgW="601980" imgH="205105" progId="">
                  <p:embed/>
                </p:oleObj>
              </mc:Choice>
              <mc:Fallback>
                <p:oleObj name="" r:id="rId9" imgW="601980" imgH="205105" progId="">
                  <p:embed/>
                  <p:pic>
                    <p:nvPicPr>
                      <p:cNvPr id="0" name="图片 3117"/>
                      <p:cNvPicPr/>
                      <p:nvPr/>
                    </p:nvPicPr>
                    <p:blipFill>
                      <a:blip r:embed="rId10"/>
                      <a:stretch>
                        <a:fillRect/>
                      </a:stretch>
                    </p:blipFill>
                    <p:spPr>
                      <a:xfrm>
                        <a:off x="4718050" y="520700"/>
                        <a:ext cx="1943100" cy="654050"/>
                      </a:xfrm>
                      <a:prstGeom prst="rect">
                        <a:avLst/>
                      </a:prstGeom>
                      <a:noFill/>
                      <a:ln w="38100">
                        <a:noFill/>
                        <a:miter/>
                      </a:ln>
                    </p:spPr>
                  </p:pic>
                </p:oleObj>
              </mc:Fallback>
            </mc:AlternateContent>
          </a:graphicData>
        </a:graphic>
      </p:graphicFrame>
      <p:sp>
        <p:nvSpPr>
          <p:cNvPr id="27656" name="Text Box 8"/>
          <p:cNvSpPr txBox="1"/>
          <p:nvPr/>
        </p:nvSpPr>
        <p:spPr>
          <a:xfrm>
            <a:off x="609600" y="3254375"/>
            <a:ext cx="7239000" cy="517525"/>
          </a:xfrm>
          <a:prstGeom prst="rect">
            <a:avLst/>
          </a:prstGeom>
          <a:noFill/>
          <a:ln w="9525">
            <a:noFill/>
          </a:ln>
        </p:spPr>
        <p:txBody>
          <a:bodyPr anchor="ctr" anchorCtr="0">
            <a:spAutoFit/>
          </a:bodyPr>
          <a:lstStyle/>
          <a:p>
            <a:pPr eaLnBrk="0" hangingPunct="0">
              <a:spcBef>
                <a:spcPct val="50000"/>
              </a:spcBef>
            </a:pPr>
            <a:r>
              <a:rPr lang="zh-CN" altLang="en-US" b="1" dirty="0">
                <a:latin typeface="Times New Roman" panose="02020603050405020304" pitchFamily="18" charset="0"/>
              </a:rPr>
              <a:t>式中</a:t>
            </a:r>
            <a:r>
              <a:rPr lang="zh-CN" altLang="en-US" b="1" i="1" dirty="0">
                <a:latin typeface="Times New Roman" panose="02020603050405020304" pitchFamily="18" charset="0"/>
              </a:rPr>
              <a:t> </a:t>
            </a:r>
            <a:r>
              <a:rPr lang="en-US" altLang="zh-CN" b="1" i="1" dirty="0">
                <a:latin typeface="Times New Roman" panose="02020603050405020304" pitchFamily="18" charset="0"/>
              </a:rPr>
              <a:t>u</a:t>
            </a:r>
            <a:r>
              <a:rPr lang="zh-CN" altLang="en-US" b="1" dirty="0">
                <a:latin typeface="Times New Roman" panose="02020603050405020304" pitchFamily="18" charset="0"/>
              </a:rPr>
              <a:t>、</a:t>
            </a:r>
            <a:r>
              <a:rPr lang="en-US" altLang="zh-CN" b="1" i="1" dirty="0">
                <a:latin typeface="Times New Roman" panose="02020603050405020304" pitchFamily="18" charset="0"/>
              </a:rPr>
              <a:t>i </a:t>
            </a:r>
            <a:r>
              <a:rPr lang="zh-CN" altLang="en-US" b="1" dirty="0">
                <a:latin typeface="Times New Roman" panose="02020603050405020304" pitchFamily="18" charset="0"/>
              </a:rPr>
              <a:t>都是时间的函数，并且是代数量。</a:t>
            </a:r>
            <a:endParaRPr lang="zh-CN" altLang="en-US" b="1" dirty="0">
              <a:latin typeface="Times New Roman" panose="02020603050405020304" pitchFamily="18" charset="0"/>
            </a:endParaRPr>
          </a:p>
        </p:txBody>
      </p:sp>
      <p:sp>
        <p:nvSpPr>
          <p:cNvPr id="32776" name="Rectangle 5"/>
          <p:cNvSpPr/>
          <p:nvPr/>
        </p:nvSpPr>
        <p:spPr>
          <a:xfrm>
            <a:off x="323850" y="3932238"/>
            <a:ext cx="8424863" cy="646112"/>
          </a:xfrm>
          <a:prstGeom prst="rect">
            <a:avLst/>
          </a:prstGeom>
          <a:noFill/>
          <a:ln w="9525">
            <a:noFill/>
          </a:ln>
        </p:spPr>
        <p:txBody>
          <a:bodyPr>
            <a:spAutoFit/>
          </a:bodyPr>
          <a:lstStyle/>
          <a:p>
            <a:pPr>
              <a:lnSpc>
                <a:spcPct val="130000"/>
              </a:lnSpc>
            </a:pPr>
            <a:r>
              <a:rPr lang="zh-CN" altLang="en-US" b="1" dirty="0">
                <a:solidFill>
                  <a:srgbClr val="FF3300"/>
                </a:solidFill>
                <a:latin typeface="隶书" panose="02010509060101010101" pitchFamily="49" charset="-122"/>
                <a:ea typeface="隶书" panose="02010509060101010101" pitchFamily="49" charset="-122"/>
              </a:rPr>
              <a:t>电能：</a:t>
            </a:r>
            <a:r>
              <a:rPr lang="zh-CN" altLang="en-US" sz="2400" b="1" dirty="0">
                <a:latin typeface="Times New Roman" panose="02020603050405020304" pitchFamily="18" charset="0"/>
              </a:rPr>
              <a:t>在时间 </a:t>
            </a:r>
            <a:r>
              <a:rPr lang="en-US" altLang="zh-CN" sz="2400" b="1" i="1" dirty="0">
                <a:latin typeface="Times New Roman" panose="02020603050405020304" pitchFamily="18" charset="0"/>
              </a:rPr>
              <a:t>t</a:t>
            </a:r>
            <a:r>
              <a:rPr lang="en-US" altLang="zh-CN" sz="2400" b="1" dirty="0">
                <a:latin typeface="Times New Roman" panose="02020603050405020304" pitchFamily="18" charset="0"/>
              </a:rPr>
              <a:t> </a:t>
            </a:r>
            <a:r>
              <a:rPr lang="zh-CN" altLang="en-US" sz="2400" b="1" dirty="0">
                <a:latin typeface="Times New Roman" panose="02020603050405020304" pitchFamily="18" charset="0"/>
              </a:rPr>
              <a:t>内转换的电功率称为电能。</a:t>
            </a:r>
            <a:endParaRPr lang="zh-CN" altLang="en-US" sz="2400" b="1" dirty="0">
              <a:latin typeface="Times New Roman" panose="02020603050405020304" pitchFamily="18" charset="0"/>
            </a:endParaRPr>
          </a:p>
        </p:txBody>
      </p:sp>
      <p:sp>
        <p:nvSpPr>
          <p:cNvPr id="32777" name="Rectangle 6"/>
          <p:cNvSpPr/>
          <p:nvPr/>
        </p:nvSpPr>
        <p:spPr>
          <a:xfrm>
            <a:off x="395288" y="4724400"/>
            <a:ext cx="8748712" cy="2032000"/>
          </a:xfrm>
          <a:prstGeom prst="rect">
            <a:avLst/>
          </a:prstGeom>
          <a:noFill/>
          <a:ln w="9525">
            <a:noFill/>
          </a:ln>
        </p:spPr>
        <p:txBody>
          <a:bodyPr>
            <a:spAutoFit/>
          </a:bodyPr>
          <a:lstStyle/>
          <a:p>
            <a:pPr>
              <a:lnSpc>
                <a:spcPct val="125000"/>
              </a:lnSpc>
              <a:buFont typeface="Wingdings" panose="05000000000000000000" pitchFamily="2" charset="2"/>
              <a:buChar char="Ø"/>
            </a:pPr>
            <a:r>
              <a:rPr lang="en-US" altLang="zh-CN" sz="2400" b="1" dirty="0">
                <a:latin typeface="Times New Roman" panose="02020603050405020304" pitchFamily="18" charset="0"/>
              </a:rPr>
              <a:t> </a:t>
            </a:r>
            <a:r>
              <a:rPr lang="zh-CN" altLang="en-US" sz="2400" b="1" dirty="0">
                <a:latin typeface="Times New Roman" panose="02020603050405020304" pitchFamily="18" charset="0"/>
              </a:rPr>
              <a:t>在直流电路中用 </a:t>
            </a:r>
            <a:r>
              <a:rPr lang="en-US" altLang="zh-CN" sz="2400" b="1" i="1" dirty="0">
                <a:latin typeface="Times New Roman" panose="02020603050405020304" pitchFamily="18" charset="0"/>
              </a:rPr>
              <a:t>W</a:t>
            </a:r>
            <a:r>
              <a:rPr lang="en-US" altLang="zh-CN" sz="2400" b="1" dirty="0">
                <a:latin typeface="Times New Roman" panose="02020603050405020304" pitchFamily="18" charset="0"/>
              </a:rPr>
              <a:t> </a:t>
            </a:r>
            <a:r>
              <a:rPr lang="zh-CN" altLang="en-US" sz="2400" b="1" dirty="0">
                <a:latin typeface="Times New Roman" panose="02020603050405020304" pitchFamily="18" charset="0"/>
              </a:rPr>
              <a:t>表示，它与功率和时间的关系为</a:t>
            </a:r>
            <a:endParaRPr lang="zh-CN" altLang="en-US" sz="2400" b="1" dirty="0">
              <a:latin typeface="Times New Roman" panose="02020603050405020304" pitchFamily="18" charset="0"/>
            </a:endParaRPr>
          </a:p>
          <a:p>
            <a:pPr>
              <a:lnSpc>
                <a:spcPct val="125000"/>
              </a:lnSpc>
              <a:buFont typeface="Wingdings" panose="05000000000000000000" pitchFamily="2" charset="2"/>
            </a:pPr>
            <a:r>
              <a:rPr lang="zh-CN" altLang="en-US" sz="2400" b="1" i="1" dirty="0">
                <a:latin typeface="Times New Roman" panose="02020603050405020304" pitchFamily="18" charset="0"/>
              </a:rPr>
              <a:t>                                               </a:t>
            </a:r>
            <a:r>
              <a:rPr lang="en-US" altLang="zh-CN" sz="2400" b="1" i="1" dirty="0">
                <a:latin typeface="Times New Roman" panose="02020603050405020304" pitchFamily="18" charset="0"/>
              </a:rPr>
              <a:t>W</a:t>
            </a:r>
            <a:r>
              <a:rPr lang="en-US" altLang="zh-CN" sz="2400" b="1" dirty="0">
                <a:latin typeface="Times New Roman" panose="02020603050405020304" pitchFamily="18" charset="0"/>
              </a:rPr>
              <a:t>=</a:t>
            </a:r>
            <a:r>
              <a:rPr lang="en-US" altLang="zh-CN" sz="2400" b="1" i="1" dirty="0">
                <a:latin typeface="Times New Roman" panose="02020603050405020304" pitchFamily="18" charset="0"/>
              </a:rPr>
              <a:t>Pt</a:t>
            </a:r>
            <a:endParaRPr lang="en-US" altLang="zh-CN" sz="2400" b="1" i="1" dirty="0">
              <a:latin typeface="Times New Roman" panose="02020603050405020304" pitchFamily="18" charset="0"/>
            </a:endParaRPr>
          </a:p>
          <a:p>
            <a:pPr>
              <a:lnSpc>
                <a:spcPct val="125000"/>
              </a:lnSpc>
              <a:spcBef>
                <a:spcPct val="15000"/>
              </a:spcBef>
              <a:buFont typeface="Wingdings" panose="05000000000000000000" pitchFamily="2" charset="2"/>
              <a:buChar char="Ø"/>
            </a:pPr>
            <a:r>
              <a:rPr lang="zh-CN" altLang="en-US" sz="2400" b="1" dirty="0">
                <a:latin typeface="Times New Roman" panose="02020603050405020304" pitchFamily="18" charset="0"/>
              </a:rPr>
              <a:t>单位为焦耳（</a:t>
            </a:r>
            <a:r>
              <a:rPr lang="en-US" altLang="zh-CN" sz="2400" b="1" dirty="0">
                <a:latin typeface="Times New Roman" panose="02020603050405020304" pitchFamily="18" charset="0"/>
              </a:rPr>
              <a:t>J</a:t>
            </a:r>
            <a:r>
              <a:rPr lang="zh-CN" altLang="en-US" sz="2400" b="1" dirty="0">
                <a:latin typeface="Times New Roman" panose="02020603050405020304" pitchFamily="18" charset="0"/>
              </a:rPr>
              <a:t>），工程上电能的计量单位为千瓦时（</a:t>
            </a:r>
            <a:r>
              <a:rPr lang="en-US" altLang="zh-CN" sz="2400" b="1" dirty="0">
                <a:latin typeface="Times New Roman" panose="02020603050405020304" pitchFamily="18" charset="0"/>
              </a:rPr>
              <a:t>kW·h</a:t>
            </a:r>
            <a:r>
              <a:rPr lang="zh-CN" altLang="en-US" sz="2400" b="1" dirty="0">
                <a:latin typeface="Times New Roman" panose="02020603050405020304" pitchFamily="18" charset="0"/>
              </a:rPr>
              <a:t>）</a:t>
            </a:r>
            <a:r>
              <a:rPr lang="en-US" altLang="zh-CN" sz="2400" b="1" dirty="0">
                <a:latin typeface="Times New Roman" panose="02020603050405020304" pitchFamily="18" charset="0"/>
              </a:rPr>
              <a:t>,</a:t>
            </a:r>
            <a:endParaRPr lang="en-US" altLang="zh-CN" sz="2400" b="1" dirty="0">
              <a:latin typeface="Times New Roman" panose="02020603050405020304" pitchFamily="18" charset="0"/>
            </a:endParaRPr>
          </a:p>
          <a:p>
            <a:pPr>
              <a:lnSpc>
                <a:spcPct val="125000"/>
              </a:lnSpc>
              <a:spcBef>
                <a:spcPct val="15000"/>
              </a:spcBef>
              <a:buFont typeface="Wingdings" panose="05000000000000000000" pitchFamily="2" charset="2"/>
            </a:pPr>
            <a:r>
              <a:rPr lang="en-US" altLang="zh-CN" sz="2400" b="1" dirty="0">
                <a:latin typeface="Times New Roman" panose="02020603050405020304" pitchFamily="18" charset="0"/>
              </a:rPr>
              <a:t>1 </a:t>
            </a:r>
            <a:r>
              <a:rPr lang="zh-CN" altLang="en-US" sz="2400" b="1" dirty="0">
                <a:latin typeface="Times New Roman" panose="02020603050405020304" pitchFamily="18" charset="0"/>
              </a:rPr>
              <a:t>千瓦时即为 </a:t>
            </a:r>
            <a:r>
              <a:rPr lang="en-US" altLang="zh-CN" sz="2400" b="1" dirty="0">
                <a:latin typeface="Times New Roman" panose="02020603050405020304" pitchFamily="18" charset="0"/>
              </a:rPr>
              <a:t>1 </a:t>
            </a:r>
            <a:r>
              <a:rPr lang="zh-CN" altLang="en-US" sz="2400" b="1" dirty="0">
                <a:latin typeface="Times New Roman" panose="02020603050405020304" pitchFamily="18" charset="0"/>
              </a:rPr>
              <a:t>度电，</a:t>
            </a:r>
            <a:r>
              <a:rPr lang="en-US" altLang="zh-CN" sz="2400" b="1" dirty="0">
                <a:latin typeface="Times New Roman" panose="02020603050405020304" pitchFamily="18" charset="0"/>
              </a:rPr>
              <a:t>1 kW·h=3.6</a:t>
            </a:r>
            <a:r>
              <a:rPr lang="en-US" altLang="zh-CN" sz="2000" b="1" dirty="0">
                <a:latin typeface="Times New Roman" panose="02020603050405020304" pitchFamily="18" charset="0"/>
              </a:rPr>
              <a:t>×</a:t>
            </a:r>
            <a:r>
              <a:rPr lang="en-US" altLang="zh-CN" sz="2400" b="1" dirty="0">
                <a:latin typeface="Times New Roman" panose="02020603050405020304" pitchFamily="18" charset="0"/>
              </a:rPr>
              <a:t>10</a:t>
            </a:r>
            <a:r>
              <a:rPr lang="en-US" altLang="zh-CN" sz="2400" b="1" baseline="30000" dirty="0">
                <a:latin typeface="Times New Roman" panose="02020603050405020304" pitchFamily="18" charset="0"/>
              </a:rPr>
              <a:t>6</a:t>
            </a:r>
            <a:r>
              <a:rPr lang="en-US" altLang="zh-CN" sz="2400" b="1" dirty="0">
                <a:latin typeface="Times New Roman" panose="02020603050405020304" pitchFamily="18" charset="0"/>
              </a:rPr>
              <a:t> J</a:t>
            </a:r>
            <a:r>
              <a:rPr lang="zh-CN" altLang="en-US" sz="2400" b="1" dirty="0">
                <a:latin typeface="Times New Roman" panose="02020603050405020304" pitchFamily="18" charset="0"/>
              </a:rPr>
              <a:t>。</a:t>
            </a:r>
            <a:endParaRPr lang="zh-CN" altLang="en-US" sz="2400" b="1"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499"/>
                                          </p:stCondLst>
                                        </p:cTn>
                                        <p:tgtEl>
                                          <p:spTgt spid="27650"/>
                                        </p:tgtEl>
                                        <p:attrNameLst>
                                          <p:attrName>style.visibility</p:attrName>
                                        </p:attrNameLst>
                                      </p:cBhvr>
                                      <p:to>
                                        <p:strVal val="visible"/>
                                      </p:to>
                                    </p:set>
                                    <p:anim calcmode="lin" valueType="num">
                                      <p:cBhvr>
                                        <p:cTn id="7" dur="1" fill="hold"/>
                                        <p:tgtEl>
                                          <p:spTgt spid="27650"/>
                                        </p:tgtEl>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499"/>
                                          </p:stCondLst>
                                        </p:cTn>
                                        <p:tgtEl>
                                          <p:spTgt spid="27653"/>
                                        </p:tgtEl>
                                        <p:attrNameLst>
                                          <p:attrName>style.visibility</p:attrName>
                                        </p:attrNameLst>
                                      </p:cBhvr>
                                      <p:to>
                                        <p:strVal val="visible"/>
                                      </p:to>
                                    </p:set>
                                    <p:anim calcmode="lin" valueType="num">
                                      <p:cBhvr>
                                        <p:cTn id="12" dur="1" fill="hold"/>
                                        <p:tgtEl>
                                          <p:spTgt spid="27653"/>
                                        </p:tgtEl>
                                      </p:cBhvr>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7654"/>
                                        </p:tgtEl>
                                        <p:attrNameLst>
                                          <p:attrName>style.visibility</p:attrName>
                                        </p:attrNameLst>
                                      </p:cBhvr>
                                      <p:to>
                                        <p:strVal val="visible"/>
                                      </p:to>
                                    </p:set>
                                    <p:anim calcmode="lin" valueType="num">
                                      <p:cBhvr>
                                        <p:cTn id="17" dur="500" fill="hold"/>
                                        <p:tgtEl>
                                          <p:spTgt spid="27654"/>
                                        </p:tgtEl>
                                        <p:attrNameLst>
                                          <p:attrName>ppt_x</p:attrName>
                                        </p:attrNameLst>
                                      </p:cBhvr>
                                      <p:tavLst>
                                        <p:tav tm="0">
                                          <p:val>
                                            <p:strVal val="0-#ppt_w/2"/>
                                          </p:val>
                                        </p:tav>
                                        <p:tav tm="100000">
                                          <p:val>
                                            <p:strVal val="#ppt_x"/>
                                          </p:val>
                                        </p:tav>
                                      </p:tavLst>
                                    </p:anim>
                                    <p:anim calcmode="lin" valueType="num">
                                      <p:cBhvr>
                                        <p:cTn id="18" dur="500" fill="hold"/>
                                        <p:tgtEl>
                                          <p:spTgt spid="27654"/>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4" presetClass="entr" presetSubtype="0" fill="hold" nodeType="clickEffect">
                                  <p:stCondLst>
                                    <p:cond delay="0"/>
                                  </p:stCondLst>
                                  <p:childTnLst>
                                    <p:set>
                                      <p:cBhvr>
                                        <p:cTn id="22" dur="1" fill="hold">
                                          <p:stCondLst>
                                            <p:cond delay="499"/>
                                          </p:stCondLst>
                                        </p:cTn>
                                        <p:tgtEl>
                                          <p:spTgt spid="27651"/>
                                        </p:tgtEl>
                                        <p:attrNameLst>
                                          <p:attrName>style.visibility</p:attrName>
                                        </p:attrNameLst>
                                      </p:cBhvr>
                                      <p:to>
                                        <p:strVal val="visible"/>
                                      </p:to>
                                    </p:set>
                                    <p:anim calcmode="lin" valueType="num">
                                      <p:cBhvr>
                                        <p:cTn id="23" dur="1" fill="hold"/>
                                        <p:tgtEl>
                                          <p:spTgt spid="27651"/>
                                        </p:tgtEl>
                                      </p:cBhvr>
                                    </p:anim>
                                  </p:childTnLst>
                                </p:cTn>
                              </p:par>
                            </p:childTnLst>
                          </p:cTn>
                        </p:par>
                      </p:childTnLst>
                    </p:cTn>
                  </p:par>
                  <p:par>
                    <p:cTn id="24" fill="hold">
                      <p:stCondLst>
                        <p:cond delay="indefinite"/>
                      </p:stCondLst>
                      <p:childTnLst>
                        <p:par>
                          <p:cTn id="25" fill="hold">
                            <p:stCondLst>
                              <p:cond delay="0"/>
                            </p:stCondLst>
                            <p:childTnLst>
                              <p:par>
                                <p:cTn id="26" presetID="24" presetClass="entr" presetSubtype="0" fill="hold" nodeType="clickEffect">
                                  <p:stCondLst>
                                    <p:cond delay="0"/>
                                  </p:stCondLst>
                                  <p:childTnLst>
                                    <p:set>
                                      <p:cBhvr>
                                        <p:cTn id="27" dur="1" fill="hold">
                                          <p:stCondLst>
                                            <p:cond delay="499"/>
                                          </p:stCondLst>
                                        </p:cTn>
                                        <p:tgtEl>
                                          <p:spTgt spid="27652"/>
                                        </p:tgtEl>
                                        <p:attrNameLst>
                                          <p:attrName>style.visibility</p:attrName>
                                        </p:attrNameLst>
                                      </p:cBhvr>
                                      <p:to>
                                        <p:strVal val="visible"/>
                                      </p:to>
                                    </p:set>
                                    <p:anim calcmode="lin" valueType="num">
                                      <p:cBhvr>
                                        <p:cTn id="28" dur="1" fill="hold"/>
                                        <p:tgtEl>
                                          <p:spTgt spid="27652"/>
                                        </p:tgtEl>
                                      </p:cBhvr>
                                    </p:anim>
                                  </p:childTnLst>
                                </p:cTn>
                              </p:par>
                            </p:childTnLst>
                          </p:cTn>
                        </p:par>
                      </p:childTnLst>
                    </p:cTn>
                  </p:par>
                  <p:par>
                    <p:cTn id="29" fill="hold">
                      <p:stCondLst>
                        <p:cond delay="indefinite"/>
                      </p:stCondLst>
                      <p:childTnLst>
                        <p:par>
                          <p:cTn id="30" fill="hold">
                            <p:stCondLst>
                              <p:cond delay="0"/>
                            </p:stCondLst>
                            <p:childTnLst>
                              <p:par>
                                <p:cTn id="31" presetID="24" presetClass="entr" presetSubtype="0" fill="hold" nodeType="clickEffect">
                                  <p:stCondLst>
                                    <p:cond delay="0"/>
                                  </p:stCondLst>
                                  <p:childTnLst>
                                    <p:set>
                                      <p:cBhvr>
                                        <p:cTn id="32" dur="1" fill="hold">
                                          <p:stCondLst>
                                            <p:cond delay="499"/>
                                          </p:stCondLst>
                                        </p:cTn>
                                        <p:tgtEl>
                                          <p:spTgt spid="27655"/>
                                        </p:tgtEl>
                                        <p:attrNameLst>
                                          <p:attrName>style.visibility</p:attrName>
                                        </p:attrNameLst>
                                      </p:cBhvr>
                                      <p:to>
                                        <p:strVal val="visible"/>
                                      </p:to>
                                    </p:set>
                                    <p:anim calcmode="lin" valueType="num">
                                      <p:cBhvr>
                                        <p:cTn id="33" dur="1" fill="hold"/>
                                        <p:tgtEl>
                                          <p:spTgt spid="27655"/>
                                        </p:tgtEl>
                                      </p:cBhvr>
                                    </p:anim>
                                  </p:childTnLst>
                                </p:cTn>
                              </p:par>
                            </p:childTnLst>
                          </p:cTn>
                        </p:par>
                      </p:childTnLst>
                    </p:cTn>
                  </p:par>
                  <p:par>
                    <p:cTn id="34" fill="hold">
                      <p:stCondLst>
                        <p:cond delay="indefinite"/>
                      </p:stCondLst>
                      <p:childTnLst>
                        <p:par>
                          <p:cTn id="35" fill="hold">
                            <p:stCondLst>
                              <p:cond delay="0"/>
                            </p:stCondLst>
                            <p:childTnLst>
                              <p:par>
                                <p:cTn id="36" presetID="24" presetClass="entr" presetSubtype="0" fill="hold" grpId="0" nodeType="clickEffect">
                                  <p:stCondLst>
                                    <p:cond delay="0"/>
                                  </p:stCondLst>
                                  <p:childTnLst>
                                    <p:set>
                                      <p:cBhvr>
                                        <p:cTn id="37" dur="1" fill="hold">
                                          <p:stCondLst>
                                            <p:cond delay="499"/>
                                          </p:stCondLst>
                                        </p:cTn>
                                        <p:tgtEl>
                                          <p:spTgt spid="27656"/>
                                        </p:tgtEl>
                                        <p:attrNameLst>
                                          <p:attrName>style.visibility</p:attrName>
                                        </p:attrNameLst>
                                      </p:cBhvr>
                                      <p:to>
                                        <p:strVal val="visible"/>
                                      </p:to>
                                    </p:set>
                                    <p:anim calcmode="lin" valueType="num">
                                      <p:cBhvr>
                                        <p:cTn id="38" dur="1" fill="hold"/>
                                        <p:tgtEl>
                                          <p:spTgt spid="27656"/>
                                        </p:tgtEl>
                                      </p:cBhvr>
                                    </p:anim>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277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27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4" grpId="0" bldLvl="0" animBg="1"/>
      <p:bldP spid="27656" grpId="0"/>
      <p:bldP spid="32776" grpId="0"/>
      <p:bldP spid="32777" grpId="0"/>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Text Box 2"/>
          <p:cNvSpPr txBox="1"/>
          <p:nvPr/>
        </p:nvSpPr>
        <p:spPr>
          <a:xfrm>
            <a:off x="152400" y="457200"/>
            <a:ext cx="4381500" cy="519113"/>
          </a:xfrm>
          <a:prstGeom prst="rect">
            <a:avLst/>
          </a:prstGeom>
          <a:noFill/>
          <a:ln w="9525">
            <a:noFill/>
          </a:ln>
        </p:spPr>
        <p:txBody>
          <a:bodyPr anchor="ctr" anchorCtr="0">
            <a:spAutoFit/>
          </a:bodyPr>
          <a:lstStyle/>
          <a:p>
            <a:pPr algn="ctr" eaLnBrk="0" hangingPunct="0">
              <a:spcBef>
                <a:spcPct val="50000"/>
              </a:spcBef>
            </a:pPr>
            <a:r>
              <a:rPr lang="zh-CN" altLang="en-US" b="1" dirty="0">
                <a:solidFill>
                  <a:srgbClr val="FF0000"/>
                </a:solidFill>
                <a:latin typeface="Times New Roman" panose="02020603050405020304" pitchFamily="18" charset="0"/>
              </a:rPr>
              <a:t>二、功率的计算和判断</a:t>
            </a:r>
            <a:endParaRPr lang="zh-CN" altLang="en-US" b="1" dirty="0">
              <a:solidFill>
                <a:srgbClr val="FF0000"/>
              </a:solidFill>
              <a:latin typeface="Times New Roman" panose="02020603050405020304" pitchFamily="18" charset="0"/>
            </a:endParaRPr>
          </a:p>
        </p:txBody>
      </p:sp>
      <p:sp>
        <p:nvSpPr>
          <p:cNvPr id="28675" name="Text Box 3"/>
          <p:cNvSpPr txBox="1"/>
          <p:nvPr/>
        </p:nvSpPr>
        <p:spPr>
          <a:xfrm>
            <a:off x="304800" y="3200400"/>
            <a:ext cx="3810000" cy="519113"/>
          </a:xfrm>
          <a:prstGeom prst="rect">
            <a:avLst/>
          </a:prstGeom>
          <a:noFill/>
          <a:ln w="9525">
            <a:noFill/>
          </a:ln>
        </p:spPr>
        <p:txBody>
          <a:bodyPr anchor="ctr" anchorCtr="0">
            <a:spAutoFit/>
          </a:bodyPr>
          <a:lstStyle/>
          <a:p>
            <a:pPr algn="ctr" eaLnBrk="0" hangingPunct="0">
              <a:spcBef>
                <a:spcPct val="50000"/>
              </a:spcBef>
            </a:pPr>
            <a:r>
              <a:rPr lang="zh-CN" altLang="en-US" b="1" dirty="0">
                <a:solidFill>
                  <a:srgbClr val="FF0000"/>
                </a:solidFill>
                <a:latin typeface="Times New Roman" panose="02020603050405020304" pitchFamily="18" charset="0"/>
              </a:rPr>
              <a:t>1.  </a:t>
            </a:r>
            <a:r>
              <a:rPr lang="zh-CN" altLang="en-US" b="1" i="1" dirty="0">
                <a:solidFill>
                  <a:srgbClr val="FF0000"/>
                </a:solidFill>
                <a:latin typeface="Times New Roman" panose="02020603050405020304" pitchFamily="18" charset="0"/>
              </a:rPr>
              <a:t>u</a:t>
            </a:r>
            <a:r>
              <a:rPr lang="zh-CN" altLang="en-US" b="1" dirty="0">
                <a:solidFill>
                  <a:srgbClr val="FF0000"/>
                </a:solidFill>
                <a:latin typeface="Times New Roman" panose="02020603050405020304" pitchFamily="18" charset="0"/>
              </a:rPr>
              <a:t>, </a:t>
            </a:r>
            <a:r>
              <a:rPr lang="zh-CN" altLang="en-US" b="1" i="1" dirty="0">
                <a:solidFill>
                  <a:srgbClr val="FF0000"/>
                </a:solidFill>
                <a:latin typeface="Times New Roman" panose="02020603050405020304" pitchFamily="18" charset="0"/>
              </a:rPr>
              <a:t>i</a:t>
            </a:r>
            <a:r>
              <a:rPr lang="zh-CN" altLang="en-US" b="1" dirty="0">
                <a:solidFill>
                  <a:srgbClr val="FF0000"/>
                </a:solidFill>
                <a:latin typeface="Times New Roman" panose="02020603050405020304" pitchFamily="18" charset="0"/>
              </a:rPr>
              <a:t> 关联参考方向</a:t>
            </a:r>
            <a:endParaRPr lang="zh-CN" altLang="en-US" b="1" dirty="0">
              <a:solidFill>
                <a:srgbClr val="FF0000"/>
              </a:solidFill>
              <a:latin typeface="Times New Roman" panose="02020603050405020304" pitchFamily="18" charset="0"/>
            </a:endParaRPr>
          </a:p>
        </p:txBody>
      </p:sp>
      <p:sp>
        <p:nvSpPr>
          <p:cNvPr id="28676" name="Text Box 4"/>
          <p:cNvSpPr txBox="1"/>
          <p:nvPr/>
        </p:nvSpPr>
        <p:spPr>
          <a:xfrm>
            <a:off x="3733800" y="3962400"/>
            <a:ext cx="4648200" cy="701675"/>
          </a:xfrm>
          <a:prstGeom prst="rect">
            <a:avLst/>
          </a:prstGeom>
          <a:noFill/>
          <a:ln w="9525">
            <a:noFill/>
          </a:ln>
        </p:spPr>
        <p:txBody>
          <a:bodyPr anchor="ctr" anchorCtr="0">
            <a:spAutoFit/>
          </a:bodyPr>
          <a:lstStyle/>
          <a:p>
            <a:pPr algn="ctr" eaLnBrk="0" hangingPunct="0">
              <a:spcBef>
                <a:spcPct val="50000"/>
              </a:spcBef>
            </a:pPr>
            <a:r>
              <a:rPr lang="en-US" altLang="zh-CN" sz="4000" b="1" i="1" dirty="0">
                <a:latin typeface="Times New Roman" panose="02020603050405020304" pitchFamily="18" charset="0"/>
              </a:rPr>
              <a:t>p</a:t>
            </a:r>
            <a:r>
              <a:rPr lang="zh-CN" altLang="en-US" sz="4000" b="1" baseline="-25000" dirty="0">
                <a:latin typeface="Times New Roman" panose="02020603050405020304" pitchFamily="18" charset="0"/>
              </a:rPr>
              <a:t>吸</a:t>
            </a:r>
            <a:r>
              <a:rPr lang="en-US" altLang="zh-CN" sz="4000" b="1" dirty="0">
                <a:latin typeface="Times New Roman" panose="02020603050405020304" pitchFamily="18" charset="0"/>
              </a:rPr>
              <a:t>= </a:t>
            </a:r>
            <a:r>
              <a:rPr lang="en-US" altLang="zh-CN" sz="4000" b="1" i="1" dirty="0">
                <a:latin typeface="Times New Roman" panose="02020603050405020304" pitchFamily="18" charset="0"/>
              </a:rPr>
              <a:t>ui</a:t>
            </a:r>
            <a:r>
              <a:rPr lang="en-US" altLang="zh-CN" sz="4000" b="1" dirty="0">
                <a:latin typeface="Times New Roman" panose="02020603050405020304" pitchFamily="18" charset="0"/>
              </a:rPr>
              <a:t>   </a:t>
            </a:r>
            <a:endParaRPr lang="en-US" altLang="zh-CN" sz="4000" b="1" dirty="0">
              <a:latin typeface="Times New Roman" panose="02020603050405020304" pitchFamily="18" charset="0"/>
            </a:endParaRPr>
          </a:p>
        </p:txBody>
      </p:sp>
      <p:sp>
        <p:nvSpPr>
          <p:cNvPr id="28680" name="Text Box 8"/>
          <p:cNvSpPr txBox="1"/>
          <p:nvPr/>
        </p:nvSpPr>
        <p:spPr>
          <a:xfrm>
            <a:off x="609600" y="1160463"/>
            <a:ext cx="7391400" cy="1735137"/>
          </a:xfrm>
          <a:prstGeom prst="rect">
            <a:avLst/>
          </a:prstGeom>
          <a:noFill/>
          <a:ln w="9525">
            <a:noFill/>
          </a:ln>
        </p:spPr>
        <p:txBody>
          <a:bodyPr anchor="ctr" anchorCtr="0">
            <a:spAutoFit/>
          </a:bodyPr>
          <a:lstStyle/>
          <a:p>
            <a:pPr eaLnBrk="0" hangingPunct="0">
              <a:lnSpc>
                <a:spcPct val="150000"/>
              </a:lnSpc>
              <a:spcBef>
                <a:spcPct val="50000"/>
              </a:spcBef>
            </a:pPr>
            <a:r>
              <a:rPr lang="zh-CN" altLang="en-US" sz="2400" b="1" dirty="0">
                <a:latin typeface="Times New Roman" panose="02020603050405020304" pitchFamily="18" charset="0"/>
              </a:rPr>
              <a:t>         在具体电路中，有的元件吸收功率，有的元件发出功率，可以根据具体计算结果判断元件实际上是吸收功率还是发出功率。</a:t>
            </a:r>
            <a:endParaRPr lang="zh-CN" altLang="en-US" sz="2400" b="1" dirty="0">
              <a:latin typeface="Times New Roman" panose="02020603050405020304" pitchFamily="18" charset="0"/>
            </a:endParaRPr>
          </a:p>
        </p:txBody>
      </p:sp>
      <p:sp>
        <p:nvSpPr>
          <p:cNvPr id="2" name="Text Box 5"/>
          <p:cNvSpPr txBox="1"/>
          <p:nvPr/>
        </p:nvSpPr>
        <p:spPr>
          <a:xfrm>
            <a:off x="3270250" y="4891088"/>
            <a:ext cx="5956300" cy="519112"/>
          </a:xfrm>
          <a:prstGeom prst="rect">
            <a:avLst/>
          </a:prstGeom>
          <a:noFill/>
          <a:ln w="9525">
            <a:noFill/>
          </a:ln>
        </p:spPr>
        <p:txBody>
          <a:bodyPr anchor="ctr" anchorCtr="0">
            <a:spAutoFit/>
          </a:bodyPr>
          <a:lstStyle/>
          <a:p>
            <a:pPr algn="ctr" eaLnBrk="0" hangingPunct="0">
              <a:spcBef>
                <a:spcPct val="50000"/>
              </a:spcBef>
            </a:pPr>
            <a:r>
              <a:rPr lang="en-US" altLang="zh-CN" b="1" i="1" dirty="0">
                <a:latin typeface="Times New Roman" panose="02020603050405020304" pitchFamily="18" charset="0"/>
              </a:rPr>
              <a:t>P</a:t>
            </a:r>
            <a:r>
              <a:rPr lang="en-US" altLang="zh-CN" b="1" dirty="0">
                <a:latin typeface="Times New Roman" panose="02020603050405020304" pitchFamily="18" charset="0"/>
              </a:rPr>
              <a:t>&gt;0   </a:t>
            </a:r>
            <a:r>
              <a:rPr lang="zh-CN" altLang="en-US" b="1" dirty="0">
                <a:latin typeface="Times New Roman" panose="02020603050405020304" pitchFamily="18" charset="0"/>
              </a:rPr>
              <a:t>元件实际吸收功率（负载） </a:t>
            </a:r>
            <a:endParaRPr lang="zh-CN" altLang="en-US" b="1" dirty="0">
              <a:latin typeface="Times New Roman" panose="02020603050405020304" pitchFamily="18" charset="0"/>
            </a:endParaRPr>
          </a:p>
        </p:txBody>
      </p:sp>
      <p:sp>
        <p:nvSpPr>
          <p:cNvPr id="3" name="Text Box 6"/>
          <p:cNvSpPr txBox="1"/>
          <p:nvPr/>
        </p:nvSpPr>
        <p:spPr>
          <a:xfrm>
            <a:off x="3297238" y="5645150"/>
            <a:ext cx="5881687" cy="517525"/>
          </a:xfrm>
          <a:prstGeom prst="rect">
            <a:avLst/>
          </a:prstGeom>
          <a:noFill/>
          <a:ln w="9525">
            <a:noFill/>
          </a:ln>
        </p:spPr>
        <p:txBody>
          <a:bodyPr anchor="ctr" anchorCtr="0">
            <a:spAutoFit/>
          </a:bodyPr>
          <a:lstStyle/>
          <a:p>
            <a:pPr algn="ctr" eaLnBrk="0" hangingPunct="0">
              <a:spcBef>
                <a:spcPct val="50000"/>
              </a:spcBef>
            </a:pPr>
            <a:r>
              <a:rPr lang="en-US" altLang="zh-CN" b="1" i="1" dirty="0">
                <a:latin typeface="Times New Roman" panose="02020603050405020304" pitchFamily="18" charset="0"/>
              </a:rPr>
              <a:t>P</a:t>
            </a:r>
            <a:r>
              <a:rPr lang="en-US" altLang="zh-CN" b="1" dirty="0">
                <a:latin typeface="Times New Roman" panose="02020603050405020304" pitchFamily="18" charset="0"/>
              </a:rPr>
              <a:t>&lt;0   </a:t>
            </a:r>
            <a:r>
              <a:rPr lang="zh-CN" altLang="en-US" b="1" dirty="0">
                <a:latin typeface="Times New Roman" panose="02020603050405020304" pitchFamily="18" charset="0"/>
              </a:rPr>
              <a:t>元件实际发出功率（电源）</a:t>
            </a:r>
            <a:endParaRPr lang="zh-CN" altLang="en-US" b="1" dirty="0">
              <a:latin typeface="Times New Roman" panose="02020603050405020304" pitchFamily="18" charset="0"/>
            </a:endParaRPr>
          </a:p>
        </p:txBody>
      </p:sp>
      <p:pic>
        <p:nvPicPr>
          <p:cNvPr id="5" name="图片 4"/>
          <p:cNvPicPr>
            <a:picLocks noChangeAspect="1"/>
          </p:cNvPicPr>
          <p:nvPr/>
        </p:nvPicPr>
        <p:blipFill>
          <a:blip r:embed="rId1"/>
          <a:stretch>
            <a:fillRect/>
          </a:stretch>
        </p:blipFill>
        <p:spPr>
          <a:xfrm>
            <a:off x="304799" y="4281435"/>
            <a:ext cx="3062319" cy="1416102"/>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iterate type="wd">
                                    <p:tmPct val="100000"/>
                                  </p:iterate>
                                  <p:childTnLst>
                                    <p:set>
                                      <p:cBhvr>
                                        <p:cTn id="6" dur="1" fill="hold">
                                          <p:stCondLst>
                                            <p:cond delay="0"/>
                                          </p:stCondLst>
                                        </p:cTn>
                                        <p:tgtEl>
                                          <p:spTgt spid="28680"/>
                                        </p:tgtEl>
                                        <p:attrNameLst>
                                          <p:attrName>style.visibility</p:attrName>
                                        </p:attrNameLst>
                                      </p:cBhvr>
                                      <p:to>
                                        <p:strVal val="visible"/>
                                      </p:to>
                                    </p:set>
                                    <p:anim calcmode="lin" valueType="num">
                                      <p:cBhvr additive="base">
                                        <p:cTn id="7" dur="300" fill="hold"/>
                                        <p:tgtEl>
                                          <p:spTgt spid="28680"/>
                                        </p:tgtEl>
                                        <p:attrNameLst>
                                          <p:attrName>ppt_x</p:attrName>
                                        </p:attrNameLst>
                                      </p:cBhvr>
                                      <p:tavLst>
                                        <p:tav tm="0">
                                          <p:val>
                                            <p:strVal val="#ppt_x"/>
                                          </p:val>
                                        </p:tav>
                                        <p:tav tm="100000">
                                          <p:val>
                                            <p:strVal val="#ppt_x"/>
                                          </p:val>
                                        </p:tav>
                                      </p:tavLst>
                                    </p:anim>
                                    <p:anim calcmode="lin" valueType="num">
                                      <p:cBhvr additive="base">
                                        <p:cTn id="8" dur="300" fill="hold"/>
                                        <p:tgtEl>
                                          <p:spTgt spid="2868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4" presetClass="entr" presetSubtype="0" fill="hold" grpId="0" nodeType="clickEffect">
                                  <p:stCondLst>
                                    <p:cond delay="0"/>
                                  </p:stCondLst>
                                  <p:childTnLst>
                                    <p:set>
                                      <p:cBhvr>
                                        <p:cTn id="12" dur="1" fill="hold">
                                          <p:stCondLst>
                                            <p:cond delay="499"/>
                                          </p:stCondLst>
                                        </p:cTn>
                                        <p:tgtEl>
                                          <p:spTgt spid="28675"/>
                                        </p:tgtEl>
                                        <p:attrNameLst>
                                          <p:attrName>style.visibility</p:attrName>
                                        </p:attrNameLst>
                                      </p:cBhvr>
                                      <p:to>
                                        <p:strVal val="visible"/>
                                      </p:to>
                                    </p:set>
                                    <p:anim calcmode="lin" valueType="num">
                                      <p:cBhvr>
                                        <p:cTn id="13" dur="1" fill="hold"/>
                                        <p:tgtEl>
                                          <p:spTgt spid="28675"/>
                                        </p:tgtEl>
                                      </p:cBhvr>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28676"/>
                                        </p:tgtEl>
                                        <p:attrNameLst>
                                          <p:attrName>style.visibility</p:attrName>
                                        </p:attrNameLst>
                                      </p:cBhvr>
                                      <p:to>
                                        <p:strVal val="visible"/>
                                      </p:to>
                                    </p:set>
                                    <p:anim calcmode="lin" valueType="num">
                                      <p:cBhvr>
                                        <p:cTn id="22" dur="1" fill="hold"/>
                                        <p:tgtEl>
                                          <p:spTgt spid="28676"/>
                                        </p:tgtEl>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499"/>
                                          </p:stCondLst>
                                        </p:cTn>
                                        <p:tgtEl>
                                          <p:spTgt spid="2"/>
                                        </p:tgtEl>
                                        <p:attrNameLst>
                                          <p:attrName>style.visibility</p:attrName>
                                        </p:attrNameLst>
                                      </p:cBhvr>
                                      <p:to>
                                        <p:strVal val="visible"/>
                                      </p:to>
                                    </p:set>
                                    <p:anim calcmode="lin" valueType="num">
                                      <p:cBhvr>
                                        <p:cTn id="27" dur="1" fill="hold"/>
                                        <p:tgtEl>
                                          <p:spTgt spid="2"/>
                                        </p:tgtEl>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499"/>
                                          </p:stCondLst>
                                        </p:cTn>
                                        <p:tgtEl>
                                          <p:spTgt spid="3"/>
                                        </p:tgtEl>
                                        <p:attrNameLst>
                                          <p:attrName>style.visibility</p:attrName>
                                        </p:attrNameLst>
                                      </p:cBhvr>
                                      <p:to>
                                        <p:strVal val="visible"/>
                                      </p:to>
                                    </p:set>
                                    <p:anim calcmode="lin" valueType="num">
                                      <p:cBhvr>
                                        <p:cTn id="32" dur="1" fill="hold"/>
                                        <p:tgtEl>
                                          <p:spTgt spid="3"/>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p:bldP spid="28676" grpId="0"/>
      <p:bldP spid="28680" grpId="0"/>
      <p:bldP spid="2" grpId="0"/>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Text Box 2"/>
          <p:cNvSpPr txBox="1"/>
          <p:nvPr/>
        </p:nvSpPr>
        <p:spPr>
          <a:xfrm>
            <a:off x="762000" y="3332163"/>
            <a:ext cx="7070725" cy="1117600"/>
          </a:xfrm>
          <a:prstGeom prst="rect">
            <a:avLst/>
          </a:prstGeom>
          <a:noFill/>
          <a:ln w="9525">
            <a:noFill/>
          </a:ln>
        </p:spPr>
        <p:txBody>
          <a:bodyPr anchor="ctr" anchorCtr="0">
            <a:spAutoFit/>
          </a:bodyPr>
          <a:lstStyle/>
          <a:p>
            <a:pPr marL="476250" indent="-476250" algn="just" eaLnBrk="0" hangingPunct="0">
              <a:lnSpc>
                <a:spcPct val="120000"/>
              </a:lnSpc>
              <a:spcBef>
                <a:spcPct val="50000"/>
              </a:spcBef>
            </a:pPr>
            <a:r>
              <a:rPr lang="zh-CN" altLang="en-US" b="1" dirty="0">
                <a:latin typeface="Times New Roman" panose="02020603050405020304" pitchFamily="18" charset="0"/>
              </a:rPr>
              <a:t>  上述功率计算不仅适用于元件，也适用于任意二端网络。</a:t>
            </a:r>
            <a:endParaRPr lang="zh-CN" altLang="en-US" b="1" dirty="0">
              <a:solidFill>
                <a:schemeClr val="tx1"/>
              </a:solidFill>
              <a:latin typeface="Times New Roman" panose="02020603050405020304" pitchFamily="18" charset="0"/>
            </a:endParaRPr>
          </a:p>
        </p:txBody>
      </p:sp>
      <p:sp>
        <p:nvSpPr>
          <p:cNvPr id="29699" name="Text Box 3"/>
          <p:cNvSpPr txBox="1"/>
          <p:nvPr/>
        </p:nvSpPr>
        <p:spPr>
          <a:xfrm>
            <a:off x="762000" y="4449763"/>
            <a:ext cx="6945313" cy="1630362"/>
          </a:xfrm>
          <a:prstGeom prst="rect">
            <a:avLst/>
          </a:prstGeom>
          <a:noFill/>
          <a:ln w="9525">
            <a:noFill/>
          </a:ln>
        </p:spPr>
        <p:txBody>
          <a:bodyPr anchor="ctr" anchorCtr="0">
            <a:spAutoFit/>
          </a:bodyPr>
          <a:lstStyle/>
          <a:p>
            <a:pPr marL="476250" indent="-476250" algn="just" eaLnBrk="0" hangingPunct="0">
              <a:lnSpc>
                <a:spcPct val="120000"/>
              </a:lnSpc>
              <a:spcBef>
                <a:spcPct val="50000"/>
              </a:spcBef>
            </a:pPr>
            <a:r>
              <a:rPr lang="zh-CN" altLang="en-US" b="1" dirty="0">
                <a:latin typeface="Times New Roman" panose="02020603050405020304" pitchFamily="18" charset="0"/>
              </a:rPr>
              <a:t>  </a:t>
            </a:r>
            <a:r>
              <a:rPr lang="zh-CN" altLang="en-US" b="1" dirty="0">
                <a:solidFill>
                  <a:srgbClr val="FF0000"/>
                </a:solidFill>
                <a:latin typeface="Times New Roman" panose="02020603050405020304" pitchFamily="18" charset="0"/>
              </a:rPr>
              <a:t>电阻元件</a:t>
            </a:r>
            <a:r>
              <a:rPr lang="zh-CN" altLang="en-US" b="1" dirty="0">
                <a:latin typeface="Times New Roman" panose="02020603050405020304" pitchFamily="18" charset="0"/>
              </a:rPr>
              <a:t>在电路中总是消耗</a:t>
            </a:r>
            <a:r>
              <a:rPr lang="en-US" altLang="zh-CN" b="1" dirty="0">
                <a:latin typeface="Times New Roman" panose="02020603050405020304" pitchFamily="18" charset="0"/>
              </a:rPr>
              <a:t>(</a:t>
            </a:r>
            <a:r>
              <a:rPr lang="zh-CN" altLang="en-US" b="1" dirty="0">
                <a:latin typeface="Times New Roman" panose="02020603050405020304" pitchFamily="18" charset="0"/>
              </a:rPr>
              <a:t>吸收</a:t>
            </a:r>
            <a:r>
              <a:rPr lang="en-US" altLang="zh-CN" b="1" dirty="0">
                <a:latin typeface="Times New Roman" panose="02020603050405020304" pitchFamily="18" charset="0"/>
              </a:rPr>
              <a:t>)</a:t>
            </a:r>
            <a:r>
              <a:rPr lang="zh-CN" altLang="en-US" b="1" dirty="0">
                <a:latin typeface="Times New Roman" panose="02020603050405020304" pitchFamily="18" charset="0"/>
              </a:rPr>
              <a:t>功率，而</a:t>
            </a:r>
            <a:r>
              <a:rPr lang="zh-CN" altLang="en-US" b="1" dirty="0">
                <a:solidFill>
                  <a:srgbClr val="FF0000"/>
                </a:solidFill>
                <a:latin typeface="Times New Roman" panose="02020603050405020304" pitchFamily="18" charset="0"/>
              </a:rPr>
              <a:t>电源</a:t>
            </a:r>
            <a:r>
              <a:rPr lang="zh-CN" altLang="en-US" b="1" dirty="0">
                <a:latin typeface="Times New Roman" panose="02020603050405020304" pitchFamily="18" charset="0"/>
              </a:rPr>
              <a:t>在电路中可能吸收，也可能发出功率。</a:t>
            </a:r>
            <a:endParaRPr lang="zh-CN" altLang="en-US" b="1" dirty="0">
              <a:solidFill>
                <a:schemeClr val="tx1"/>
              </a:solidFill>
              <a:latin typeface="Times New Roman" panose="02020603050405020304" pitchFamily="18" charset="0"/>
            </a:endParaRPr>
          </a:p>
        </p:txBody>
      </p:sp>
      <p:sp>
        <p:nvSpPr>
          <p:cNvPr id="29700" name="Text Box 4"/>
          <p:cNvSpPr txBox="1"/>
          <p:nvPr/>
        </p:nvSpPr>
        <p:spPr>
          <a:xfrm>
            <a:off x="3546475" y="881063"/>
            <a:ext cx="4987925" cy="641350"/>
          </a:xfrm>
          <a:prstGeom prst="rect">
            <a:avLst/>
          </a:prstGeom>
          <a:noFill/>
          <a:ln w="9525">
            <a:noFill/>
          </a:ln>
        </p:spPr>
        <p:txBody>
          <a:bodyPr anchor="ctr" anchorCtr="0">
            <a:spAutoFit/>
          </a:bodyPr>
          <a:lstStyle/>
          <a:p>
            <a:pPr algn="ctr" eaLnBrk="0" hangingPunct="0">
              <a:spcBef>
                <a:spcPct val="50000"/>
              </a:spcBef>
            </a:pPr>
            <a:r>
              <a:rPr lang="en-US" altLang="zh-CN" sz="3600" b="1" i="1" dirty="0">
                <a:latin typeface="Times New Roman" panose="02020603050405020304" pitchFamily="18" charset="0"/>
              </a:rPr>
              <a:t>P</a:t>
            </a:r>
            <a:r>
              <a:rPr lang="zh-CN" altLang="en-US" sz="3600" b="1" baseline="-25000" dirty="0">
                <a:latin typeface="Times New Roman" panose="02020603050405020304" pitchFamily="18" charset="0"/>
              </a:rPr>
              <a:t>吸</a:t>
            </a:r>
            <a:r>
              <a:rPr lang="en-US" altLang="zh-CN" sz="3600" b="1" dirty="0">
                <a:latin typeface="Times New Roman" panose="02020603050405020304" pitchFamily="18" charset="0"/>
              </a:rPr>
              <a:t>= </a:t>
            </a:r>
            <a:r>
              <a:rPr lang="zh-CN" altLang="en-US" sz="3600" b="1" dirty="0">
                <a:latin typeface="Times New Roman" panose="02020603050405020304" pitchFamily="18" charset="0"/>
              </a:rPr>
              <a:t>－</a:t>
            </a:r>
            <a:r>
              <a:rPr lang="en-US" altLang="zh-CN" sz="3600" b="1" i="1" dirty="0">
                <a:latin typeface="Times New Roman" panose="02020603050405020304" pitchFamily="18" charset="0"/>
              </a:rPr>
              <a:t>ui</a:t>
            </a:r>
            <a:r>
              <a:rPr lang="en-US" altLang="zh-CN" sz="3600" b="1" dirty="0">
                <a:latin typeface="Times New Roman" panose="02020603050405020304" pitchFamily="18" charset="0"/>
              </a:rPr>
              <a:t> </a:t>
            </a:r>
            <a:endParaRPr lang="en-US" altLang="zh-CN" sz="3600" b="1" dirty="0">
              <a:latin typeface="Times New Roman" panose="02020603050405020304" pitchFamily="18" charset="0"/>
            </a:endParaRPr>
          </a:p>
        </p:txBody>
      </p:sp>
      <p:sp>
        <p:nvSpPr>
          <p:cNvPr id="29701" name="Text Box 5"/>
          <p:cNvSpPr txBox="1"/>
          <p:nvPr/>
        </p:nvSpPr>
        <p:spPr>
          <a:xfrm>
            <a:off x="3546475" y="1619250"/>
            <a:ext cx="4419600" cy="519113"/>
          </a:xfrm>
          <a:prstGeom prst="rect">
            <a:avLst/>
          </a:prstGeom>
          <a:noFill/>
          <a:ln w="9525">
            <a:noFill/>
          </a:ln>
        </p:spPr>
        <p:txBody>
          <a:bodyPr anchor="ctr" anchorCtr="0">
            <a:spAutoFit/>
          </a:bodyPr>
          <a:lstStyle/>
          <a:p>
            <a:pPr algn="ctr" eaLnBrk="0" hangingPunct="0">
              <a:spcBef>
                <a:spcPct val="50000"/>
              </a:spcBef>
            </a:pPr>
            <a:r>
              <a:rPr lang="en-US" altLang="zh-CN" b="1" i="1" dirty="0">
                <a:latin typeface="Times New Roman" panose="02020603050405020304" pitchFamily="18" charset="0"/>
              </a:rPr>
              <a:t>P</a:t>
            </a:r>
            <a:r>
              <a:rPr lang="en-US" altLang="zh-CN" b="1" dirty="0">
                <a:latin typeface="Times New Roman" panose="02020603050405020304" pitchFamily="18" charset="0"/>
              </a:rPr>
              <a:t>&gt;0   </a:t>
            </a:r>
            <a:r>
              <a:rPr lang="zh-CN" altLang="en-US" b="1" dirty="0">
                <a:latin typeface="Times New Roman" panose="02020603050405020304" pitchFamily="18" charset="0"/>
              </a:rPr>
              <a:t>元件实际吸收功率</a:t>
            </a:r>
            <a:endParaRPr lang="zh-CN" altLang="en-US" b="1" dirty="0">
              <a:latin typeface="Times New Roman" panose="02020603050405020304" pitchFamily="18" charset="0"/>
            </a:endParaRPr>
          </a:p>
        </p:txBody>
      </p:sp>
      <p:sp>
        <p:nvSpPr>
          <p:cNvPr id="29702" name="Text Box 6"/>
          <p:cNvSpPr txBox="1"/>
          <p:nvPr/>
        </p:nvSpPr>
        <p:spPr>
          <a:xfrm>
            <a:off x="3508375" y="2239963"/>
            <a:ext cx="4419600" cy="519112"/>
          </a:xfrm>
          <a:prstGeom prst="rect">
            <a:avLst/>
          </a:prstGeom>
          <a:noFill/>
          <a:ln w="9525">
            <a:noFill/>
          </a:ln>
        </p:spPr>
        <p:txBody>
          <a:bodyPr anchor="ctr" anchorCtr="0">
            <a:spAutoFit/>
          </a:bodyPr>
          <a:lstStyle/>
          <a:p>
            <a:pPr algn="ctr" eaLnBrk="0" hangingPunct="0">
              <a:spcBef>
                <a:spcPct val="50000"/>
              </a:spcBef>
            </a:pPr>
            <a:r>
              <a:rPr lang="en-US" altLang="zh-CN" b="1" i="1" dirty="0">
                <a:latin typeface="Times New Roman" panose="02020603050405020304" pitchFamily="18" charset="0"/>
              </a:rPr>
              <a:t>P</a:t>
            </a:r>
            <a:r>
              <a:rPr lang="en-US" altLang="zh-CN" b="1" dirty="0">
                <a:latin typeface="Times New Roman" panose="02020603050405020304" pitchFamily="18" charset="0"/>
              </a:rPr>
              <a:t>&lt;0   </a:t>
            </a:r>
            <a:r>
              <a:rPr lang="zh-CN" altLang="en-US" b="1" dirty="0">
                <a:latin typeface="Times New Roman" panose="02020603050405020304" pitchFamily="18" charset="0"/>
              </a:rPr>
              <a:t>元件实际发出功率</a:t>
            </a:r>
            <a:endParaRPr lang="zh-CN" altLang="en-US" b="1" dirty="0">
              <a:latin typeface="Times New Roman" panose="02020603050405020304" pitchFamily="18" charset="0"/>
            </a:endParaRPr>
          </a:p>
        </p:txBody>
      </p:sp>
      <p:sp>
        <p:nvSpPr>
          <p:cNvPr id="29703" name="Text Box 7"/>
          <p:cNvSpPr txBox="1"/>
          <p:nvPr/>
        </p:nvSpPr>
        <p:spPr>
          <a:xfrm>
            <a:off x="228600" y="341313"/>
            <a:ext cx="3810000" cy="519112"/>
          </a:xfrm>
          <a:prstGeom prst="rect">
            <a:avLst/>
          </a:prstGeom>
          <a:noFill/>
          <a:ln w="9525">
            <a:noFill/>
          </a:ln>
        </p:spPr>
        <p:txBody>
          <a:bodyPr anchor="ctr" anchorCtr="0">
            <a:spAutoFit/>
          </a:bodyPr>
          <a:lstStyle/>
          <a:p>
            <a:pPr algn="ctr" eaLnBrk="0" hangingPunct="0">
              <a:spcBef>
                <a:spcPct val="50000"/>
              </a:spcBef>
            </a:pPr>
            <a:r>
              <a:rPr lang="zh-CN" altLang="en-US" b="1" dirty="0">
                <a:solidFill>
                  <a:srgbClr val="FF0000"/>
                </a:solidFill>
                <a:latin typeface="Times New Roman" panose="02020603050405020304" pitchFamily="18" charset="0"/>
              </a:rPr>
              <a:t>2.  </a:t>
            </a:r>
            <a:r>
              <a:rPr lang="zh-CN" altLang="en-US" b="1" i="1" dirty="0">
                <a:solidFill>
                  <a:srgbClr val="FF0000"/>
                </a:solidFill>
                <a:latin typeface="Times New Roman" panose="02020603050405020304" pitchFamily="18" charset="0"/>
              </a:rPr>
              <a:t>u</a:t>
            </a:r>
            <a:r>
              <a:rPr lang="zh-CN" altLang="en-US" b="1" dirty="0">
                <a:solidFill>
                  <a:srgbClr val="FF0000"/>
                </a:solidFill>
                <a:latin typeface="Times New Roman" panose="02020603050405020304" pitchFamily="18" charset="0"/>
              </a:rPr>
              <a:t>, </a:t>
            </a:r>
            <a:r>
              <a:rPr lang="zh-CN" altLang="en-US" b="1" i="1" dirty="0">
                <a:solidFill>
                  <a:srgbClr val="FF0000"/>
                </a:solidFill>
                <a:latin typeface="Times New Roman" panose="02020603050405020304" pitchFamily="18" charset="0"/>
              </a:rPr>
              <a:t>i</a:t>
            </a:r>
            <a:r>
              <a:rPr lang="zh-CN" altLang="en-US" b="1" dirty="0">
                <a:solidFill>
                  <a:srgbClr val="FF0000"/>
                </a:solidFill>
                <a:latin typeface="Times New Roman" panose="02020603050405020304" pitchFamily="18" charset="0"/>
              </a:rPr>
              <a:t> 非关联参考方向</a:t>
            </a:r>
            <a:endParaRPr lang="zh-CN" altLang="en-US" b="1" dirty="0">
              <a:solidFill>
                <a:srgbClr val="FF0000"/>
              </a:solidFill>
              <a:latin typeface="Times New Roman" panose="02020603050405020304" pitchFamily="18" charset="0"/>
            </a:endParaRPr>
          </a:p>
        </p:txBody>
      </p:sp>
      <p:pic>
        <p:nvPicPr>
          <p:cNvPr id="3" name="图片 2"/>
          <p:cNvPicPr>
            <a:picLocks noChangeAspect="1"/>
          </p:cNvPicPr>
          <p:nvPr/>
        </p:nvPicPr>
        <p:blipFill>
          <a:blip r:embed="rId1"/>
          <a:stretch>
            <a:fillRect/>
          </a:stretch>
        </p:blipFill>
        <p:spPr>
          <a:xfrm>
            <a:off x="203098" y="1120344"/>
            <a:ext cx="3289662" cy="1630361"/>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4" presetClass="entr" presetSubtype="0" fill="hold" grpId="0" nodeType="clickEffect">
                                  <p:stCondLst>
                                    <p:cond delay="0"/>
                                  </p:stCondLst>
                                  <p:childTnLst>
                                    <p:set>
                                      <p:cBhvr>
                                        <p:cTn id="10" dur="1" fill="hold">
                                          <p:stCondLst>
                                            <p:cond delay="499"/>
                                          </p:stCondLst>
                                        </p:cTn>
                                        <p:tgtEl>
                                          <p:spTgt spid="29700"/>
                                        </p:tgtEl>
                                        <p:attrNameLst>
                                          <p:attrName>style.visibility</p:attrName>
                                        </p:attrNameLst>
                                      </p:cBhvr>
                                      <p:to>
                                        <p:strVal val="visible"/>
                                      </p:to>
                                    </p:set>
                                    <p:anim calcmode="lin" valueType="num">
                                      <p:cBhvr>
                                        <p:cTn id="11" dur="1" fill="hold"/>
                                        <p:tgtEl>
                                          <p:spTgt spid="29700"/>
                                        </p:tgtEl>
                                      </p:cBhvr>
                                    </p:anim>
                                  </p:childTnLst>
                                </p:cTn>
                              </p:par>
                            </p:childTnLst>
                          </p:cTn>
                        </p:par>
                      </p:childTnLst>
                    </p:cTn>
                  </p:par>
                  <p:par>
                    <p:cTn id="12" fill="hold">
                      <p:stCondLst>
                        <p:cond delay="indefinite"/>
                      </p:stCondLst>
                      <p:childTnLst>
                        <p:par>
                          <p:cTn id="13" fill="hold">
                            <p:stCondLst>
                              <p:cond delay="0"/>
                            </p:stCondLst>
                            <p:childTnLst>
                              <p:par>
                                <p:cTn id="14" presetID="24" presetClass="entr" presetSubtype="0" fill="hold" grpId="0" nodeType="clickEffect">
                                  <p:stCondLst>
                                    <p:cond delay="0"/>
                                  </p:stCondLst>
                                  <p:childTnLst>
                                    <p:set>
                                      <p:cBhvr>
                                        <p:cTn id="15" dur="1" fill="hold">
                                          <p:stCondLst>
                                            <p:cond delay="499"/>
                                          </p:stCondLst>
                                        </p:cTn>
                                        <p:tgtEl>
                                          <p:spTgt spid="29701"/>
                                        </p:tgtEl>
                                        <p:attrNameLst>
                                          <p:attrName>style.visibility</p:attrName>
                                        </p:attrNameLst>
                                      </p:cBhvr>
                                      <p:to>
                                        <p:strVal val="visible"/>
                                      </p:to>
                                    </p:set>
                                    <p:anim calcmode="lin" valueType="num">
                                      <p:cBhvr>
                                        <p:cTn id="16" dur="1" fill="hold"/>
                                        <p:tgtEl>
                                          <p:spTgt spid="29701"/>
                                        </p:tgtEl>
                                      </p:cBhvr>
                                    </p:anim>
                                  </p:childTnLst>
                                </p:cTn>
                              </p:par>
                            </p:childTnLst>
                          </p:cTn>
                        </p:par>
                      </p:childTnLst>
                    </p:cTn>
                  </p:par>
                  <p:par>
                    <p:cTn id="17" fill="hold">
                      <p:stCondLst>
                        <p:cond delay="indefinite"/>
                      </p:stCondLst>
                      <p:childTnLst>
                        <p:par>
                          <p:cTn id="18" fill="hold">
                            <p:stCondLst>
                              <p:cond delay="0"/>
                            </p:stCondLst>
                            <p:childTnLst>
                              <p:par>
                                <p:cTn id="19" presetID="24" presetClass="entr" presetSubtype="0" fill="hold" grpId="0" nodeType="clickEffect">
                                  <p:stCondLst>
                                    <p:cond delay="0"/>
                                  </p:stCondLst>
                                  <p:childTnLst>
                                    <p:set>
                                      <p:cBhvr>
                                        <p:cTn id="20" dur="1" fill="hold">
                                          <p:stCondLst>
                                            <p:cond delay="499"/>
                                          </p:stCondLst>
                                        </p:cTn>
                                        <p:tgtEl>
                                          <p:spTgt spid="29702"/>
                                        </p:tgtEl>
                                        <p:attrNameLst>
                                          <p:attrName>style.visibility</p:attrName>
                                        </p:attrNameLst>
                                      </p:cBhvr>
                                      <p:to>
                                        <p:strVal val="visible"/>
                                      </p:to>
                                    </p:set>
                                    <p:anim calcmode="lin" valueType="num">
                                      <p:cBhvr>
                                        <p:cTn id="21" dur="1" fill="hold"/>
                                        <p:tgtEl>
                                          <p:spTgt spid="29702"/>
                                        </p:tgtEl>
                                      </p:cBhvr>
                                    </p:anim>
                                  </p:childTnLst>
                                </p:cTn>
                              </p:par>
                            </p:childTnLst>
                          </p:cTn>
                        </p:par>
                      </p:childTnLst>
                    </p:cTn>
                  </p:par>
                  <p:par>
                    <p:cTn id="22" fill="hold">
                      <p:stCondLst>
                        <p:cond delay="indefinite"/>
                      </p:stCondLst>
                      <p:childTnLst>
                        <p:par>
                          <p:cTn id="23" fill="hold">
                            <p:stCondLst>
                              <p:cond delay="0"/>
                            </p:stCondLst>
                            <p:childTnLst>
                              <p:par>
                                <p:cTn id="24" presetID="24" presetClass="entr" presetSubtype="0" fill="hold" grpId="0" nodeType="clickEffect">
                                  <p:stCondLst>
                                    <p:cond delay="0"/>
                                  </p:stCondLst>
                                  <p:childTnLst>
                                    <p:set>
                                      <p:cBhvr>
                                        <p:cTn id="25" dur="1" fill="hold">
                                          <p:stCondLst>
                                            <p:cond delay="499"/>
                                          </p:stCondLst>
                                        </p:cTn>
                                        <p:tgtEl>
                                          <p:spTgt spid="29698"/>
                                        </p:tgtEl>
                                        <p:attrNameLst>
                                          <p:attrName>style.visibility</p:attrName>
                                        </p:attrNameLst>
                                      </p:cBhvr>
                                      <p:to>
                                        <p:strVal val="visible"/>
                                      </p:to>
                                    </p:set>
                                    <p:anim calcmode="lin" valueType="num">
                                      <p:cBhvr>
                                        <p:cTn id="26" dur="1" fill="hold"/>
                                        <p:tgtEl>
                                          <p:spTgt spid="29698"/>
                                        </p:tgtEl>
                                      </p:cBhvr>
                                    </p:anim>
                                  </p:childTnLst>
                                </p:cTn>
                              </p:par>
                            </p:childTnLst>
                          </p:cTn>
                        </p:par>
                      </p:childTnLst>
                    </p:cTn>
                  </p:par>
                  <p:par>
                    <p:cTn id="27" fill="hold">
                      <p:stCondLst>
                        <p:cond delay="indefinite"/>
                      </p:stCondLst>
                      <p:childTnLst>
                        <p:par>
                          <p:cTn id="28" fill="hold">
                            <p:stCondLst>
                              <p:cond delay="0"/>
                            </p:stCondLst>
                            <p:childTnLst>
                              <p:par>
                                <p:cTn id="29" presetID="24" presetClass="entr" presetSubtype="0" fill="hold" grpId="0" nodeType="clickEffect">
                                  <p:stCondLst>
                                    <p:cond delay="0"/>
                                  </p:stCondLst>
                                  <p:childTnLst>
                                    <p:set>
                                      <p:cBhvr>
                                        <p:cTn id="30" dur="1" fill="hold">
                                          <p:stCondLst>
                                            <p:cond delay="499"/>
                                          </p:stCondLst>
                                        </p:cTn>
                                        <p:tgtEl>
                                          <p:spTgt spid="29699"/>
                                        </p:tgtEl>
                                        <p:attrNameLst>
                                          <p:attrName>style.visibility</p:attrName>
                                        </p:attrNameLst>
                                      </p:cBhvr>
                                      <p:to>
                                        <p:strVal val="visible"/>
                                      </p:to>
                                    </p:set>
                                    <p:anim calcmode="lin" valueType="num">
                                      <p:cBhvr>
                                        <p:cTn id="31" dur="1" fill="hold"/>
                                        <p:tgtEl>
                                          <p:spTgt spid="29699"/>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699" grpId="0"/>
      <p:bldP spid="29700" grpId="0"/>
      <p:bldP spid="29701" grpId="0"/>
      <p:bldP spid="2970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p:nvPr/>
        </p:nvSpPr>
        <p:spPr>
          <a:xfrm>
            <a:off x="0" y="404813"/>
            <a:ext cx="9144000" cy="1117600"/>
          </a:xfrm>
          <a:prstGeom prst="rect">
            <a:avLst/>
          </a:prstGeom>
          <a:noFill/>
          <a:ln w="9525">
            <a:noFill/>
          </a:ln>
        </p:spPr>
        <p:txBody>
          <a:bodyPr anchor="ctr" anchorCtr="0">
            <a:spAutoFit/>
          </a:bodyPr>
          <a:lstStyle/>
          <a:p>
            <a:pPr>
              <a:lnSpc>
                <a:spcPct val="120000"/>
              </a:lnSpc>
            </a:pPr>
            <a:r>
              <a:rPr lang="zh-CN" altLang="en-US" b="1" dirty="0">
                <a:latin typeface="Times New Roman" panose="02020603050405020304" pitchFamily="18" charset="0"/>
              </a:rPr>
              <a:t>例</a:t>
            </a:r>
            <a:r>
              <a:rPr lang="en-US" altLang="zh-CN" b="1" dirty="0">
                <a:latin typeface="Times New Roman" panose="02020603050405020304" pitchFamily="18" charset="0"/>
              </a:rPr>
              <a:t> (1)</a:t>
            </a:r>
            <a:r>
              <a:rPr lang="zh-CN" altLang="en-US" b="1" dirty="0">
                <a:latin typeface="Times New Roman" panose="02020603050405020304" pitchFamily="18" charset="0"/>
              </a:rPr>
              <a:t>在图 </a:t>
            </a:r>
            <a:r>
              <a:rPr lang="en-US" altLang="zh-CN" b="1" dirty="0">
                <a:latin typeface="Times New Roman" panose="02020603050405020304" pitchFamily="18" charset="0"/>
              </a:rPr>
              <a:t>(a)</a:t>
            </a:r>
            <a:r>
              <a:rPr lang="zh-CN" altLang="en-US" b="1" dirty="0">
                <a:latin typeface="Times New Roman" panose="02020603050405020304" pitchFamily="18" charset="0"/>
              </a:rPr>
              <a:t>中，已知元件</a:t>
            </a:r>
            <a:r>
              <a:rPr lang="en-US" altLang="zh-CN" b="1" dirty="0">
                <a:latin typeface="Times New Roman" panose="02020603050405020304" pitchFamily="18" charset="0"/>
              </a:rPr>
              <a:t>1</a:t>
            </a:r>
            <a:r>
              <a:rPr lang="zh-CN" altLang="en-US" b="1" dirty="0">
                <a:latin typeface="Times New Roman" panose="02020603050405020304" pitchFamily="18" charset="0"/>
              </a:rPr>
              <a:t>吸收的功率为</a:t>
            </a:r>
            <a:r>
              <a:rPr lang="en-US" altLang="zh-CN" b="1" dirty="0">
                <a:latin typeface="Times New Roman" panose="02020603050405020304" pitchFamily="18" charset="0"/>
              </a:rPr>
              <a:t>-20W</a:t>
            </a:r>
            <a:r>
              <a:rPr lang="zh-CN" altLang="en-US" b="1" dirty="0">
                <a:latin typeface="Times New Roman" panose="02020603050405020304" pitchFamily="18" charset="0"/>
              </a:rPr>
              <a:t>，</a:t>
            </a:r>
            <a:r>
              <a:rPr lang="en-US" altLang="zh-CN" b="1" i="1" dirty="0">
                <a:latin typeface="Times New Roman" panose="02020603050405020304" pitchFamily="18" charset="0"/>
              </a:rPr>
              <a:t>I</a:t>
            </a:r>
            <a:r>
              <a:rPr lang="en-US" altLang="zh-CN" b="1" baseline="-25000" dirty="0">
                <a:latin typeface="Times New Roman" panose="02020603050405020304" pitchFamily="18" charset="0"/>
              </a:rPr>
              <a:t>1</a:t>
            </a:r>
            <a:r>
              <a:rPr lang="en-US" altLang="zh-CN" b="1" dirty="0">
                <a:latin typeface="Times New Roman" panose="02020603050405020304" pitchFamily="18" charset="0"/>
              </a:rPr>
              <a:t>=5A</a:t>
            </a:r>
            <a:r>
              <a:rPr lang="zh-CN" altLang="en-US" b="1" dirty="0">
                <a:latin typeface="Times New Roman" panose="02020603050405020304" pitchFamily="18" charset="0"/>
              </a:rPr>
              <a:t>，求电压</a:t>
            </a:r>
            <a:r>
              <a:rPr lang="en-US" altLang="zh-CN" b="1" i="1" dirty="0">
                <a:latin typeface="Times New Roman" panose="02020603050405020304" pitchFamily="18" charset="0"/>
              </a:rPr>
              <a:t>U</a:t>
            </a:r>
            <a:r>
              <a:rPr lang="en-US" altLang="zh-CN" b="1" baseline="-25000" dirty="0">
                <a:latin typeface="Times New Roman" panose="02020603050405020304" pitchFamily="18" charset="0"/>
              </a:rPr>
              <a:t>1</a:t>
            </a:r>
            <a:r>
              <a:rPr lang="zh-CN" altLang="en-US" b="1" dirty="0">
                <a:latin typeface="Times New Roman" panose="02020603050405020304" pitchFamily="18" charset="0"/>
              </a:rPr>
              <a:t>；              </a:t>
            </a:r>
            <a:endParaRPr lang="zh-CN" altLang="en-US" b="1" dirty="0">
              <a:latin typeface="Times New Roman" panose="02020603050405020304" pitchFamily="18" charset="0"/>
            </a:endParaRPr>
          </a:p>
        </p:txBody>
      </p:sp>
      <p:sp>
        <p:nvSpPr>
          <p:cNvPr id="60419" name="Rectangle 3"/>
          <p:cNvSpPr/>
          <p:nvPr/>
        </p:nvSpPr>
        <p:spPr>
          <a:xfrm>
            <a:off x="0" y="3135313"/>
            <a:ext cx="9144000" cy="0"/>
          </a:xfrm>
          <a:prstGeom prst="rect">
            <a:avLst/>
          </a:prstGeom>
          <a:noFill/>
          <a:ln w="9525">
            <a:noFill/>
          </a:ln>
        </p:spPr>
        <p:txBody>
          <a:bodyPr wrap="none" anchor="ctr" anchorCtr="0">
            <a:spAutoFit/>
          </a:bodyPr>
          <a:lstStyle/>
          <a:p>
            <a:pPr eaLnBrk="0" hangingPunct="0"/>
            <a:endParaRPr lang="zh-CN" altLang="en-US" dirty="0">
              <a:latin typeface="Times New Roman" panose="02020603050405020304" pitchFamily="18" charset="0"/>
            </a:endParaRPr>
          </a:p>
        </p:txBody>
      </p:sp>
      <p:graphicFrame>
        <p:nvGraphicFramePr>
          <p:cNvPr id="60420" name="Object 4"/>
          <p:cNvGraphicFramePr>
            <a:graphicFrameLocks noChangeAspect="1"/>
          </p:cNvGraphicFramePr>
          <p:nvPr/>
        </p:nvGraphicFramePr>
        <p:xfrm>
          <a:off x="2352675" y="1822451"/>
          <a:ext cx="3529012" cy="1454150"/>
        </p:xfrm>
        <a:graphic>
          <a:graphicData uri="http://schemas.openxmlformats.org/presentationml/2006/ole">
            <mc:AlternateContent xmlns:mc="http://schemas.openxmlformats.org/markup-compatibility/2006">
              <mc:Choice xmlns:v="urn:schemas-microsoft-com:vml" Requires="v">
                <p:oleObj spid="_x0000_s2" name="" r:id="rId1" imgW="3364230" imgH="711200" progId="Visio.Drawing.11">
                  <p:embed/>
                </p:oleObj>
              </mc:Choice>
              <mc:Fallback>
                <p:oleObj name="" r:id="rId1" imgW="3364230" imgH="711200" progId="Visio.Drawing.11">
                  <p:embed/>
                  <p:pic>
                    <p:nvPicPr>
                      <p:cNvPr id="0" name="图片 3124"/>
                      <p:cNvPicPr/>
                      <p:nvPr/>
                    </p:nvPicPr>
                    <p:blipFill>
                      <a:blip r:embed="rId2"/>
                      <a:srcRect r="49477"/>
                      <a:stretch>
                        <a:fillRect/>
                      </a:stretch>
                    </p:blipFill>
                    <p:spPr>
                      <a:xfrm>
                        <a:off x="2352675" y="1822451"/>
                        <a:ext cx="3529012" cy="1454150"/>
                      </a:xfrm>
                      <a:prstGeom prst="rect">
                        <a:avLst/>
                      </a:prstGeom>
                      <a:noFill/>
                      <a:ln w="38100">
                        <a:noFill/>
                        <a:miter/>
                      </a:ln>
                    </p:spPr>
                  </p:pic>
                </p:oleObj>
              </mc:Fallback>
            </mc:AlternateContent>
          </a:graphicData>
        </a:graphic>
      </p:graphicFrame>
      <p:graphicFrame>
        <p:nvGraphicFramePr>
          <p:cNvPr id="30725" name="对象 30724"/>
          <p:cNvGraphicFramePr>
            <a:graphicFrameLocks noChangeAspect="1"/>
          </p:cNvGraphicFramePr>
          <p:nvPr/>
        </p:nvGraphicFramePr>
        <p:xfrm>
          <a:off x="2124075" y="3716338"/>
          <a:ext cx="1946275" cy="684212"/>
        </p:xfrm>
        <a:graphic>
          <a:graphicData uri="http://schemas.openxmlformats.org/presentationml/2006/ole">
            <mc:AlternateContent xmlns:mc="http://schemas.openxmlformats.org/markup-compatibility/2006">
              <mc:Choice xmlns:v="urn:schemas-microsoft-com:vml" Requires="v">
                <p:oleObj spid="_x0000_s3" name="" r:id="rId3" imgW="653415" imgH="230505" progId="">
                  <p:embed/>
                </p:oleObj>
              </mc:Choice>
              <mc:Fallback>
                <p:oleObj name="" r:id="rId3" imgW="653415" imgH="230505" progId="">
                  <p:embed/>
                  <p:pic>
                    <p:nvPicPr>
                      <p:cNvPr id="0" name="图片 3120"/>
                      <p:cNvPicPr/>
                      <p:nvPr/>
                    </p:nvPicPr>
                    <p:blipFill>
                      <a:blip r:embed="rId4"/>
                      <a:stretch>
                        <a:fillRect/>
                      </a:stretch>
                    </p:blipFill>
                    <p:spPr>
                      <a:xfrm>
                        <a:off x="2124075" y="3716338"/>
                        <a:ext cx="1946275" cy="684212"/>
                      </a:xfrm>
                      <a:prstGeom prst="rect">
                        <a:avLst/>
                      </a:prstGeom>
                      <a:noFill/>
                      <a:ln w="38100">
                        <a:noFill/>
                        <a:miter/>
                      </a:ln>
                    </p:spPr>
                  </p:pic>
                </p:oleObj>
              </mc:Fallback>
            </mc:AlternateContent>
          </a:graphicData>
        </a:graphic>
      </p:graphicFrame>
      <p:graphicFrame>
        <p:nvGraphicFramePr>
          <p:cNvPr id="30726" name="对象 30725"/>
          <p:cNvGraphicFramePr>
            <a:graphicFrameLocks noChangeAspect="1"/>
          </p:cNvGraphicFramePr>
          <p:nvPr/>
        </p:nvGraphicFramePr>
        <p:xfrm>
          <a:off x="2051050" y="4581525"/>
          <a:ext cx="4132263" cy="1289050"/>
        </p:xfrm>
        <a:graphic>
          <a:graphicData uri="http://schemas.openxmlformats.org/presentationml/2006/ole">
            <mc:AlternateContent xmlns:mc="http://schemas.openxmlformats.org/markup-compatibility/2006">
              <mc:Choice xmlns:v="urn:schemas-microsoft-com:vml" Requires="v">
                <p:oleObj spid="_x0000_s4" name="" r:id="rId5" imgW="1395095" imgH="434975" progId="">
                  <p:embed/>
                </p:oleObj>
              </mc:Choice>
              <mc:Fallback>
                <p:oleObj name="" r:id="rId5" imgW="1395095" imgH="434975" progId="">
                  <p:embed/>
                  <p:pic>
                    <p:nvPicPr>
                      <p:cNvPr id="0" name="图片 3121"/>
                      <p:cNvPicPr/>
                      <p:nvPr/>
                    </p:nvPicPr>
                    <p:blipFill>
                      <a:blip r:embed="rId6"/>
                      <a:stretch>
                        <a:fillRect/>
                      </a:stretch>
                    </p:blipFill>
                    <p:spPr>
                      <a:xfrm>
                        <a:off x="2051050" y="4581525"/>
                        <a:ext cx="4132263" cy="1289050"/>
                      </a:xfrm>
                      <a:prstGeom prst="rect">
                        <a:avLst/>
                      </a:prstGeom>
                      <a:noFill/>
                      <a:ln w="38100">
                        <a:noFill/>
                        <a:miter/>
                      </a:ln>
                    </p:spPr>
                  </p:pic>
                </p:oleObj>
              </mc:Fallback>
            </mc:AlternateContent>
          </a:graphicData>
        </a:graphic>
      </p:graphicFrame>
      <p:sp>
        <p:nvSpPr>
          <p:cNvPr id="60423" name="Rectangle 7"/>
          <p:cNvSpPr/>
          <p:nvPr/>
        </p:nvSpPr>
        <p:spPr>
          <a:xfrm>
            <a:off x="0" y="2822575"/>
            <a:ext cx="9144000" cy="0"/>
          </a:xfrm>
          <a:prstGeom prst="rect">
            <a:avLst/>
          </a:prstGeom>
          <a:noFill/>
          <a:ln w="9525">
            <a:noFill/>
          </a:ln>
        </p:spPr>
        <p:txBody>
          <a:bodyPr wrap="none" anchor="ctr" anchorCtr="0">
            <a:spAutoFit/>
          </a:bodyPr>
          <a:lstStyle/>
          <a:p>
            <a:pPr eaLnBrk="0" hangingPunct="0"/>
            <a:endParaRPr lang="zh-CN" altLang="en-US" dirty="0">
              <a:latin typeface="Times New Roman" panose="02020603050405020304" pitchFamily="18" charset="0"/>
            </a:endParaRPr>
          </a:p>
        </p:txBody>
      </p:sp>
      <p:sp>
        <p:nvSpPr>
          <p:cNvPr id="60424" name="Rectangle 8"/>
          <p:cNvSpPr/>
          <p:nvPr/>
        </p:nvSpPr>
        <p:spPr>
          <a:xfrm>
            <a:off x="1619250" y="3716338"/>
            <a:ext cx="1847850" cy="244475"/>
          </a:xfrm>
          <a:prstGeom prst="rect">
            <a:avLst/>
          </a:prstGeom>
          <a:noFill/>
          <a:ln w="9525">
            <a:noFill/>
          </a:ln>
        </p:spPr>
        <p:txBody>
          <a:bodyPr wrap="none" anchor="ctr" anchorCtr="0">
            <a:spAutoFit/>
          </a:bodyPr>
          <a:lstStyle/>
          <a:p>
            <a:r>
              <a:rPr lang="zh-CN" altLang="en-US" sz="1000" dirty="0">
                <a:solidFill>
                  <a:schemeClr val="tx1"/>
                </a:solidFill>
                <a:latin typeface="宋体" panose="02010600030101010101" pitchFamily="2" charset="-122"/>
              </a:rPr>
              <a:t>                      </a:t>
            </a:r>
            <a:endParaRPr lang="zh-CN" altLang="en-US" sz="2400" dirty="0">
              <a:solidFill>
                <a:schemeClr val="tx1"/>
              </a:solidFill>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725"/>
                                        </p:tgtEl>
                                        <p:attrNameLst>
                                          <p:attrName>style.visibility</p:attrName>
                                        </p:attrNameLst>
                                      </p:cBhvr>
                                      <p:to>
                                        <p:strVal val="visible"/>
                                      </p:to>
                                    </p:set>
                                    <p:animEffect transition="in" filter="blinds(horizontal)">
                                      <p:cBhvr>
                                        <p:cTn id="7" dur="500"/>
                                        <p:tgtEl>
                                          <p:spTgt spid="3072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0726"/>
                                        </p:tgtEl>
                                        <p:attrNameLst>
                                          <p:attrName>style.visibility</p:attrName>
                                        </p:attrNameLst>
                                      </p:cBhvr>
                                      <p:to>
                                        <p:strVal val="visible"/>
                                      </p:to>
                                    </p:set>
                                    <p:anim calcmode="lin" valueType="num">
                                      <p:cBhvr additive="base">
                                        <p:cTn id="12" dur="500" fill="hold"/>
                                        <p:tgtEl>
                                          <p:spTgt spid="30726"/>
                                        </p:tgtEl>
                                        <p:attrNameLst>
                                          <p:attrName>ppt_x</p:attrName>
                                        </p:attrNameLst>
                                      </p:cBhvr>
                                      <p:tavLst>
                                        <p:tav tm="0">
                                          <p:val>
                                            <p:strVal val="#ppt_x"/>
                                          </p:val>
                                        </p:tav>
                                        <p:tav tm="100000">
                                          <p:val>
                                            <p:strVal val="#ppt_x"/>
                                          </p:val>
                                        </p:tav>
                                      </p:tavLst>
                                    </p:anim>
                                    <p:anim calcmode="lin" valueType="num">
                                      <p:cBhvr additive="base">
                                        <p:cTn id="13" dur="500" fill="hold"/>
                                        <p:tgtEl>
                                          <p:spTgt spid="307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p:nvPr/>
        </p:nvSpPr>
        <p:spPr>
          <a:xfrm>
            <a:off x="179388" y="260350"/>
            <a:ext cx="8964612" cy="1117600"/>
          </a:xfrm>
          <a:prstGeom prst="rect">
            <a:avLst/>
          </a:prstGeom>
          <a:noFill/>
          <a:ln w="9525">
            <a:noFill/>
          </a:ln>
        </p:spPr>
        <p:txBody>
          <a:bodyPr>
            <a:spAutoFit/>
          </a:bodyPr>
          <a:lstStyle/>
          <a:p>
            <a:pPr>
              <a:lnSpc>
                <a:spcPct val="120000"/>
              </a:lnSpc>
            </a:pPr>
            <a:r>
              <a:rPr lang="zh-CN" altLang="en-US" b="1" dirty="0">
                <a:latin typeface="Times New Roman" panose="02020603050405020304" pitchFamily="18" charset="0"/>
              </a:rPr>
              <a:t>（</a:t>
            </a:r>
            <a:r>
              <a:rPr lang="en-US" altLang="zh-CN" b="1" dirty="0">
                <a:latin typeface="Times New Roman" panose="02020603050405020304" pitchFamily="18" charset="0"/>
              </a:rPr>
              <a:t>2</a:t>
            </a:r>
            <a:r>
              <a:rPr lang="zh-CN" altLang="en-US" b="1" dirty="0">
                <a:latin typeface="Times New Roman" panose="02020603050405020304" pitchFamily="18" charset="0"/>
              </a:rPr>
              <a:t>）图中，已知元件</a:t>
            </a:r>
            <a:r>
              <a:rPr lang="en-US" altLang="zh-CN" b="1" dirty="0">
                <a:latin typeface="Times New Roman" panose="02020603050405020304" pitchFamily="18" charset="0"/>
              </a:rPr>
              <a:t>2</a:t>
            </a:r>
            <a:r>
              <a:rPr lang="zh-CN" altLang="en-US" b="1" dirty="0">
                <a:latin typeface="Times New Roman" panose="02020603050405020304" pitchFamily="18" charset="0"/>
              </a:rPr>
              <a:t>发出的功率为</a:t>
            </a:r>
            <a:r>
              <a:rPr lang="en-US" altLang="zh-CN" b="1" dirty="0">
                <a:latin typeface="Times New Roman" panose="02020603050405020304" pitchFamily="18" charset="0"/>
              </a:rPr>
              <a:t>-12W</a:t>
            </a:r>
            <a:r>
              <a:rPr lang="zh-CN" altLang="en-US" b="1" dirty="0">
                <a:latin typeface="Times New Roman" panose="02020603050405020304" pitchFamily="18" charset="0"/>
              </a:rPr>
              <a:t>，</a:t>
            </a:r>
            <a:r>
              <a:rPr lang="en-US" altLang="zh-CN" b="1" i="1" dirty="0">
                <a:latin typeface="Times New Roman" panose="02020603050405020304" pitchFamily="18" charset="0"/>
              </a:rPr>
              <a:t>U</a:t>
            </a:r>
            <a:r>
              <a:rPr lang="en-US" altLang="zh-CN" b="1" baseline="-25000" dirty="0">
                <a:latin typeface="Times New Roman" panose="02020603050405020304" pitchFamily="18" charset="0"/>
              </a:rPr>
              <a:t>2</a:t>
            </a:r>
            <a:r>
              <a:rPr lang="en-US" altLang="zh-CN" b="1" dirty="0">
                <a:latin typeface="Times New Roman" panose="02020603050405020304" pitchFamily="18" charset="0"/>
              </a:rPr>
              <a:t>=-4V</a:t>
            </a:r>
            <a:r>
              <a:rPr lang="zh-CN" altLang="en-US" b="1" dirty="0">
                <a:latin typeface="Times New Roman" panose="02020603050405020304" pitchFamily="18" charset="0"/>
              </a:rPr>
              <a:t>，求电流</a:t>
            </a:r>
            <a:r>
              <a:rPr lang="en-US" altLang="zh-CN" b="1" i="1" dirty="0">
                <a:latin typeface="Times New Roman" panose="02020603050405020304" pitchFamily="18" charset="0"/>
              </a:rPr>
              <a:t>I</a:t>
            </a:r>
            <a:r>
              <a:rPr lang="en-US" altLang="zh-CN" b="1" baseline="-25000" dirty="0">
                <a:latin typeface="Times New Roman" panose="02020603050405020304" pitchFamily="18" charset="0"/>
              </a:rPr>
              <a:t>2</a:t>
            </a:r>
            <a:r>
              <a:rPr lang="zh-CN" altLang="en-US" b="1" dirty="0">
                <a:latin typeface="Times New Roman" panose="02020603050405020304" pitchFamily="18" charset="0"/>
              </a:rPr>
              <a:t>； </a:t>
            </a:r>
            <a:endParaRPr lang="zh-CN" altLang="en-US" b="1" dirty="0">
              <a:latin typeface="Times New Roman" panose="02020603050405020304" pitchFamily="18" charset="0"/>
            </a:endParaRPr>
          </a:p>
        </p:txBody>
      </p:sp>
      <p:graphicFrame>
        <p:nvGraphicFramePr>
          <p:cNvPr id="61443" name="Object 3"/>
          <p:cNvGraphicFramePr>
            <a:graphicFrameLocks noChangeAspect="1"/>
          </p:cNvGraphicFramePr>
          <p:nvPr/>
        </p:nvGraphicFramePr>
        <p:xfrm>
          <a:off x="2627313" y="1700213"/>
          <a:ext cx="3240087" cy="1454150"/>
        </p:xfrm>
        <a:graphic>
          <a:graphicData uri="http://schemas.openxmlformats.org/presentationml/2006/ole">
            <mc:AlternateContent xmlns:mc="http://schemas.openxmlformats.org/markup-compatibility/2006">
              <mc:Choice xmlns:v="urn:schemas-microsoft-com:vml" Requires="v">
                <p:oleObj spid="_x0000_s2" name="" r:id="rId1" imgW="3364230" imgH="711200" progId="Visio.Drawing.11">
                  <p:embed/>
                </p:oleObj>
              </mc:Choice>
              <mc:Fallback>
                <p:oleObj name="" r:id="rId1" imgW="3364230" imgH="711200" progId="Visio.Drawing.11">
                  <p:embed/>
                  <p:pic>
                    <p:nvPicPr>
                      <p:cNvPr id="0" name="图片 3119"/>
                      <p:cNvPicPr/>
                      <p:nvPr/>
                    </p:nvPicPr>
                    <p:blipFill>
                      <a:blip r:embed="rId2"/>
                      <a:srcRect l="51546" r="2068"/>
                      <a:stretch>
                        <a:fillRect/>
                      </a:stretch>
                    </p:blipFill>
                    <p:spPr>
                      <a:xfrm>
                        <a:off x="2627313" y="1700213"/>
                        <a:ext cx="3240087" cy="1454150"/>
                      </a:xfrm>
                      <a:prstGeom prst="rect">
                        <a:avLst/>
                      </a:prstGeom>
                      <a:noFill/>
                      <a:ln w="38100">
                        <a:noFill/>
                        <a:miter/>
                      </a:ln>
                    </p:spPr>
                  </p:pic>
                </p:oleObj>
              </mc:Fallback>
            </mc:AlternateContent>
          </a:graphicData>
        </a:graphic>
      </p:graphicFrame>
      <p:graphicFrame>
        <p:nvGraphicFramePr>
          <p:cNvPr id="31748" name="对象 31747"/>
          <p:cNvGraphicFramePr>
            <a:graphicFrameLocks noChangeAspect="1"/>
          </p:cNvGraphicFramePr>
          <p:nvPr/>
        </p:nvGraphicFramePr>
        <p:xfrm>
          <a:off x="2987675" y="3284538"/>
          <a:ext cx="1974850" cy="571500"/>
        </p:xfrm>
        <a:graphic>
          <a:graphicData uri="http://schemas.openxmlformats.org/presentationml/2006/ole">
            <mc:AlternateContent xmlns:mc="http://schemas.openxmlformats.org/markup-compatibility/2006">
              <mc:Choice xmlns:v="urn:schemas-microsoft-com:vml" Requires="v">
                <p:oleObj spid="_x0000_s3" name="" r:id="rId3" imgW="793750" imgH="230505" progId="">
                  <p:embed/>
                </p:oleObj>
              </mc:Choice>
              <mc:Fallback>
                <p:oleObj name="" r:id="rId3" imgW="793750" imgH="230505" progId="">
                  <p:embed/>
                  <p:pic>
                    <p:nvPicPr>
                      <p:cNvPr id="0" name="图片 3118"/>
                      <p:cNvPicPr/>
                      <p:nvPr/>
                    </p:nvPicPr>
                    <p:blipFill>
                      <a:blip r:embed="rId4"/>
                      <a:stretch>
                        <a:fillRect/>
                      </a:stretch>
                    </p:blipFill>
                    <p:spPr>
                      <a:xfrm>
                        <a:off x="2987675" y="3284538"/>
                        <a:ext cx="1974850" cy="571500"/>
                      </a:xfrm>
                      <a:prstGeom prst="rect">
                        <a:avLst/>
                      </a:prstGeom>
                      <a:noFill/>
                      <a:ln w="38100">
                        <a:noFill/>
                        <a:miter/>
                      </a:ln>
                    </p:spPr>
                  </p:pic>
                </p:oleObj>
              </mc:Fallback>
            </mc:AlternateContent>
          </a:graphicData>
        </a:graphic>
      </p:graphicFrame>
      <p:graphicFrame>
        <p:nvGraphicFramePr>
          <p:cNvPr id="31749" name="对象 31748"/>
          <p:cNvGraphicFramePr>
            <a:graphicFrameLocks noChangeAspect="1"/>
          </p:cNvGraphicFramePr>
          <p:nvPr/>
        </p:nvGraphicFramePr>
        <p:xfrm>
          <a:off x="2543175" y="4797425"/>
          <a:ext cx="3611563" cy="1077913"/>
        </p:xfrm>
        <a:graphic>
          <a:graphicData uri="http://schemas.openxmlformats.org/presentationml/2006/ole">
            <mc:AlternateContent xmlns:mc="http://schemas.openxmlformats.org/markup-compatibility/2006">
              <mc:Choice xmlns:v="urn:schemas-microsoft-com:vml" Requires="v">
                <p:oleObj spid="_x0000_s4" name="" r:id="rId5" imgW="1454785" imgH="433705" progId="">
                  <p:embed/>
                </p:oleObj>
              </mc:Choice>
              <mc:Fallback>
                <p:oleObj name="" r:id="rId5" imgW="1454785" imgH="433705" progId="">
                  <p:embed/>
                  <p:pic>
                    <p:nvPicPr>
                      <p:cNvPr id="0" name="图片 3122"/>
                      <p:cNvPicPr/>
                      <p:nvPr/>
                    </p:nvPicPr>
                    <p:blipFill>
                      <a:blip r:embed="rId6"/>
                      <a:stretch>
                        <a:fillRect/>
                      </a:stretch>
                    </p:blipFill>
                    <p:spPr>
                      <a:xfrm>
                        <a:off x="2543175" y="4797425"/>
                        <a:ext cx="3611563" cy="1077913"/>
                      </a:xfrm>
                      <a:prstGeom prst="rect">
                        <a:avLst/>
                      </a:prstGeom>
                      <a:noFill/>
                      <a:ln w="38100">
                        <a:noFill/>
                        <a:miter/>
                      </a:ln>
                    </p:spPr>
                  </p:pic>
                </p:oleObj>
              </mc:Fallback>
            </mc:AlternateContent>
          </a:graphicData>
        </a:graphic>
      </p:graphicFrame>
      <p:sp>
        <p:nvSpPr>
          <p:cNvPr id="31750" name="Rectangle 6"/>
          <p:cNvSpPr/>
          <p:nvPr/>
        </p:nvSpPr>
        <p:spPr>
          <a:xfrm>
            <a:off x="107950" y="4149725"/>
            <a:ext cx="9064625" cy="457200"/>
          </a:xfrm>
          <a:prstGeom prst="rect">
            <a:avLst/>
          </a:prstGeom>
          <a:noFill/>
          <a:ln w="9525">
            <a:noFill/>
          </a:ln>
        </p:spPr>
        <p:txBody>
          <a:bodyPr wrap="none" anchor="ctr" anchorCtr="0">
            <a:spAutoFit/>
          </a:bodyPr>
          <a:lstStyle/>
          <a:p>
            <a:r>
              <a:rPr lang="zh-CN" altLang="en-US" sz="2400" b="1" dirty="0">
                <a:latin typeface="Times New Roman" panose="02020603050405020304" pitchFamily="18" charset="0"/>
              </a:rPr>
              <a:t>元件</a:t>
            </a:r>
            <a:r>
              <a:rPr lang="en-US" altLang="zh-CN" sz="2400" b="1" dirty="0">
                <a:latin typeface="Times New Roman" panose="02020603050405020304" pitchFamily="18" charset="0"/>
              </a:rPr>
              <a:t>2</a:t>
            </a:r>
            <a:r>
              <a:rPr lang="zh-CN" altLang="en-US" sz="2400" b="1" dirty="0">
                <a:latin typeface="Times New Roman" panose="02020603050405020304" pitchFamily="18" charset="0"/>
              </a:rPr>
              <a:t>发出的功率为负值，表明实际为吸收功率，即吸收功率</a:t>
            </a:r>
            <a:r>
              <a:rPr lang="en-US" altLang="zh-CN" sz="2400" b="1" dirty="0">
                <a:latin typeface="Times New Roman" panose="02020603050405020304" pitchFamily="18" charset="0"/>
              </a:rPr>
              <a:t>12 W </a:t>
            </a:r>
            <a:endParaRPr lang="en-US" altLang="zh-CN" sz="2400" b="1"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1748"/>
                                        </p:tgtEl>
                                        <p:attrNameLst>
                                          <p:attrName>style.visibility</p:attrName>
                                        </p:attrNameLst>
                                      </p:cBhvr>
                                      <p:to>
                                        <p:strVal val="visible"/>
                                      </p:to>
                                    </p:set>
                                    <p:animEffect transition="in" filter="blinds(horizontal)">
                                      <p:cBhvr>
                                        <p:cTn id="7" dur="500"/>
                                        <p:tgtEl>
                                          <p:spTgt spid="3174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1750"/>
                                        </p:tgtEl>
                                        <p:attrNameLst>
                                          <p:attrName>style.visibility</p:attrName>
                                        </p:attrNameLst>
                                      </p:cBhvr>
                                      <p:to>
                                        <p:strVal val="visible"/>
                                      </p:to>
                                    </p:set>
                                    <p:anim calcmode="lin" valueType="num">
                                      <p:cBhvr additive="base">
                                        <p:cTn id="12" dur="500" fill="hold"/>
                                        <p:tgtEl>
                                          <p:spTgt spid="31750"/>
                                        </p:tgtEl>
                                        <p:attrNameLst>
                                          <p:attrName>ppt_x</p:attrName>
                                        </p:attrNameLst>
                                      </p:cBhvr>
                                      <p:tavLst>
                                        <p:tav tm="0">
                                          <p:val>
                                            <p:strVal val="#ppt_x"/>
                                          </p:val>
                                        </p:tav>
                                        <p:tav tm="100000">
                                          <p:val>
                                            <p:strVal val="#ppt_x"/>
                                          </p:val>
                                        </p:tav>
                                      </p:tavLst>
                                    </p:anim>
                                    <p:anim calcmode="lin" valueType="num">
                                      <p:cBhvr additive="base">
                                        <p:cTn id="13" dur="500" fill="hold"/>
                                        <p:tgtEl>
                                          <p:spTgt spid="3175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31749"/>
                                        </p:tgtEl>
                                        <p:attrNameLst>
                                          <p:attrName>style.visibility</p:attrName>
                                        </p:attrNameLst>
                                      </p:cBhvr>
                                      <p:to>
                                        <p:strVal val="visible"/>
                                      </p:to>
                                    </p:set>
                                    <p:animEffect transition="in" filter="box(in)">
                                      <p:cBhvr>
                                        <p:cTn id="18" dur="500"/>
                                        <p:tgtEl>
                                          <p:spTgt spid="317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490" name="Object 2"/>
          <p:cNvGraphicFramePr>
            <a:graphicFrameLocks noChangeAspect="1"/>
          </p:cNvGraphicFramePr>
          <p:nvPr/>
        </p:nvGraphicFramePr>
        <p:xfrm>
          <a:off x="914400" y="2209800"/>
          <a:ext cx="2133600" cy="1085850"/>
        </p:xfrm>
        <a:graphic>
          <a:graphicData uri="http://schemas.openxmlformats.org/presentationml/2006/ole">
            <mc:AlternateContent xmlns:mc="http://schemas.openxmlformats.org/markup-compatibility/2006">
              <mc:Choice xmlns:v="urn:schemas-microsoft-com:vml" Requires="v">
                <p:oleObj spid="_x0000_s2" name="" r:id="rId1" imgW="1423670" imgH="725170" progId="Visio.Drawing.11">
                  <p:embed/>
                </p:oleObj>
              </mc:Choice>
              <mc:Fallback>
                <p:oleObj name="" r:id="rId1" imgW="1423670" imgH="725170" progId="Visio.Drawing.11">
                  <p:embed/>
                  <p:pic>
                    <p:nvPicPr>
                      <p:cNvPr id="0" name="图片 3134"/>
                      <p:cNvPicPr/>
                      <p:nvPr/>
                    </p:nvPicPr>
                    <p:blipFill>
                      <a:blip r:embed="rId2"/>
                      <a:stretch>
                        <a:fillRect/>
                      </a:stretch>
                    </p:blipFill>
                    <p:spPr>
                      <a:xfrm>
                        <a:off x="914400" y="2209800"/>
                        <a:ext cx="2133600" cy="1085850"/>
                      </a:xfrm>
                      <a:prstGeom prst="rect">
                        <a:avLst/>
                      </a:prstGeom>
                      <a:noFill/>
                      <a:ln w="38100">
                        <a:noFill/>
                        <a:miter/>
                      </a:ln>
                    </p:spPr>
                  </p:pic>
                </p:oleObj>
              </mc:Fallback>
            </mc:AlternateContent>
          </a:graphicData>
        </a:graphic>
      </p:graphicFrame>
      <p:graphicFrame>
        <p:nvGraphicFramePr>
          <p:cNvPr id="63491" name="Object 3"/>
          <p:cNvGraphicFramePr>
            <a:graphicFrameLocks noChangeAspect="1"/>
          </p:cNvGraphicFramePr>
          <p:nvPr/>
        </p:nvGraphicFramePr>
        <p:xfrm>
          <a:off x="838200" y="3352800"/>
          <a:ext cx="2133600" cy="1076325"/>
        </p:xfrm>
        <a:graphic>
          <a:graphicData uri="http://schemas.openxmlformats.org/presentationml/2006/ole">
            <mc:AlternateContent xmlns:mc="http://schemas.openxmlformats.org/markup-compatibility/2006">
              <mc:Choice xmlns:v="urn:schemas-microsoft-com:vml" Requires="v">
                <p:oleObj spid="_x0000_s3" name="" r:id="rId3" imgW="1423670" imgH="716280" progId="Visio.Drawing.11">
                  <p:embed/>
                </p:oleObj>
              </mc:Choice>
              <mc:Fallback>
                <p:oleObj name="" r:id="rId3" imgW="1423670" imgH="716280" progId="Visio.Drawing.11">
                  <p:embed/>
                  <p:pic>
                    <p:nvPicPr>
                      <p:cNvPr id="0" name="图片 3129"/>
                      <p:cNvPicPr/>
                      <p:nvPr/>
                    </p:nvPicPr>
                    <p:blipFill>
                      <a:blip r:embed="rId4"/>
                      <a:stretch>
                        <a:fillRect/>
                      </a:stretch>
                    </p:blipFill>
                    <p:spPr>
                      <a:xfrm>
                        <a:off x="838200" y="3352800"/>
                        <a:ext cx="2133600" cy="1076325"/>
                      </a:xfrm>
                      <a:prstGeom prst="rect">
                        <a:avLst/>
                      </a:prstGeom>
                      <a:noFill/>
                      <a:ln w="38100">
                        <a:noFill/>
                        <a:miter/>
                      </a:ln>
                    </p:spPr>
                  </p:pic>
                </p:oleObj>
              </mc:Fallback>
            </mc:AlternateContent>
          </a:graphicData>
        </a:graphic>
      </p:graphicFrame>
      <p:graphicFrame>
        <p:nvGraphicFramePr>
          <p:cNvPr id="63492" name="Object 4"/>
          <p:cNvGraphicFramePr>
            <a:graphicFrameLocks noChangeAspect="1"/>
          </p:cNvGraphicFramePr>
          <p:nvPr/>
        </p:nvGraphicFramePr>
        <p:xfrm>
          <a:off x="5410200" y="2057400"/>
          <a:ext cx="2433638" cy="1141413"/>
        </p:xfrm>
        <a:graphic>
          <a:graphicData uri="http://schemas.openxmlformats.org/presentationml/2006/ole">
            <mc:AlternateContent xmlns:mc="http://schemas.openxmlformats.org/markup-compatibility/2006">
              <mc:Choice xmlns:v="urn:schemas-microsoft-com:vml" Requires="v">
                <p:oleObj spid="_x0000_s4" name="" r:id="rId5" imgW="1541780" imgH="744220" progId="Visio.Drawing.11">
                  <p:embed/>
                </p:oleObj>
              </mc:Choice>
              <mc:Fallback>
                <p:oleObj name="" r:id="rId5" imgW="1541780" imgH="744220" progId="Visio.Drawing.11">
                  <p:embed/>
                  <p:pic>
                    <p:nvPicPr>
                      <p:cNvPr id="0" name="图片 3130"/>
                      <p:cNvPicPr/>
                      <p:nvPr/>
                    </p:nvPicPr>
                    <p:blipFill>
                      <a:blip r:embed="rId6"/>
                      <a:stretch>
                        <a:fillRect/>
                      </a:stretch>
                    </p:blipFill>
                    <p:spPr>
                      <a:xfrm>
                        <a:off x="5410200" y="2057400"/>
                        <a:ext cx="2433638" cy="1141413"/>
                      </a:xfrm>
                      <a:prstGeom prst="rect">
                        <a:avLst/>
                      </a:prstGeom>
                      <a:noFill/>
                      <a:ln w="38100">
                        <a:noFill/>
                        <a:miter/>
                      </a:ln>
                    </p:spPr>
                  </p:pic>
                </p:oleObj>
              </mc:Fallback>
            </mc:AlternateContent>
          </a:graphicData>
        </a:graphic>
      </p:graphicFrame>
      <p:graphicFrame>
        <p:nvGraphicFramePr>
          <p:cNvPr id="63493" name="Object 5"/>
          <p:cNvGraphicFramePr>
            <a:graphicFrameLocks noChangeAspect="1"/>
          </p:cNvGraphicFramePr>
          <p:nvPr/>
        </p:nvGraphicFramePr>
        <p:xfrm>
          <a:off x="5410200" y="3429000"/>
          <a:ext cx="2582863" cy="1425575"/>
        </p:xfrm>
        <a:graphic>
          <a:graphicData uri="http://schemas.openxmlformats.org/presentationml/2006/ole">
            <mc:AlternateContent xmlns:mc="http://schemas.openxmlformats.org/markup-compatibility/2006">
              <mc:Choice xmlns:v="urn:schemas-microsoft-com:vml" Requires="v">
                <p:oleObj spid="_x0000_s5" name="" r:id="rId7" imgW="1511935" imgH="835025" progId="Visio.Drawing.11">
                  <p:embed/>
                </p:oleObj>
              </mc:Choice>
              <mc:Fallback>
                <p:oleObj name="" r:id="rId7" imgW="1511935" imgH="835025" progId="Visio.Drawing.11">
                  <p:embed/>
                  <p:pic>
                    <p:nvPicPr>
                      <p:cNvPr id="0" name="图片 3131"/>
                      <p:cNvPicPr/>
                      <p:nvPr/>
                    </p:nvPicPr>
                    <p:blipFill>
                      <a:blip r:embed="rId8"/>
                      <a:stretch>
                        <a:fillRect/>
                      </a:stretch>
                    </p:blipFill>
                    <p:spPr>
                      <a:xfrm>
                        <a:off x="5410200" y="3429000"/>
                        <a:ext cx="2582863" cy="1425575"/>
                      </a:xfrm>
                      <a:prstGeom prst="rect">
                        <a:avLst/>
                      </a:prstGeom>
                      <a:noFill/>
                      <a:ln w="38100">
                        <a:noFill/>
                        <a:miter/>
                      </a:ln>
                    </p:spPr>
                  </p:pic>
                </p:oleObj>
              </mc:Fallback>
            </mc:AlternateContent>
          </a:graphicData>
        </a:graphic>
      </p:graphicFrame>
      <p:graphicFrame>
        <p:nvGraphicFramePr>
          <p:cNvPr id="63494" name="Object 6"/>
          <p:cNvGraphicFramePr>
            <a:graphicFrameLocks noChangeAspect="1"/>
          </p:cNvGraphicFramePr>
          <p:nvPr/>
        </p:nvGraphicFramePr>
        <p:xfrm>
          <a:off x="685800" y="4648200"/>
          <a:ext cx="2819400" cy="1293813"/>
        </p:xfrm>
        <a:graphic>
          <a:graphicData uri="http://schemas.openxmlformats.org/presentationml/2006/ole">
            <mc:AlternateContent xmlns:mc="http://schemas.openxmlformats.org/markup-compatibility/2006">
              <mc:Choice xmlns:v="urn:schemas-microsoft-com:vml" Requires="v">
                <p:oleObj spid="_x0000_s6" name="" r:id="rId9" imgW="1499870" imgH="688975" progId="Visio.Drawing.11">
                  <p:embed/>
                </p:oleObj>
              </mc:Choice>
              <mc:Fallback>
                <p:oleObj name="" r:id="rId9" imgW="1499870" imgH="688975" progId="Visio.Drawing.11">
                  <p:embed/>
                  <p:pic>
                    <p:nvPicPr>
                      <p:cNvPr id="0" name="图片 3132"/>
                      <p:cNvPicPr/>
                      <p:nvPr/>
                    </p:nvPicPr>
                    <p:blipFill>
                      <a:blip r:embed="rId10"/>
                      <a:stretch>
                        <a:fillRect/>
                      </a:stretch>
                    </p:blipFill>
                    <p:spPr>
                      <a:xfrm>
                        <a:off x="685800" y="4648200"/>
                        <a:ext cx="2819400" cy="1293813"/>
                      </a:xfrm>
                      <a:prstGeom prst="rect">
                        <a:avLst/>
                      </a:prstGeom>
                      <a:noFill/>
                      <a:ln w="38100">
                        <a:noFill/>
                        <a:miter/>
                      </a:ln>
                    </p:spPr>
                  </p:pic>
                </p:oleObj>
              </mc:Fallback>
            </mc:AlternateContent>
          </a:graphicData>
        </a:graphic>
      </p:graphicFrame>
      <p:sp>
        <p:nvSpPr>
          <p:cNvPr id="63495" name="Rectangle 7"/>
          <p:cNvSpPr/>
          <p:nvPr/>
        </p:nvSpPr>
        <p:spPr>
          <a:xfrm>
            <a:off x="381000" y="457200"/>
            <a:ext cx="1255713" cy="519113"/>
          </a:xfrm>
          <a:prstGeom prst="rect">
            <a:avLst/>
          </a:prstGeom>
          <a:noFill/>
          <a:ln w="9525">
            <a:noFill/>
          </a:ln>
        </p:spPr>
        <p:txBody>
          <a:bodyPr wrap="none" anchor="ctr" anchorCtr="0">
            <a:spAutoFit/>
          </a:bodyPr>
          <a:lstStyle/>
          <a:p>
            <a:pPr algn="ctr" eaLnBrk="0" hangingPunct="0">
              <a:spcBef>
                <a:spcPct val="50000"/>
              </a:spcBef>
            </a:pPr>
            <a:r>
              <a:rPr lang="zh-CN" altLang="en-US" b="1" dirty="0">
                <a:solidFill>
                  <a:srgbClr val="FF0000"/>
                </a:solidFill>
                <a:latin typeface="Times New Roman" panose="02020603050405020304" pitchFamily="18" charset="0"/>
              </a:rPr>
              <a:t>练习题</a:t>
            </a:r>
            <a:endParaRPr lang="zh-CN" altLang="en-US" b="1" dirty="0">
              <a:solidFill>
                <a:srgbClr val="FF0000"/>
              </a:solidFill>
              <a:latin typeface="Times New Roman" panose="02020603050405020304" pitchFamily="18" charset="0"/>
            </a:endParaRPr>
          </a:p>
        </p:txBody>
      </p:sp>
      <p:sp>
        <p:nvSpPr>
          <p:cNvPr id="63496" name="Rectangle 8"/>
          <p:cNvSpPr/>
          <p:nvPr/>
        </p:nvSpPr>
        <p:spPr>
          <a:xfrm>
            <a:off x="1905000" y="533400"/>
            <a:ext cx="6970713" cy="1160463"/>
          </a:xfrm>
          <a:prstGeom prst="rect">
            <a:avLst/>
          </a:prstGeom>
          <a:noFill/>
          <a:ln w="9525">
            <a:noFill/>
          </a:ln>
        </p:spPr>
        <p:txBody>
          <a:bodyPr wrap="none" anchor="ctr" anchorCtr="0">
            <a:spAutoFit/>
          </a:bodyPr>
          <a:lstStyle/>
          <a:p>
            <a:pPr eaLnBrk="0" hangingPunct="0">
              <a:spcBef>
                <a:spcPct val="50000"/>
              </a:spcBef>
            </a:pPr>
            <a:r>
              <a:rPr lang="zh-CN" altLang="en-US" b="1" dirty="0">
                <a:latin typeface="Times New Roman" panose="02020603050405020304" pitchFamily="18" charset="0"/>
              </a:rPr>
              <a:t>求各元件吸收或发出的功率，并说明是吸收</a:t>
            </a:r>
            <a:endParaRPr lang="zh-CN" altLang="en-US" b="1" dirty="0">
              <a:latin typeface="Times New Roman" panose="02020603050405020304" pitchFamily="18" charset="0"/>
            </a:endParaRPr>
          </a:p>
          <a:p>
            <a:pPr eaLnBrk="0" hangingPunct="0">
              <a:spcBef>
                <a:spcPct val="50000"/>
              </a:spcBef>
            </a:pPr>
            <a:r>
              <a:rPr lang="zh-CN" altLang="en-US" b="1" dirty="0">
                <a:latin typeface="Times New Roman" panose="02020603050405020304" pitchFamily="18" charset="0"/>
              </a:rPr>
              <a:t>或发出功率。</a:t>
            </a:r>
            <a:endParaRPr lang="zh-CN" altLang="en-US" b="1" dirty="0">
              <a:latin typeface="Times New Roman" panose="02020603050405020304" pitchFamily="18" charset="0"/>
            </a:endParaRPr>
          </a:p>
        </p:txBody>
      </p:sp>
      <p:sp>
        <p:nvSpPr>
          <p:cNvPr id="63497" name="Rectangle 9"/>
          <p:cNvSpPr/>
          <p:nvPr/>
        </p:nvSpPr>
        <p:spPr>
          <a:xfrm>
            <a:off x="4714875" y="2362200"/>
            <a:ext cx="471488" cy="519113"/>
          </a:xfrm>
          <a:prstGeom prst="rect">
            <a:avLst/>
          </a:prstGeom>
          <a:noFill/>
          <a:ln w="9525">
            <a:noFill/>
          </a:ln>
        </p:spPr>
        <p:txBody>
          <a:bodyPr wrap="none" anchor="ctr" anchorCtr="0">
            <a:spAutoFit/>
          </a:bodyPr>
          <a:lstStyle/>
          <a:p>
            <a:pPr algn="ctr" eaLnBrk="0" hangingPunct="0">
              <a:spcBef>
                <a:spcPct val="50000"/>
              </a:spcBef>
            </a:pPr>
            <a:r>
              <a:rPr lang="en-US" altLang="zh-CN" b="1" dirty="0">
                <a:latin typeface="Times New Roman" panose="02020603050405020304" pitchFamily="18" charset="0"/>
              </a:rPr>
              <a:t>b.</a:t>
            </a:r>
            <a:endParaRPr lang="en-US" altLang="zh-CN" b="1" dirty="0">
              <a:latin typeface="Times New Roman" panose="02020603050405020304" pitchFamily="18" charset="0"/>
            </a:endParaRPr>
          </a:p>
        </p:txBody>
      </p:sp>
      <p:sp>
        <p:nvSpPr>
          <p:cNvPr id="63498" name="Rectangle 10"/>
          <p:cNvSpPr/>
          <p:nvPr/>
        </p:nvSpPr>
        <p:spPr>
          <a:xfrm>
            <a:off x="381000" y="2362200"/>
            <a:ext cx="450850" cy="519113"/>
          </a:xfrm>
          <a:prstGeom prst="rect">
            <a:avLst/>
          </a:prstGeom>
          <a:noFill/>
          <a:ln w="9525">
            <a:noFill/>
          </a:ln>
        </p:spPr>
        <p:txBody>
          <a:bodyPr wrap="none" anchor="ctr" anchorCtr="0">
            <a:spAutoFit/>
          </a:bodyPr>
          <a:lstStyle/>
          <a:p>
            <a:pPr algn="ctr" eaLnBrk="0" hangingPunct="0">
              <a:spcBef>
                <a:spcPct val="50000"/>
              </a:spcBef>
            </a:pPr>
            <a:r>
              <a:rPr lang="en-US" altLang="zh-CN" b="1" dirty="0">
                <a:latin typeface="Times New Roman" panose="02020603050405020304" pitchFamily="18" charset="0"/>
              </a:rPr>
              <a:t>a.</a:t>
            </a:r>
            <a:endParaRPr lang="en-US" altLang="zh-CN" b="1" dirty="0">
              <a:latin typeface="Times New Roman" panose="02020603050405020304" pitchFamily="18" charset="0"/>
            </a:endParaRPr>
          </a:p>
        </p:txBody>
      </p:sp>
      <p:sp>
        <p:nvSpPr>
          <p:cNvPr id="63499" name="Rectangle 11"/>
          <p:cNvSpPr/>
          <p:nvPr/>
        </p:nvSpPr>
        <p:spPr>
          <a:xfrm>
            <a:off x="314325" y="3581400"/>
            <a:ext cx="430213" cy="519113"/>
          </a:xfrm>
          <a:prstGeom prst="rect">
            <a:avLst/>
          </a:prstGeom>
          <a:noFill/>
          <a:ln w="9525">
            <a:noFill/>
          </a:ln>
        </p:spPr>
        <p:txBody>
          <a:bodyPr wrap="none" anchor="ctr" anchorCtr="0">
            <a:spAutoFit/>
          </a:bodyPr>
          <a:lstStyle/>
          <a:p>
            <a:pPr algn="ctr" eaLnBrk="0" hangingPunct="0">
              <a:spcBef>
                <a:spcPct val="50000"/>
              </a:spcBef>
            </a:pPr>
            <a:r>
              <a:rPr lang="en-US" altLang="zh-CN" b="1" dirty="0">
                <a:latin typeface="Times New Roman" panose="02020603050405020304" pitchFamily="18" charset="0"/>
              </a:rPr>
              <a:t>c.</a:t>
            </a:r>
            <a:endParaRPr lang="en-US" altLang="zh-CN" b="1" dirty="0">
              <a:latin typeface="Times New Roman" panose="02020603050405020304" pitchFamily="18" charset="0"/>
            </a:endParaRPr>
          </a:p>
        </p:txBody>
      </p:sp>
      <p:sp>
        <p:nvSpPr>
          <p:cNvPr id="63500" name="Rectangle 12"/>
          <p:cNvSpPr/>
          <p:nvPr/>
        </p:nvSpPr>
        <p:spPr>
          <a:xfrm>
            <a:off x="4791075" y="3886200"/>
            <a:ext cx="471488" cy="519113"/>
          </a:xfrm>
          <a:prstGeom prst="rect">
            <a:avLst/>
          </a:prstGeom>
          <a:noFill/>
          <a:ln w="9525">
            <a:noFill/>
          </a:ln>
        </p:spPr>
        <p:txBody>
          <a:bodyPr wrap="none" anchor="ctr" anchorCtr="0">
            <a:spAutoFit/>
          </a:bodyPr>
          <a:lstStyle/>
          <a:p>
            <a:pPr algn="ctr" eaLnBrk="0" hangingPunct="0">
              <a:spcBef>
                <a:spcPct val="50000"/>
              </a:spcBef>
            </a:pPr>
            <a:r>
              <a:rPr lang="en-US" altLang="zh-CN" b="1" dirty="0">
                <a:latin typeface="Times New Roman" panose="02020603050405020304" pitchFamily="18" charset="0"/>
              </a:rPr>
              <a:t>d.</a:t>
            </a:r>
            <a:endParaRPr lang="en-US" altLang="zh-CN" b="1" dirty="0">
              <a:latin typeface="Times New Roman" panose="02020603050405020304" pitchFamily="18" charset="0"/>
            </a:endParaRPr>
          </a:p>
        </p:txBody>
      </p:sp>
      <p:sp>
        <p:nvSpPr>
          <p:cNvPr id="63501" name="Rectangle 13"/>
          <p:cNvSpPr/>
          <p:nvPr/>
        </p:nvSpPr>
        <p:spPr>
          <a:xfrm>
            <a:off x="257175" y="4953000"/>
            <a:ext cx="392113" cy="519113"/>
          </a:xfrm>
          <a:prstGeom prst="rect">
            <a:avLst/>
          </a:prstGeom>
          <a:noFill/>
          <a:ln w="9525">
            <a:noFill/>
          </a:ln>
        </p:spPr>
        <p:txBody>
          <a:bodyPr wrap="none" anchor="ctr" anchorCtr="0">
            <a:spAutoFit/>
          </a:bodyPr>
          <a:lstStyle/>
          <a:p>
            <a:pPr algn="ctr" eaLnBrk="0" hangingPunct="0">
              <a:spcBef>
                <a:spcPct val="50000"/>
              </a:spcBef>
            </a:pPr>
            <a:r>
              <a:rPr lang="en-US" altLang="zh-CN" b="1" dirty="0">
                <a:latin typeface="Times New Roman" panose="02020603050405020304" pitchFamily="18" charset="0"/>
              </a:rPr>
              <a:t>f.</a:t>
            </a:r>
            <a:endParaRPr lang="en-US" altLang="zh-CN" b="1" dirty="0">
              <a:latin typeface="Times New Roman" panose="02020603050405020304" pitchFamily="18" charset="0"/>
            </a:endParaRPr>
          </a:p>
        </p:txBody>
      </p:sp>
      <p:grpSp>
        <p:nvGrpSpPr>
          <p:cNvPr id="7" name="Group 14"/>
          <p:cNvGrpSpPr/>
          <p:nvPr/>
        </p:nvGrpSpPr>
        <p:grpSpPr>
          <a:xfrm>
            <a:off x="2886075" y="2654300"/>
            <a:ext cx="5934075" cy="3511550"/>
            <a:chOff x="0" y="0"/>
            <a:chExt cx="3564" cy="2212"/>
          </a:xfrm>
        </p:grpSpPr>
        <p:sp>
          <p:nvSpPr>
            <p:cNvPr id="63503" name="Rectangle 15"/>
            <p:cNvSpPr/>
            <p:nvPr/>
          </p:nvSpPr>
          <p:spPr>
            <a:xfrm>
              <a:off x="0" y="0"/>
              <a:ext cx="831" cy="231"/>
            </a:xfrm>
            <a:prstGeom prst="rect">
              <a:avLst/>
            </a:prstGeom>
            <a:noFill/>
            <a:ln w="9525">
              <a:noFill/>
            </a:ln>
          </p:spPr>
          <p:txBody>
            <a:bodyPr wrap="none">
              <a:spAutoFit/>
            </a:bodyPr>
            <a:lstStyle/>
            <a:p>
              <a:pPr eaLnBrk="0" hangingPunct="0">
                <a:spcBef>
                  <a:spcPct val="50000"/>
                </a:spcBef>
              </a:pPr>
              <a:r>
                <a:rPr lang="zh-CN" altLang="en-US" sz="1800" b="1" dirty="0">
                  <a:solidFill>
                    <a:srgbClr val="FF0000"/>
                  </a:solidFill>
                  <a:latin typeface="Times New Roman" panose="02020603050405020304" pitchFamily="18" charset="0"/>
                </a:rPr>
                <a:t>吸收功率</a:t>
              </a:r>
              <a:r>
                <a:rPr lang="en-US" altLang="zh-CN" sz="1800" b="1" dirty="0">
                  <a:solidFill>
                    <a:srgbClr val="FF0000"/>
                  </a:solidFill>
                  <a:latin typeface="Times New Roman" panose="02020603050405020304" pitchFamily="18" charset="0"/>
                </a:rPr>
                <a:t>2w</a:t>
              </a:r>
              <a:endParaRPr lang="en-US" altLang="zh-CN" sz="1800" b="1" dirty="0">
                <a:solidFill>
                  <a:srgbClr val="FF0000"/>
                </a:solidFill>
                <a:latin typeface="Times New Roman" panose="02020603050405020304" pitchFamily="18" charset="0"/>
              </a:endParaRPr>
            </a:p>
          </p:txBody>
        </p:sp>
        <p:sp>
          <p:nvSpPr>
            <p:cNvPr id="63504" name="Rectangle 16"/>
            <p:cNvSpPr/>
            <p:nvPr/>
          </p:nvSpPr>
          <p:spPr>
            <a:xfrm>
              <a:off x="0" y="820"/>
              <a:ext cx="831" cy="231"/>
            </a:xfrm>
            <a:prstGeom prst="rect">
              <a:avLst/>
            </a:prstGeom>
            <a:noFill/>
            <a:ln w="9525">
              <a:noFill/>
            </a:ln>
          </p:spPr>
          <p:txBody>
            <a:bodyPr wrap="none">
              <a:spAutoFit/>
            </a:bodyPr>
            <a:lstStyle/>
            <a:p>
              <a:pPr eaLnBrk="0" hangingPunct="0">
                <a:spcBef>
                  <a:spcPct val="50000"/>
                </a:spcBef>
              </a:pPr>
              <a:r>
                <a:rPr lang="zh-CN" altLang="en-US" sz="1800" b="1" dirty="0">
                  <a:solidFill>
                    <a:srgbClr val="FF0000"/>
                  </a:solidFill>
                  <a:latin typeface="Times New Roman" panose="02020603050405020304" pitchFamily="18" charset="0"/>
                </a:rPr>
                <a:t>吸收功率</a:t>
              </a:r>
              <a:r>
                <a:rPr lang="en-US" altLang="zh-CN" sz="1800" b="1" dirty="0">
                  <a:solidFill>
                    <a:srgbClr val="FF0000"/>
                  </a:solidFill>
                  <a:latin typeface="Times New Roman" panose="02020603050405020304" pitchFamily="18" charset="0"/>
                </a:rPr>
                <a:t>6w</a:t>
              </a:r>
              <a:endParaRPr lang="en-US" altLang="zh-CN" sz="1800" b="1" dirty="0">
                <a:solidFill>
                  <a:srgbClr val="FF0000"/>
                </a:solidFill>
                <a:latin typeface="Times New Roman" panose="02020603050405020304" pitchFamily="18" charset="0"/>
              </a:endParaRPr>
            </a:p>
          </p:txBody>
        </p:sp>
        <p:sp>
          <p:nvSpPr>
            <p:cNvPr id="63505" name="Rectangle 17"/>
            <p:cNvSpPr/>
            <p:nvPr/>
          </p:nvSpPr>
          <p:spPr>
            <a:xfrm>
              <a:off x="2496" y="388"/>
              <a:ext cx="873" cy="231"/>
            </a:xfrm>
            <a:prstGeom prst="rect">
              <a:avLst/>
            </a:prstGeom>
            <a:noFill/>
            <a:ln w="9525">
              <a:noFill/>
            </a:ln>
          </p:spPr>
          <p:txBody>
            <a:bodyPr>
              <a:spAutoFit/>
            </a:bodyPr>
            <a:lstStyle/>
            <a:p>
              <a:pPr eaLnBrk="0" hangingPunct="0">
                <a:spcBef>
                  <a:spcPct val="50000"/>
                </a:spcBef>
              </a:pPr>
              <a:r>
                <a:rPr lang="zh-CN" altLang="en-US" sz="1800" b="1" dirty="0">
                  <a:solidFill>
                    <a:srgbClr val="FF0000"/>
                  </a:solidFill>
                  <a:latin typeface="Times New Roman" panose="02020603050405020304" pitchFamily="18" charset="0"/>
                </a:rPr>
                <a:t>发出功率</a:t>
              </a:r>
              <a:r>
                <a:rPr lang="en-US" altLang="zh-CN" sz="1800" b="1" dirty="0">
                  <a:solidFill>
                    <a:srgbClr val="FF0000"/>
                  </a:solidFill>
                  <a:latin typeface="Times New Roman" panose="02020603050405020304" pitchFamily="18" charset="0"/>
                </a:rPr>
                <a:t>6w</a:t>
              </a:r>
              <a:endParaRPr lang="en-US" altLang="zh-CN" sz="1800" b="1" dirty="0">
                <a:solidFill>
                  <a:srgbClr val="FF0000"/>
                </a:solidFill>
                <a:latin typeface="Times New Roman" panose="02020603050405020304" pitchFamily="18" charset="0"/>
              </a:endParaRPr>
            </a:p>
          </p:txBody>
        </p:sp>
        <p:sp>
          <p:nvSpPr>
            <p:cNvPr id="63506" name="Rectangle 18"/>
            <p:cNvSpPr/>
            <p:nvPr/>
          </p:nvSpPr>
          <p:spPr>
            <a:xfrm>
              <a:off x="2496" y="1444"/>
              <a:ext cx="1068" cy="231"/>
            </a:xfrm>
            <a:prstGeom prst="rect">
              <a:avLst/>
            </a:prstGeom>
            <a:noFill/>
            <a:ln w="9525">
              <a:noFill/>
            </a:ln>
          </p:spPr>
          <p:txBody>
            <a:bodyPr wrap="none">
              <a:spAutoFit/>
            </a:bodyPr>
            <a:lstStyle/>
            <a:p>
              <a:pPr eaLnBrk="0" hangingPunct="0">
                <a:spcBef>
                  <a:spcPct val="50000"/>
                </a:spcBef>
              </a:pPr>
              <a:r>
                <a:rPr lang="zh-CN" altLang="en-US" sz="1800" b="1" dirty="0">
                  <a:solidFill>
                    <a:srgbClr val="FF0000"/>
                  </a:solidFill>
                  <a:latin typeface="Times New Roman" panose="02020603050405020304" pitchFamily="18" charset="0"/>
                </a:rPr>
                <a:t>发出功率50</a:t>
              </a:r>
              <a:r>
                <a:rPr lang="zh-CN" altLang="en-US" sz="1800" b="1" i="1" dirty="0">
                  <a:solidFill>
                    <a:srgbClr val="FF0000"/>
                  </a:solidFill>
                  <a:latin typeface="Times New Roman" panose="02020603050405020304" pitchFamily="18" charset="0"/>
                </a:rPr>
                <a:t>e</a:t>
              </a:r>
              <a:r>
                <a:rPr lang="zh-CN" altLang="en-US" sz="1800" b="1" baseline="30000" dirty="0">
                  <a:solidFill>
                    <a:srgbClr val="FF0000"/>
                  </a:solidFill>
                  <a:latin typeface="Times New Roman" panose="02020603050405020304" pitchFamily="18" charset="0"/>
                </a:rPr>
                <a:t>-2t</a:t>
              </a:r>
              <a:r>
                <a:rPr lang="zh-CN" altLang="en-US" sz="1800" b="1" dirty="0">
                  <a:solidFill>
                    <a:srgbClr val="FF0000"/>
                  </a:solidFill>
                  <a:latin typeface="Times New Roman" panose="02020603050405020304" pitchFamily="18" charset="0"/>
                </a:rPr>
                <a:t>mw</a:t>
              </a:r>
              <a:endParaRPr lang="zh-CN" altLang="en-US" sz="1800" b="1" dirty="0">
                <a:solidFill>
                  <a:srgbClr val="FF0000"/>
                </a:solidFill>
                <a:latin typeface="Times New Roman" panose="02020603050405020304" pitchFamily="18" charset="0"/>
              </a:endParaRPr>
            </a:p>
          </p:txBody>
        </p:sp>
        <p:sp>
          <p:nvSpPr>
            <p:cNvPr id="63507" name="Rectangle 19"/>
            <p:cNvSpPr/>
            <p:nvPr/>
          </p:nvSpPr>
          <p:spPr>
            <a:xfrm>
              <a:off x="10" y="1981"/>
              <a:ext cx="2598" cy="231"/>
            </a:xfrm>
            <a:prstGeom prst="rect">
              <a:avLst/>
            </a:prstGeom>
            <a:noFill/>
            <a:ln w="9525">
              <a:noFill/>
            </a:ln>
          </p:spPr>
          <p:txBody>
            <a:bodyPr wrap="none">
              <a:spAutoFit/>
            </a:bodyPr>
            <a:lstStyle/>
            <a:p>
              <a:pPr eaLnBrk="0" hangingPunct="0">
                <a:spcBef>
                  <a:spcPct val="50000"/>
                </a:spcBef>
              </a:pPr>
              <a:r>
                <a:rPr lang="zh-CN" altLang="en-US" sz="1800" b="1" dirty="0">
                  <a:solidFill>
                    <a:srgbClr val="FF0000"/>
                  </a:solidFill>
                  <a:latin typeface="Times New Roman" panose="02020603050405020304" pitchFamily="18" charset="0"/>
                </a:rPr>
                <a:t>半个周期吸收功率，半个周期发出功率。</a:t>
              </a:r>
              <a:endParaRPr lang="zh-CN" altLang="en-US" sz="1800" b="1" dirty="0">
                <a:solidFill>
                  <a:srgbClr val="FF0000"/>
                </a:solidFill>
                <a:latin typeface="Times New Roman" panose="02020603050405020304" pitchFamily="18" charset="0"/>
              </a:endParaRPr>
            </a:p>
          </p:txBody>
        </p:sp>
      </p:grpSp>
    </p:spTree>
  </p:cSld>
  <p:clrMapOvr>
    <a:masterClrMapping/>
  </p:clrMapOvr>
  <p:transition>
    <p:random/>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2"/>
          <p:cNvSpPr txBox="1"/>
          <p:nvPr/>
        </p:nvSpPr>
        <p:spPr>
          <a:xfrm>
            <a:off x="1371600" y="304800"/>
            <a:ext cx="6324600" cy="641350"/>
          </a:xfrm>
          <a:prstGeom prst="rect">
            <a:avLst/>
          </a:prstGeom>
          <a:gradFill rotWithShape="0">
            <a:gsLst>
              <a:gs pos="0">
                <a:srgbClr val="CCFFCC"/>
              </a:gs>
              <a:gs pos="100000">
                <a:srgbClr val="FFFFCC"/>
              </a:gs>
            </a:gsLst>
            <a:lin ang="5400000" scaled="1"/>
            <a:tileRect/>
          </a:gradFill>
          <a:ln w="9525" cap="flat" cmpd="sng">
            <a:prstDash val="solid"/>
            <a:miter/>
            <a:headEnd type="none" w="med" len="med"/>
            <a:tailEnd type="none" w="med" len="med"/>
          </a:ln>
          <a:scene3d>
            <a:camera prst="legacyObliqueTopRight">
              <a:rot lat="0" lon="0" rev="0"/>
            </a:camera>
            <a:lightRig rig="legacyFlat3" dir="b"/>
          </a:scene3d>
          <a:sp3d extrusionH="430200" prstMaterial="legacyMatte">
            <a:bevelT w="13500" h="13500" prst="angle"/>
            <a:bevelB w="13500" h="13500" prst="angle"/>
            <a:extrusionClr>
              <a:srgbClr val="CCFFCC"/>
            </a:extrusionClr>
          </a:sp3d>
        </p:spPr>
        <p:txBody>
          <a:bodyPr anchor="ctr" anchorCtr="0">
            <a:spAutoFit/>
            <a:flatTx/>
          </a:bodyPr>
          <a:lstStyle/>
          <a:p>
            <a:pPr algn="ctr" eaLnBrk="0" hangingPunct="0"/>
            <a:r>
              <a:rPr lang="en-US" altLang="zh-CN" sz="3600" b="1" dirty="0">
                <a:solidFill>
                  <a:srgbClr val="990000"/>
                </a:solidFill>
                <a:latin typeface="宋体" panose="02010600030101010101" pitchFamily="2" charset="-122"/>
              </a:rPr>
              <a:t>§</a:t>
            </a:r>
            <a:r>
              <a:rPr lang="en-US" altLang="zh-CN" sz="3600" b="1" dirty="0">
                <a:solidFill>
                  <a:srgbClr val="990000"/>
                </a:solidFill>
                <a:latin typeface="Times New Roman" panose="02020603050405020304" pitchFamily="18" charset="0"/>
              </a:rPr>
              <a:t> 1.4  </a:t>
            </a:r>
            <a:r>
              <a:rPr lang="zh-CN" altLang="en-US" sz="3600" b="1" dirty="0">
                <a:solidFill>
                  <a:srgbClr val="990000"/>
                </a:solidFill>
                <a:latin typeface="Times New Roman" panose="02020603050405020304" pitchFamily="18" charset="0"/>
              </a:rPr>
              <a:t>电路元件</a:t>
            </a:r>
            <a:endParaRPr lang="en-US" altLang="zh-CN" sz="3600" b="1" dirty="0">
              <a:solidFill>
                <a:srgbClr val="990000"/>
              </a:solidFill>
              <a:latin typeface="Times New Roman" panose="02020603050405020304" pitchFamily="18" charset="0"/>
            </a:endParaRPr>
          </a:p>
        </p:txBody>
      </p:sp>
      <p:graphicFrame>
        <p:nvGraphicFramePr>
          <p:cNvPr id="3" name="Object 2"/>
          <p:cNvGraphicFramePr>
            <a:graphicFrameLocks noChangeAspect="1"/>
          </p:cNvGraphicFramePr>
          <p:nvPr/>
        </p:nvGraphicFramePr>
        <p:xfrm>
          <a:off x="450837" y="1765336"/>
          <a:ext cx="3357563" cy="1577975"/>
        </p:xfrm>
        <a:graphic>
          <a:graphicData uri="http://schemas.openxmlformats.org/presentationml/2006/ole">
            <mc:AlternateContent xmlns:mc="http://schemas.openxmlformats.org/markup-compatibility/2006">
              <mc:Choice xmlns:v="urn:schemas-microsoft-com:vml" Requires="v">
                <p:oleObj spid="_x0000_s4" name="" r:id="rId1" imgW="1840865" imgH="865505" progId="Visio.Drawing.11">
                  <p:embed/>
                </p:oleObj>
              </mc:Choice>
              <mc:Fallback>
                <p:oleObj name="" r:id="rId1" imgW="1840865" imgH="865505" progId="Visio.Drawing.11">
                  <p:embed/>
                  <p:pic>
                    <p:nvPicPr>
                      <p:cNvPr id="0" name="Object 2"/>
                      <p:cNvPicPr/>
                      <p:nvPr/>
                    </p:nvPicPr>
                    <p:blipFill>
                      <a:blip r:embed="rId2"/>
                      <a:stretch>
                        <a:fillRect/>
                      </a:stretch>
                    </p:blipFill>
                    <p:spPr>
                      <a:xfrm>
                        <a:off x="450837" y="1765336"/>
                        <a:ext cx="3357563" cy="1577975"/>
                      </a:xfrm>
                      <a:prstGeom prst="rect">
                        <a:avLst/>
                      </a:prstGeom>
                      <a:noFill/>
                      <a:ln w="38100">
                        <a:noFill/>
                        <a:miter/>
                      </a:ln>
                    </p:spPr>
                  </p:pic>
                </p:oleObj>
              </mc:Fallback>
            </mc:AlternateContent>
          </a:graphicData>
        </a:graphic>
      </p:graphicFrame>
      <p:pic>
        <p:nvPicPr>
          <p:cNvPr id="5" name="图片 4"/>
          <p:cNvPicPr>
            <a:picLocks noChangeAspect="1"/>
          </p:cNvPicPr>
          <p:nvPr/>
        </p:nvPicPr>
        <p:blipFill>
          <a:blip r:embed="rId3"/>
          <a:stretch>
            <a:fillRect/>
          </a:stretch>
        </p:blipFill>
        <p:spPr>
          <a:xfrm>
            <a:off x="5004047" y="2204864"/>
            <a:ext cx="2729931" cy="2448272"/>
          </a:xfrm>
          <a:prstGeom prst="rect">
            <a:avLst/>
          </a:prstGeom>
        </p:spPr>
      </p:pic>
      <p:pic>
        <p:nvPicPr>
          <p:cNvPr id="7" name="图片 6"/>
          <p:cNvPicPr>
            <a:picLocks noChangeAspect="1"/>
          </p:cNvPicPr>
          <p:nvPr/>
        </p:nvPicPr>
        <p:blipFill>
          <a:blip r:embed="rId4"/>
          <a:stretch>
            <a:fillRect/>
          </a:stretch>
        </p:blipFill>
        <p:spPr>
          <a:xfrm>
            <a:off x="477771" y="3870079"/>
            <a:ext cx="3456384" cy="2008685"/>
          </a:xfrm>
          <a:prstGeom prst="rect">
            <a:avLst/>
          </a:prstGeom>
        </p:spPr>
      </p:pic>
      <p:sp>
        <p:nvSpPr>
          <p:cNvPr id="8" name="文本框 7"/>
          <p:cNvSpPr txBox="1"/>
          <p:nvPr/>
        </p:nvSpPr>
        <p:spPr>
          <a:xfrm>
            <a:off x="323528" y="1242116"/>
            <a:ext cx="2438488" cy="523220"/>
          </a:xfrm>
          <a:prstGeom prst="rect">
            <a:avLst/>
          </a:prstGeom>
          <a:noFill/>
        </p:spPr>
        <p:txBody>
          <a:bodyPr wrap="none" rtlCol="0">
            <a:spAutoFit/>
          </a:bodyPr>
          <a:lstStyle/>
          <a:p>
            <a:r>
              <a:rPr lang="zh-CN" altLang="en-US" b="1" dirty="0"/>
              <a:t>一、端口</a:t>
            </a:r>
            <a:r>
              <a:rPr lang="en-US" altLang="zh-CN" b="1" dirty="0"/>
              <a:t>/</a:t>
            </a:r>
            <a:r>
              <a:rPr lang="zh-CN" altLang="en-US" b="1" dirty="0"/>
              <a:t>端子</a:t>
            </a:r>
            <a:endParaRPr lang="zh-CN" altLang="en-US" b="1"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0-#ppt_w/2"/>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p:nvPr/>
        </p:nvSpPr>
        <p:spPr>
          <a:xfrm>
            <a:off x="251520" y="32997"/>
            <a:ext cx="7239000" cy="584775"/>
          </a:xfrm>
          <a:prstGeom prst="rect">
            <a:avLst/>
          </a:prstGeom>
          <a:noFill/>
          <a:ln w="9525">
            <a:noFill/>
          </a:ln>
        </p:spPr>
        <p:txBody>
          <a:bodyPr anchor="ctr" anchorCtr="0">
            <a:spAutoFit/>
          </a:bodyPr>
          <a:lstStyle/>
          <a:p>
            <a:pPr algn="ctr" eaLnBrk="0" hangingPunct="0">
              <a:spcBef>
                <a:spcPct val="50000"/>
              </a:spcBef>
            </a:pPr>
            <a:r>
              <a:rPr lang="zh-CN" altLang="en-US" sz="3200" b="1" dirty="0">
                <a:latin typeface="Times New Roman" panose="02020603050405020304" pitchFamily="18" charset="0"/>
              </a:rPr>
              <a:t>二、集总参数元件与集总参数电路</a:t>
            </a:r>
            <a:endParaRPr lang="zh-CN" altLang="en-US" sz="3200" b="1" dirty="0">
              <a:latin typeface="Times New Roman" panose="02020603050405020304" pitchFamily="18" charset="0"/>
            </a:endParaRPr>
          </a:p>
        </p:txBody>
      </p:sp>
      <p:sp>
        <p:nvSpPr>
          <p:cNvPr id="13315" name="Text Box 3"/>
          <p:cNvSpPr txBox="1"/>
          <p:nvPr/>
        </p:nvSpPr>
        <p:spPr>
          <a:xfrm>
            <a:off x="493713" y="539589"/>
            <a:ext cx="2971800" cy="733425"/>
          </a:xfrm>
          <a:prstGeom prst="rect">
            <a:avLst/>
          </a:prstGeom>
          <a:noFill/>
          <a:ln w="9525">
            <a:noFill/>
          </a:ln>
        </p:spPr>
        <p:txBody>
          <a:bodyPr anchor="ctr" anchorCtr="0">
            <a:spAutoFit/>
          </a:bodyPr>
          <a:lstStyle/>
          <a:p>
            <a:pPr eaLnBrk="0" hangingPunct="0">
              <a:lnSpc>
                <a:spcPct val="150000"/>
              </a:lnSpc>
              <a:spcBef>
                <a:spcPct val="50000"/>
              </a:spcBef>
            </a:pPr>
            <a:r>
              <a:rPr lang="zh-CN" altLang="en-US" b="1" dirty="0">
                <a:solidFill>
                  <a:srgbClr val="FF0000"/>
                </a:solidFill>
                <a:latin typeface="Times New Roman" panose="02020603050405020304" pitchFamily="18" charset="0"/>
              </a:rPr>
              <a:t>集总参数元件</a:t>
            </a:r>
            <a:r>
              <a:rPr lang="zh-CN" altLang="en-US" b="1" dirty="0">
                <a:latin typeface="Times New Roman" panose="02020603050405020304" pitchFamily="18" charset="0"/>
              </a:rPr>
              <a:t>：</a:t>
            </a:r>
            <a:endParaRPr lang="zh-CN" altLang="en-US" b="1" dirty="0">
              <a:latin typeface="Times New Roman" panose="02020603050405020304" pitchFamily="18" charset="0"/>
            </a:endParaRPr>
          </a:p>
        </p:txBody>
      </p:sp>
      <p:sp>
        <p:nvSpPr>
          <p:cNvPr id="13316" name="Text Box 4"/>
          <p:cNvSpPr txBox="1"/>
          <p:nvPr/>
        </p:nvSpPr>
        <p:spPr>
          <a:xfrm>
            <a:off x="378502" y="3861048"/>
            <a:ext cx="2393298" cy="461665"/>
          </a:xfrm>
          <a:prstGeom prst="rect">
            <a:avLst/>
          </a:prstGeom>
          <a:noFill/>
          <a:ln w="9525">
            <a:noFill/>
          </a:ln>
        </p:spPr>
        <p:txBody>
          <a:bodyPr wrap="square" anchor="ctr" anchorCtr="0">
            <a:spAutoFit/>
          </a:bodyPr>
          <a:lstStyle/>
          <a:p>
            <a:pPr eaLnBrk="0" hangingPunct="0">
              <a:spcBef>
                <a:spcPct val="50000"/>
              </a:spcBef>
            </a:pPr>
            <a:r>
              <a:rPr lang="zh-CN" altLang="en-US" sz="2400" b="1" dirty="0">
                <a:solidFill>
                  <a:srgbClr val="FF0000"/>
                </a:solidFill>
                <a:latin typeface="Times New Roman" panose="02020603050405020304" pitchFamily="18" charset="0"/>
              </a:rPr>
              <a:t>集总参数电路</a:t>
            </a:r>
            <a:r>
              <a:rPr lang="zh-CN" altLang="en-US" sz="2400" b="1" dirty="0">
                <a:latin typeface="Times New Roman" panose="02020603050405020304" pitchFamily="18" charset="0"/>
              </a:rPr>
              <a:t>：</a:t>
            </a:r>
            <a:endParaRPr lang="zh-CN" altLang="en-US" sz="2400" b="1" dirty="0">
              <a:latin typeface="Times New Roman" panose="02020603050405020304" pitchFamily="18" charset="0"/>
            </a:endParaRPr>
          </a:p>
        </p:txBody>
      </p:sp>
      <p:sp>
        <p:nvSpPr>
          <p:cNvPr id="13317" name="Text Box 5"/>
          <p:cNvSpPr txBox="1"/>
          <p:nvPr/>
        </p:nvSpPr>
        <p:spPr>
          <a:xfrm>
            <a:off x="133217" y="4542219"/>
            <a:ext cx="8877565" cy="830997"/>
          </a:xfrm>
          <a:prstGeom prst="rect">
            <a:avLst/>
          </a:prstGeom>
          <a:noFill/>
          <a:ln w="9525">
            <a:noFill/>
          </a:ln>
        </p:spPr>
        <p:txBody>
          <a:bodyPr wrap="square" anchor="ctr" anchorCtr="0">
            <a:spAutoFit/>
          </a:bodyPr>
          <a:lstStyle/>
          <a:p>
            <a:pPr indent="666750" algn="just" eaLnBrk="0" hangingPunct="0">
              <a:spcBef>
                <a:spcPct val="50000"/>
              </a:spcBef>
            </a:pPr>
            <a:r>
              <a:rPr lang="zh-CN" altLang="en-US" sz="2400" b="1" dirty="0">
                <a:latin typeface="Times New Roman" panose="02020603050405020304" pitchFamily="18" charset="0"/>
              </a:rPr>
              <a:t>一个实际电路要能用集总参数电路近似，要满足如下条件：即</a:t>
            </a:r>
            <a:r>
              <a:rPr lang="zh-CN" altLang="en-US" sz="2400" b="1" dirty="0">
                <a:solidFill>
                  <a:srgbClr val="0000E4"/>
                </a:solidFill>
                <a:latin typeface="Times New Roman" panose="02020603050405020304" pitchFamily="18" charset="0"/>
              </a:rPr>
              <a:t>实际电路的尺寸必须远小于电路工作频率下的电磁波的波长</a:t>
            </a:r>
            <a:r>
              <a:rPr lang="zh-CN" altLang="en-US" sz="2400" b="1" dirty="0">
                <a:latin typeface="Times New Roman" panose="02020603050405020304" pitchFamily="18" charset="0"/>
              </a:rPr>
              <a:t>。</a:t>
            </a:r>
            <a:endParaRPr lang="en-US" altLang="zh-CN" sz="2400" b="1" dirty="0">
              <a:latin typeface="Times New Roman" panose="02020603050405020304" pitchFamily="18" charset="0"/>
            </a:endParaRPr>
          </a:p>
        </p:txBody>
      </p:sp>
      <p:sp>
        <p:nvSpPr>
          <p:cNvPr id="13319" name="Rectangle 7"/>
          <p:cNvSpPr/>
          <p:nvPr/>
        </p:nvSpPr>
        <p:spPr>
          <a:xfrm>
            <a:off x="355948" y="1272463"/>
            <a:ext cx="8432104" cy="1130246"/>
          </a:xfrm>
          <a:prstGeom prst="rect">
            <a:avLst/>
          </a:prstGeom>
          <a:noFill/>
          <a:ln w="9525">
            <a:noFill/>
          </a:ln>
        </p:spPr>
        <p:txBody>
          <a:bodyPr wrap="square" anchor="ctr" anchorCtr="0">
            <a:spAutoFit/>
          </a:bodyPr>
          <a:lstStyle/>
          <a:p>
            <a:pPr eaLnBrk="0" hangingPunct="0">
              <a:lnSpc>
                <a:spcPct val="150000"/>
              </a:lnSpc>
              <a:spcBef>
                <a:spcPct val="50000"/>
              </a:spcBef>
            </a:pPr>
            <a:r>
              <a:rPr lang="zh-CN" altLang="en-US" sz="2400" b="1" dirty="0">
                <a:latin typeface="Times New Roman" panose="02020603050405020304" pitchFamily="18" charset="0"/>
              </a:rPr>
              <a:t>在任何时刻，流入二端元件的一个端子的电流一定等于从另一个端子流出的电流，且两个端子之间的电压为单值量。</a:t>
            </a:r>
            <a:endParaRPr lang="zh-CN" altLang="en-US" sz="2400" b="1" dirty="0">
              <a:latin typeface="Times New Roman" panose="02020603050405020304" pitchFamily="18" charset="0"/>
            </a:endParaRPr>
          </a:p>
        </p:txBody>
      </p:sp>
      <p:sp>
        <p:nvSpPr>
          <p:cNvPr id="13320" name="Rectangle 8"/>
          <p:cNvSpPr/>
          <p:nvPr/>
        </p:nvSpPr>
        <p:spPr>
          <a:xfrm>
            <a:off x="3203595" y="3861048"/>
            <a:ext cx="4206601" cy="461665"/>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由集总参数元件构成的电路。</a:t>
            </a:r>
            <a:endParaRPr lang="zh-CN" altLang="en-US" sz="2400" b="1" dirty="0">
              <a:latin typeface="Times New Roman" panose="02020603050405020304" pitchFamily="18" charset="0"/>
            </a:endParaRPr>
          </a:p>
        </p:txBody>
      </p:sp>
      <p:sp>
        <p:nvSpPr>
          <p:cNvPr id="2" name="矩形 1"/>
          <p:cNvSpPr/>
          <p:nvPr/>
        </p:nvSpPr>
        <p:spPr>
          <a:xfrm>
            <a:off x="11392" y="5676128"/>
            <a:ext cx="9132607" cy="954087"/>
          </a:xfrm>
          <a:prstGeom prst="rect">
            <a:avLst/>
          </a:prstGeom>
          <a:noFill/>
          <a:ln w="9525">
            <a:noFill/>
          </a:ln>
        </p:spPr>
        <p:txBody>
          <a:bodyPr wrap="square">
            <a:spAutoFit/>
          </a:bodyPr>
          <a:lstStyle/>
          <a:p>
            <a:r>
              <a:rPr lang="zh-CN" altLang="en-US" dirty="0">
                <a:latin typeface="Arial" panose="020B0604020202020204" pitchFamily="34" charset="0"/>
              </a:rPr>
              <a:t>电磁波的波速由介质决定的</a:t>
            </a:r>
            <a:r>
              <a:rPr lang="en-US" altLang="zh-CN" dirty="0">
                <a:latin typeface="Arial" panose="020B0604020202020204" pitchFamily="34" charset="0"/>
              </a:rPr>
              <a:t>,</a:t>
            </a:r>
            <a:r>
              <a:rPr lang="zh-CN" altLang="en-US" dirty="0">
                <a:latin typeface="Arial" panose="020B0604020202020204" pitchFamily="34" charset="0"/>
              </a:rPr>
              <a:t>真空中等于光速</a:t>
            </a:r>
            <a:r>
              <a:rPr lang="en-US" altLang="zh-CN" dirty="0">
                <a:latin typeface="Arial" panose="020B0604020202020204" pitchFamily="34" charset="0"/>
              </a:rPr>
              <a:t>(3×10</a:t>
            </a:r>
            <a:r>
              <a:rPr lang="en-US" altLang="zh-CN" baseline="30000" dirty="0">
                <a:latin typeface="Arial" panose="020B0604020202020204" pitchFamily="34" charset="0"/>
              </a:rPr>
              <a:t>8</a:t>
            </a:r>
            <a:r>
              <a:rPr lang="en-US" altLang="zh-CN" dirty="0">
                <a:latin typeface="Arial" panose="020B0604020202020204" pitchFamily="34" charset="0"/>
              </a:rPr>
              <a:t>m/s),</a:t>
            </a:r>
            <a:r>
              <a:rPr lang="zh-CN" altLang="en-US" dirty="0">
                <a:latin typeface="Arial" panose="020B0604020202020204" pitchFamily="34" charset="0"/>
              </a:rPr>
              <a:t>空气中略低于光速。</a:t>
            </a:r>
            <a:endParaRPr lang="zh-CN" altLang="en-US" dirty="0">
              <a:latin typeface="Arial" panose="020B0604020202020204" pitchFamily="34" charset="0"/>
            </a:endParaRPr>
          </a:p>
        </p:txBody>
      </p:sp>
      <p:sp>
        <p:nvSpPr>
          <p:cNvPr id="3" name="矩形 2"/>
          <p:cNvSpPr/>
          <p:nvPr/>
        </p:nvSpPr>
        <p:spPr>
          <a:xfrm>
            <a:off x="3876250" y="6217493"/>
            <a:ext cx="938212" cy="523875"/>
          </a:xfrm>
          <a:prstGeom prst="rect">
            <a:avLst/>
          </a:prstGeom>
          <a:noFill/>
          <a:ln w="9525">
            <a:noFill/>
          </a:ln>
        </p:spPr>
        <p:txBody>
          <a:bodyPr wrap="none">
            <a:spAutoFit/>
          </a:bodyPr>
          <a:lstStyle/>
          <a:p>
            <a:pPr algn="just">
              <a:spcBef>
                <a:spcPct val="50000"/>
              </a:spcBef>
            </a:pPr>
            <a:r>
              <a:rPr lang="en-US" altLang="zh-CN" b="1" dirty="0">
                <a:solidFill>
                  <a:srgbClr val="000000"/>
                </a:solidFill>
                <a:latin typeface="Times New Roman" panose="02020603050405020304" pitchFamily="18" charset="0"/>
              </a:rPr>
              <a:t>C=</a:t>
            </a:r>
            <a:r>
              <a:rPr lang="el-GR" altLang="zh-CN" b="1" dirty="0">
                <a:solidFill>
                  <a:srgbClr val="000000"/>
                </a:solidFill>
                <a:latin typeface="Calibri" panose="020F0502020204030204" pitchFamily="2" charset="0"/>
                <a:cs typeface="Calibri" panose="020F0502020204030204" pitchFamily="2" charset="0"/>
              </a:rPr>
              <a:t>λ</a:t>
            </a:r>
            <a:r>
              <a:rPr lang="en-US" altLang="zh-CN" b="1" dirty="0">
                <a:solidFill>
                  <a:srgbClr val="000000"/>
                </a:solidFill>
                <a:latin typeface="Calibri" panose="020F0502020204030204" pitchFamily="2" charset="0"/>
                <a:cs typeface="Calibri" panose="020F0502020204030204" pitchFamily="2" charset="0"/>
              </a:rPr>
              <a:t>f</a:t>
            </a:r>
            <a:endParaRPr lang="zh-CN" altLang="en-US" b="1" dirty="0">
              <a:solidFill>
                <a:srgbClr val="000000"/>
              </a:solidFill>
              <a:latin typeface="Times New Roman" panose="02020603050405020304" pitchFamily="18" charset="0"/>
            </a:endParaRPr>
          </a:p>
        </p:txBody>
      </p:sp>
      <p:pic>
        <p:nvPicPr>
          <p:cNvPr id="4" name="Object 10"/>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635896" y="2137804"/>
            <a:ext cx="4572000" cy="145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iterate type="wd">
                                    <p:tmAbs val="300"/>
                                  </p:iterate>
                                  <p:childTnLst>
                                    <p:set>
                                      <p:cBhvr>
                                        <p:cTn id="6" dur="1" fill="hold">
                                          <p:stCondLst>
                                            <p:cond delay="299"/>
                                          </p:stCondLst>
                                        </p:cTn>
                                        <p:tgtEl>
                                          <p:spTgt spid="13315"/>
                                        </p:tgtEl>
                                        <p:attrNameLst>
                                          <p:attrName>style.visibility</p:attrName>
                                        </p:attrNameLst>
                                      </p:cBhvr>
                                      <p:to>
                                        <p:strVal val="visible"/>
                                      </p:to>
                                    </p:set>
                                    <p:anim calcmode="lin" valueType="num">
                                      <p:cBhvr>
                                        <p:cTn id="7" dur="1" fill="hold"/>
                                        <p:tgtEl>
                                          <p:spTgt spid="13315"/>
                                        </p:tgtEl>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13319"/>
                                        </p:tgtEl>
                                        <p:attrNameLst>
                                          <p:attrName>style.visibility</p:attrName>
                                        </p:attrNameLst>
                                      </p:cBhvr>
                                      <p:to>
                                        <p:strVal val="visible"/>
                                      </p:to>
                                    </p:set>
                                    <p:anim calcmode="lin" valueType="num">
                                      <p:cBhvr>
                                        <p:cTn id="12" dur="1" fill="hold"/>
                                        <p:tgtEl>
                                          <p:spTgt spid="13319"/>
                                        </p:tgtEl>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iterate type="lt">
                                    <p:tmAbs val="75"/>
                                  </p:iterate>
                                  <p:childTnLst>
                                    <p:set>
                                      <p:cBhvr>
                                        <p:cTn id="16" dur="1" fill="hold">
                                          <p:stCondLst>
                                            <p:cond delay="74"/>
                                          </p:stCondLst>
                                        </p:cTn>
                                        <p:tgtEl>
                                          <p:spTgt spid="13316"/>
                                        </p:tgtEl>
                                        <p:attrNameLst>
                                          <p:attrName>style.visibility</p:attrName>
                                        </p:attrNameLst>
                                      </p:cBhvr>
                                      <p:to>
                                        <p:strVal val="visible"/>
                                      </p:to>
                                    </p:set>
                                    <p:anim calcmode="lin" valueType="num">
                                      <p:cBhvr>
                                        <p:cTn id="17" dur="1" fill="hold"/>
                                        <p:tgtEl>
                                          <p:spTgt spid="13316"/>
                                        </p:tgtEl>
                                      </p:cBhvr>
                                    </p:anim>
                                  </p:childTnLst>
                                </p:cTn>
                              </p:par>
                            </p:childTnLst>
                          </p:cTn>
                        </p:par>
                        <p:par>
                          <p:cTn id="18" fill="hold">
                            <p:stCondLst>
                              <p:cond delay="525"/>
                            </p:stCondLst>
                            <p:childTnLst>
                              <p:par>
                                <p:cTn id="19" presetID="12" presetClass="entr" presetSubtype="1"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filter="slide(fromTop)">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4" presetClass="entr" presetSubtype="0" fill="hold" grpId="0" nodeType="clickEffect">
                                  <p:stCondLst>
                                    <p:cond delay="0"/>
                                  </p:stCondLst>
                                  <p:childTnLst>
                                    <p:set>
                                      <p:cBhvr>
                                        <p:cTn id="25" dur="1" fill="hold">
                                          <p:stCondLst>
                                            <p:cond delay="499"/>
                                          </p:stCondLst>
                                        </p:cTn>
                                        <p:tgtEl>
                                          <p:spTgt spid="13320"/>
                                        </p:tgtEl>
                                        <p:attrNameLst>
                                          <p:attrName>style.visibility</p:attrName>
                                        </p:attrNameLst>
                                      </p:cBhvr>
                                      <p:to>
                                        <p:strVal val="visible"/>
                                      </p:to>
                                    </p:set>
                                    <p:anim calcmode="lin" valueType="num">
                                      <p:cBhvr>
                                        <p:cTn id="26" dur="1" fill="hold"/>
                                        <p:tgtEl>
                                          <p:spTgt spid="13320"/>
                                        </p:tgtEl>
                                      </p:cBhvr>
                                    </p:anim>
                                  </p:childTnLst>
                                </p:cTn>
                              </p:par>
                            </p:childTnLst>
                          </p:cTn>
                        </p:par>
                      </p:childTnLst>
                    </p:cTn>
                  </p:par>
                  <p:par>
                    <p:cTn id="27" fill="hold">
                      <p:stCondLst>
                        <p:cond delay="indefinite"/>
                      </p:stCondLst>
                      <p:childTnLst>
                        <p:par>
                          <p:cTn id="28" fill="hold">
                            <p:stCondLst>
                              <p:cond delay="0"/>
                            </p:stCondLst>
                            <p:childTnLst>
                              <p:par>
                                <p:cTn id="29" presetID="24" presetClass="entr" presetSubtype="0" fill="hold" grpId="0" nodeType="clickEffect">
                                  <p:stCondLst>
                                    <p:cond delay="0"/>
                                  </p:stCondLst>
                                  <p:childTnLst>
                                    <p:set>
                                      <p:cBhvr>
                                        <p:cTn id="30" dur="1" fill="hold">
                                          <p:stCondLst>
                                            <p:cond delay="499"/>
                                          </p:stCondLst>
                                        </p:cTn>
                                        <p:tgtEl>
                                          <p:spTgt spid="13317"/>
                                        </p:tgtEl>
                                        <p:attrNameLst>
                                          <p:attrName>style.visibility</p:attrName>
                                        </p:attrNameLst>
                                      </p:cBhvr>
                                      <p:to>
                                        <p:strVal val="visible"/>
                                      </p:to>
                                    </p:set>
                                    <p:anim calcmode="lin" valueType="num">
                                      <p:cBhvr>
                                        <p:cTn id="31" dur="1" fill="hold"/>
                                        <p:tgtEl>
                                          <p:spTgt spid="13317"/>
                                        </p:tgtEl>
                                      </p:cBhvr>
                                    </p:anim>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p:bldP spid="13316" grpId="0"/>
      <p:bldP spid="13317" grpId="0"/>
      <p:bldP spid="13319" grpId="0"/>
      <p:bldP spid="13320" grpId="0"/>
      <p:bldP spid="2" grpId="0"/>
      <p:bldP spid="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文本框 12289"/>
          <p:cNvSpPr txBox="1"/>
          <p:nvPr/>
        </p:nvSpPr>
        <p:spPr>
          <a:xfrm>
            <a:off x="762000" y="228600"/>
            <a:ext cx="5715000" cy="457200"/>
          </a:xfrm>
          <a:prstGeom prst="rect">
            <a:avLst/>
          </a:prstGeom>
          <a:noFill/>
          <a:ln w="9525">
            <a:noFill/>
          </a:ln>
        </p:spPr>
        <p:txBody>
          <a:bodyPr anchor="ctr" anchorCtr="0">
            <a:spAutoFit/>
          </a:bodyPr>
          <a:lstStyle/>
          <a:p>
            <a:pPr>
              <a:spcBef>
                <a:spcPct val="50000"/>
              </a:spcBef>
            </a:pPr>
            <a:r>
              <a:rPr lang="zh-CN" altLang="en-US" sz="2400" b="1">
                <a:solidFill>
                  <a:schemeClr val="tx2"/>
                </a:solidFill>
                <a:latin typeface="Times New Roman" panose="02020603050405020304" pitchFamily="18" charset="0"/>
              </a:rPr>
              <a:t>已知电磁波的传播速度与光速相同，即</a:t>
            </a:r>
            <a:endParaRPr lang="zh-CN" altLang="en-US" sz="2400" b="1">
              <a:solidFill>
                <a:schemeClr val="tx2"/>
              </a:solidFill>
              <a:latin typeface="Times New Roman" panose="02020603050405020304" pitchFamily="18" charset="0"/>
            </a:endParaRPr>
          </a:p>
        </p:txBody>
      </p:sp>
      <p:sp>
        <p:nvSpPr>
          <p:cNvPr id="12291" name="文本框 12290"/>
          <p:cNvSpPr txBox="1"/>
          <p:nvPr/>
        </p:nvSpPr>
        <p:spPr>
          <a:xfrm>
            <a:off x="1295400" y="914400"/>
            <a:ext cx="4495800" cy="457200"/>
          </a:xfrm>
          <a:prstGeom prst="rect">
            <a:avLst/>
          </a:prstGeom>
          <a:noFill/>
          <a:ln w="9525">
            <a:noFill/>
          </a:ln>
        </p:spPr>
        <p:txBody>
          <a:bodyPr anchor="ctr" anchorCtr="0">
            <a:spAutoFit/>
          </a:bodyPr>
          <a:lstStyle/>
          <a:p>
            <a:pPr algn="ctr">
              <a:spcBef>
                <a:spcPct val="50000"/>
              </a:spcBef>
            </a:pPr>
            <a:r>
              <a:rPr lang="en-US" altLang="zh-CN" sz="2400" b="1" i="1">
                <a:solidFill>
                  <a:schemeClr val="tx2"/>
                </a:solidFill>
                <a:latin typeface="Times New Roman" panose="02020603050405020304" pitchFamily="18" charset="0"/>
              </a:rPr>
              <a:t>v=</a:t>
            </a:r>
            <a:r>
              <a:rPr lang="en-US" altLang="zh-CN" sz="2400" b="1">
                <a:solidFill>
                  <a:schemeClr val="tx2"/>
                </a:solidFill>
                <a:latin typeface="Times New Roman" panose="02020603050405020304" pitchFamily="18" charset="0"/>
              </a:rPr>
              <a:t>3×10</a:t>
            </a:r>
            <a:r>
              <a:rPr lang="en-US" altLang="zh-CN" sz="2400" b="1" baseline="30000">
                <a:solidFill>
                  <a:schemeClr val="tx2"/>
                </a:solidFill>
                <a:latin typeface="Times New Roman" panose="02020603050405020304" pitchFamily="18" charset="0"/>
              </a:rPr>
              <a:t>5 </a:t>
            </a:r>
            <a:r>
              <a:rPr lang="en-US" altLang="zh-CN" sz="2400" b="1">
                <a:solidFill>
                  <a:schemeClr val="tx2"/>
                </a:solidFill>
                <a:latin typeface="Times New Roman" panose="02020603050405020304" pitchFamily="18" charset="0"/>
              </a:rPr>
              <a:t> km/s (</a:t>
            </a:r>
            <a:r>
              <a:rPr lang="zh-CN" altLang="en-US" sz="2400" b="1">
                <a:solidFill>
                  <a:schemeClr val="tx2"/>
                </a:solidFill>
                <a:latin typeface="Times New Roman" panose="02020603050405020304" pitchFamily="18" charset="0"/>
              </a:rPr>
              <a:t>千米</a:t>
            </a:r>
            <a:r>
              <a:rPr lang="en-US" altLang="zh-CN" sz="2400" b="1">
                <a:solidFill>
                  <a:schemeClr val="tx2"/>
                </a:solidFill>
                <a:latin typeface="Times New Roman" panose="02020603050405020304" pitchFamily="18" charset="0"/>
              </a:rPr>
              <a:t>/</a:t>
            </a:r>
            <a:r>
              <a:rPr lang="zh-CN" altLang="en-US" sz="2400" b="1">
                <a:solidFill>
                  <a:schemeClr val="tx2"/>
                </a:solidFill>
                <a:latin typeface="Times New Roman" panose="02020603050405020304" pitchFamily="18" charset="0"/>
              </a:rPr>
              <a:t>秒</a:t>
            </a:r>
            <a:r>
              <a:rPr lang="en-US" altLang="zh-CN" sz="2400" b="1">
                <a:solidFill>
                  <a:schemeClr val="tx2"/>
                </a:solidFill>
                <a:latin typeface="Times New Roman" panose="02020603050405020304" pitchFamily="18" charset="0"/>
              </a:rPr>
              <a:t>)</a:t>
            </a:r>
            <a:endParaRPr lang="en-US" altLang="zh-CN" sz="2400" b="1">
              <a:solidFill>
                <a:schemeClr val="tx2"/>
              </a:solidFill>
              <a:latin typeface="Times New Roman" panose="02020603050405020304" pitchFamily="18" charset="0"/>
            </a:endParaRPr>
          </a:p>
        </p:txBody>
      </p:sp>
      <p:sp>
        <p:nvSpPr>
          <p:cNvPr id="12292" name="文本框 12291"/>
          <p:cNvSpPr txBox="1"/>
          <p:nvPr/>
        </p:nvSpPr>
        <p:spPr>
          <a:xfrm>
            <a:off x="228600" y="1706563"/>
            <a:ext cx="6705600" cy="457200"/>
          </a:xfrm>
          <a:prstGeom prst="rect">
            <a:avLst/>
          </a:prstGeom>
          <a:noFill/>
          <a:ln w="9525">
            <a:noFill/>
          </a:ln>
        </p:spPr>
        <p:txBody>
          <a:bodyPr anchor="ctr" anchorCtr="0">
            <a:spAutoFit/>
          </a:bodyPr>
          <a:lstStyle/>
          <a:p>
            <a:pPr indent="571500" algn="just">
              <a:spcBef>
                <a:spcPct val="50000"/>
              </a:spcBef>
            </a:pPr>
            <a:r>
              <a:rPr lang="zh-CN" altLang="en-US" sz="2400" b="1" dirty="0">
                <a:solidFill>
                  <a:schemeClr val="tx2"/>
                </a:solidFill>
                <a:latin typeface="Times New Roman" panose="02020603050405020304" pitchFamily="18" charset="0"/>
              </a:rPr>
              <a:t>(1) 若电路的工作频率为</a:t>
            </a:r>
            <a:r>
              <a:rPr lang="zh-CN" altLang="en-US" sz="2400" b="1" i="1" dirty="0">
                <a:solidFill>
                  <a:schemeClr val="tx2"/>
                </a:solidFill>
                <a:latin typeface="Times New Roman" panose="02020603050405020304" pitchFamily="18" charset="0"/>
              </a:rPr>
              <a:t>f</a:t>
            </a:r>
            <a:r>
              <a:rPr lang="zh-CN" altLang="en-US" sz="2400" b="1" dirty="0">
                <a:solidFill>
                  <a:schemeClr val="tx2"/>
                </a:solidFill>
                <a:latin typeface="Times New Roman" panose="02020603050405020304" pitchFamily="18" charset="0"/>
              </a:rPr>
              <a:t>=50 Hz，则      </a:t>
            </a:r>
            <a:endParaRPr lang="zh-CN" altLang="en-US" sz="2400" b="1" baseline="30000" dirty="0">
              <a:solidFill>
                <a:schemeClr val="tx2"/>
              </a:solidFill>
              <a:latin typeface="Times New Roman" panose="02020603050405020304" pitchFamily="18" charset="0"/>
            </a:endParaRPr>
          </a:p>
        </p:txBody>
      </p:sp>
      <p:sp>
        <p:nvSpPr>
          <p:cNvPr id="12293" name="文本框 12292"/>
          <p:cNvSpPr txBox="1"/>
          <p:nvPr/>
        </p:nvSpPr>
        <p:spPr>
          <a:xfrm>
            <a:off x="6400800" y="2209800"/>
            <a:ext cx="2408238" cy="1004888"/>
          </a:xfrm>
          <a:prstGeom prst="rect">
            <a:avLst/>
          </a:prstGeom>
          <a:solidFill>
            <a:srgbClr val="CCFFCC"/>
          </a:solidFill>
          <a:ln w="9525">
            <a:noFill/>
          </a:ln>
          <a:effectLst>
            <a:outerShdw dist="107763" dir="13499999" algn="ctr" rotWithShape="0">
              <a:schemeClr val="bg2"/>
            </a:outerShdw>
          </a:effectLst>
        </p:spPr>
        <p:txBody>
          <a:bodyPr anchor="ctr" anchorCtr="0">
            <a:spAutoFit/>
          </a:bodyPr>
          <a:lstStyle/>
          <a:p>
            <a:pPr algn="ctr">
              <a:spcBef>
                <a:spcPct val="50000"/>
              </a:spcBef>
            </a:pPr>
            <a:r>
              <a:rPr lang="zh-CN" altLang="en-US" sz="2400" b="1">
                <a:solidFill>
                  <a:srgbClr val="990000"/>
                </a:solidFill>
                <a:latin typeface="Times New Roman" panose="02020603050405020304" pitchFamily="18" charset="0"/>
              </a:rPr>
              <a:t>一般电路尺</a:t>
            </a:r>
            <a:endParaRPr lang="zh-CN" altLang="en-US" sz="2400" b="1">
              <a:solidFill>
                <a:srgbClr val="990000"/>
              </a:solidFill>
              <a:latin typeface="Times New Roman" panose="02020603050405020304" pitchFamily="18" charset="0"/>
            </a:endParaRPr>
          </a:p>
          <a:p>
            <a:pPr algn="ctr">
              <a:spcBef>
                <a:spcPct val="50000"/>
              </a:spcBef>
            </a:pPr>
            <a:r>
              <a:rPr lang="zh-CN" altLang="en-US" sz="2400" b="1">
                <a:solidFill>
                  <a:srgbClr val="990000"/>
                </a:solidFill>
                <a:latin typeface="Times New Roman" panose="02020603050405020304" pitchFamily="18" charset="0"/>
              </a:rPr>
              <a:t>寸远小于</a:t>
            </a:r>
            <a:r>
              <a:rPr lang="en-US" altLang="zh-CN" sz="2400" b="1" i="1">
                <a:solidFill>
                  <a:srgbClr val="990000"/>
                </a:solidFill>
                <a:latin typeface="Times New Roman" panose="02020603050405020304" pitchFamily="18" charset="0"/>
                <a:sym typeface="Symbol" panose="05050102010706020507" pitchFamily="18" charset="2"/>
              </a:rPr>
              <a:t>  </a:t>
            </a:r>
            <a:r>
              <a:rPr lang="zh-CN" altLang="en-US" sz="2400" b="1">
                <a:solidFill>
                  <a:srgbClr val="990000"/>
                </a:solidFill>
                <a:latin typeface="Times New Roman" panose="02020603050405020304" pitchFamily="18" charset="0"/>
                <a:sym typeface="Symbol" panose="05050102010706020507" pitchFamily="18" charset="2"/>
              </a:rPr>
              <a:t>。</a:t>
            </a:r>
            <a:endParaRPr lang="zh-CN" altLang="en-US" sz="2400" b="1">
              <a:solidFill>
                <a:schemeClr val="tx2"/>
              </a:solidFill>
              <a:latin typeface="Times New Roman" panose="02020603050405020304" pitchFamily="18" charset="0"/>
            </a:endParaRPr>
          </a:p>
        </p:txBody>
      </p:sp>
      <p:sp>
        <p:nvSpPr>
          <p:cNvPr id="12294" name="文本框 12293"/>
          <p:cNvSpPr txBox="1"/>
          <p:nvPr/>
        </p:nvSpPr>
        <p:spPr>
          <a:xfrm>
            <a:off x="381000" y="3657600"/>
            <a:ext cx="7451725" cy="519113"/>
          </a:xfrm>
          <a:prstGeom prst="rect">
            <a:avLst/>
          </a:prstGeom>
          <a:noFill/>
          <a:ln w="9525">
            <a:noFill/>
          </a:ln>
        </p:spPr>
        <p:txBody>
          <a:bodyPr anchor="ctr" anchorCtr="0">
            <a:spAutoFit/>
          </a:bodyPr>
          <a:lstStyle/>
          <a:p>
            <a:pPr indent="95250" algn="just">
              <a:spcBef>
                <a:spcPct val="50000"/>
              </a:spcBef>
            </a:pPr>
            <a:r>
              <a:rPr lang="zh-CN" altLang="en-US" sz="2800" b="1" dirty="0">
                <a:solidFill>
                  <a:schemeClr val="tx2"/>
                </a:solidFill>
                <a:latin typeface="Times New Roman" panose="02020603050405020304" pitchFamily="18" charset="0"/>
              </a:rPr>
              <a:t>   </a:t>
            </a:r>
            <a:r>
              <a:rPr lang="zh-CN" altLang="en-US" sz="2400" b="1" dirty="0">
                <a:solidFill>
                  <a:schemeClr val="tx2"/>
                </a:solidFill>
                <a:latin typeface="Times New Roman" panose="02020603050405020304" pitchFamily="18" charset="0"/>
              </a:rPr>
              <a:t>(2) 若电路的工作频率为 </a:t>
            </a:r>
            <a:r>
              <a:rPr lang="zh-CN" altLang="en-US" sz="2400" b="1" i="1" dirty="0">
                <a:solidFill>
                  <a:schemeClr val="tx2"/>
                </a:solidFill>
                <a:latin typeface="Times New Roman" panose="02020603050405020304" pitchFamily="18" charset="0"/>
              </a:rPr>
              <a:t>f</a:t>
            </a:r>
            <a:r>
              <a:rPr lang="zh-CN" altLang="en-US" sz="2400" b="1" dirty="0">
                <a:solidFill>
                  <a:schemeClr val="tx2"/>
                </a:solidFill>
                <a:latin typeface="Times New Roman" panose="02020603050405020304" pitchFamily="18" charset="0"/>
              </a:rPr>
              <a:t>=50 MHz，则</a:t>
            </a:r>
            <a:r>
              <a:rPr lang="zh-CN" altLang="en-US" sz="2800" b="1" dirty="0">
                <a:solidFill>
                  <a:schemeClr val="tx2"/>
                </a:solidFill>
                <a:latin typeface="Times New Roman" panose="02020603050405020304" pitchFamily="18" charset="0"/>
              </a:rPr>
              <a:t>         </a:t>
            </a:r>
            <a:endParaRPr lang="zh-CN" altLang="en-US" sz="2800" b="1" dirty="0">
              <a:solidFill>
                <a:schemeClr val="tx2"/>
              </a:solidFill>
              <a:latin typeface="Times New Roman" panose="02020603050405020304" pitchFamily="18" charset="0"/>
              <a:sym typeface="Symbol" panose="05050102010706020507" pitchFamily="18" charset="2"/>
            </a:endParaRPr>
          </a:p>
        </p:txBody>
      </p:sp>
      <p:sp>
        <p:nvSpPr>
          <p:cNvPr id="12295" name="文本框 12294"/>
          <p:cNvSpPr txBox="1"/>
          <p:nvPr/>
        </p:nvSpPr>
        <p:spPr>
          <a:xfrm>
            <a:off x="503238" y="5775325"/>
            <a:ext cx="7192962" cy="822325"/>
          </a:xfrm>
          <a:prstGeom prst="rect">
            <a:avLst/>
          </a:prstGeom>
          <a:noFill/>
          <a:ln w="9525">
            <a:noFill/>
          </a:ln>
        </p:spPr>
        <p:txBody>
          <a:bodyPr anchor="ctr" anchorCtr="0">
            <a:spAutoFit/>
          </a:bodyPr>
          <a:lstStyle/>
          <a:p>
            <a:pPr algn="just">
              <a:spcBef>
                <a:spcPct val="50000"/>
              </a:spcBef>
            </a:pPr>
            <a:r>
              <a:rPr lang="zh-CN" altLang="en-US" sz="2400" b="1">
                <a:solidFill>
                  <a:schemeClr val="tx2"/>
                </a:solidFill>
                <a:latin typeface="Times New Roman" panose="02020603050405020304" pitchFamily="18" charset="0"/>
              </a:rPr>
              <a:t>此时一般电路尺寸均与</a:t>
            </a:r>
            <a:r>
              <a:rPr lang="en-US" altLang="zh-CN" sz="2400" b="1" i="1">
                <a:solidFill>
                  <a:schemeClr val="tx2"/>
                </a:solidFill>
                <a:latin typeface="Times New Roman" panose="02020603050405020304" pitchFamily="18" charset="0"/>
                <a:sym typeface="Symbol" panose="05050102010706020507" pitchFamily="18" charset="2"/>
              </a:rPr>
              <a:t> </a:t>
            </a:r>
            <a:r>
              <a:rPr lang="zh-CN" altLang="en-US" sz="2400" b="1">
                <a:solidFill>
                  <a:schemeClr val="tx2"/>
                </a:solidFill>
                <a:latin typeface="Times New Roman" panose="02020603050405020304" pitchFamily="18" charset="0"/>
                <a:sym typeface="Symbol" panose="05050102010706020507" pitchFamily="18" charset="2"/>
              </a:rPr>
              <a:t>可比，所以电路不能视为集总参数电路。</a:t>
            </a:r>
            <a:endParaRPr lang="zh-CN" altLang="en-US" sz="2400" b="1">
              <a:solidFill>
                <a:schemeClr val="tx2"/>
              </a:solidFill>
              <a:latin typeface="Times New Roman" panose="02020603050405020304" pitchFamily="18" charset="0"/>
            </a:endParaRPr>
          </a:p>
        </p:txBody>
      </p:sp>
      <p:sp>
        <p:nvSpPr>
          <p:cNvPr id="12296" name="矩形 12295"/>
          <p:cNvSpPr/>
          <p:nvPr/>
        </p:nvSpPr>
        <p:spPr>
          <a:xfrm>
            <a:off x="1219200" y="2336800"/>
            <a:ext cx="1722438" cy="457200"/>
          </a:xfrm>
          <a:prstGeom prst="rect">
            <a:avLst/>
          </a:prstGeom>
          <a:noFill/>
          <a:ln w="9525">
            <a:noFill/>
          </a:ln>
        </p:spPr>
        <p:txBody>
          <a:bodyPr wrap="none" anchor="t" anchorCtr="0">
            <a:spAutoFit/>
          </a:bodyPr>
          <a:lstStyle/>
          <a:p>
            <a:pPr>
              <a:spcBef>
                <a:spcPct val="50000"/>
              </a:spcBef>
            </a:pPr>
            <a:r>
              <a:rPr lang="zh-CN" altLang="en-US" sz="2400" b="1" dirty="0">
                <a:solidFill>
                  <a:schemeClr val="tx2"/>
                </a:solidFill>
                <a:latin typeface="Times New Roman" panose="02020603050405020304" pitchFamily="18" charset="0"/>
              </a:rPr>
              <a:t>周期 </a:t>
            </a:r>
            <a:r>
              <a:rPr lang="zh-CN" altLang="en-US" sz="2400" b="1" i="1" dirty="0">
                <a:solidFill>
                  <a:schemeClr val="tx2"/>
                </a:solidFill>
                <a:latin typeface="Times New Roman" panose="02020603050405020304" pitchFamily="18" charset="0"/>
              </a:rPr>
              <a:t>T </a:t>
            </a:r>
            <a:r>
              <a:rPr lang="zh-CN" altLang="en-US" sz="2400" b="1" dirty="0">
                <a:solidFill>
                  <a:schemeClr val="tx2"/>
                </a:solidFill>
                <a:latin typeface="Times New Roman" panose="02020603050405020304" pitchFamily="18" charset="0"/>
              </a:rPr>
              <a:t>= 1/</a:t>
            </a:r>
            <a:r>
              <a:rPr lang="zh-CN" altLang="en-US" sz="2400" b="1" i="1" dirty="0">
                <a:solidFill>
                  <a:schemeClr val="tx2"/>
                </a:solidFill>
                <a:latin typeface="Times New Roman" panose="02020603050405020304" pitchFamily="18" charset="0"/>
              </a:rPr>
              <a:t>f</a:t>
            </a:r>
            <a:endParaRPr lang="zh-CN" altLang="en-US" sz="2400" b="1" dirty="0">
              <a:solidFill>
                <a:schemeClr val="tx2"/>
              </a:solidFill>
              <a:latin typeface="Times New Roman" panose="02020603050405020304" pitchFamily="18" charset="0"/>
            </a:endParaRPr>
          </a:p>
        </p:txBody>
      </p:sp>
      <p:sp>
        <p:nvSpPr>
          <p:cNvPr id="12297" name="矩形 12296"/>
          <p:cNvSpPr/>
          <p:nvPr/>
        </p:nvSpPr>
        <p:spPr>
          <a:xfrm>
            <a:off x="1219200" y="2971800"/>
            <a:ext cx="4340225" cy="457200"/>
          </a:xfrm>
          <a:prstGeom prst="rect">
            <a:avLst/>
          </a:prstGeom>
          <a:noFill/>
          <a:ln w="9525">
            <a:noFill/>
          </a:ln>
        </p:spPr>
        <p:txBody>
          <a:bodyPr wrap="none" anchor="t" anchorCtr="0">
            <a:spAutoFit/>
          </a:bodyPr>
          <a:lstStyle/>
          <a:p>
            <a:pPr eaLnBrk="1" hangingPunct="1"/>
            <a:r>
              <a:rPr lang="zh-CN" altLang="en-US" sz="2400" b="1" dirty="0">
                <a:solidFill>
                  <a:schemeClr val="tx2"/>
                </a:solidFill>
                <a:latin typeface="Times New Roman" panose="02020603050405020304" pitchFamily="18" charset="0"/>
              </a:rPr>
              <a:t>波长 </a:t>
            </a:r>
            <a:r>
              <a:rPr lang="zh-CN" altLang="en-US" sz="2400" b="1" i="1" dirty="0">
                <a:solidFill>
                  <a:schemeClr val="tx2"/>
                </a:solidFill>
                <a:latin typeface="Times New Roman" panose="02020603050405020304" pitchFamily="18" charset="0"/>
                <a:sym typeface="Symbol" panose="05050102010706020507" pitchFamily="18" charset="2"/>
              </a:rPr>
              <a:t>  </a:t>
            </a:r>
            <a:r>
              <a:rPr lang="zh-CN" altLang="en-US" sz="2400" b="1" dirty="0">
                <a:solidFill>
                  <a:schemeClr val="tx2"/>
                </a:solidFill>
                <a:latin typeface="Times New Roman" panose="02020603050405020304" pitchFamily="18" charset="0"/>
                <a:sym typeface="Symbol" panose="05050102010706020507" pitchFamily="18" charset="2"/>
              </a:rPr>
              <a:t>= </a:t>
            </a:r>
            <a:r>
              <a:rPr lang="en-US" altLang="zh-CN" sz="2400" b="1" dirty="0">
                <a:solidFill>
                  <a:schemeClr val="tx2"/>
                </a:solidFill>
                <a:latin typeface="Times New Roman" panose="02020603050405020304" pitchFamily="18" charset="0"/>
              </a:rPr>
              <a:t>3×10</a:t>
            </a:r>
            <a:r>
              <a:rPr lang="en-US" altLang="zh-CN" sz="2400" b="1" baseline="30000" dirty="0">
                <a:solidFill>
                  <a:schemeClr val="tx2"/>
                </a:solidFill>
                <a:latin typeface="Times New Roman" panose="02020603050405020304" pitchFamily="18" charset="0"/>
              </a:rPr>
              <a:t>5 </a:t>
            </a:r>
            <a:r>
              <a:rPr lang="en-US" altLang="zh-CN" sz="2400" b="1" dirty="0">
                <a:solidFill>
                  <a:schemeClr val="tx2"/>
                </a:solidFill>
                <a:latin typeface="Times New Roman" panose="02020603050405020304" pitchFamily="18" charset="0"/>
                <a:sym typeface="Symbol" panose="05050102010706020507" pitchFamily="18" charset="2"/>
              </a:rPr>
              <a:t>0.02=6000 </a:t>
            </a:r>
            <a:r>
              <a:rPr lang="zh-CN" altLang="en-US" sz="2400" b="1" dirty="0">
                <a:solidFill>
                  <a:schemeClr val="tx2"/>
                </a:solidFill>
                <a:latin typeface="Times New Roman" panose="02020603050405020304" pitchFamily="18" charset="0"/>
                <a:sym typeface="Symbol" panose="05050102010706020507" pitchFamily="18" charset="2"/>
              </a:rPr>
              <a:t>km</a:t>
            </a:r>
            <a:endParaRPr lang="zh-CN" altLang="en-US" sz="2400" b="1" dirty="0">
              <a:solidFill>
                <a:schemeClr val="tx2"/>
              </a:solidFill>
              <a:latin typeface="Times New Roman" panose="02020603050405020304" pitchFamily="18" charset="0"/>
              <a:sym typeface="Symbol" panose="05050102010706020507" pitchFamily="18" charset="2"/>
            </a:endParaRPr>
          </a:p>
        </p:txBody>
      </p:sp>
      <p:sp>
        <p:nvSpPr>
          <p:cNvPr id="12298" name="矩形 12297"/>
          <p:cNvSpPr/>
          <p:nvPr/>
        </p:nvSpPr>
        <p:spPr>
          <a:xfrm>
            <a:off x="1143000" y="4248150"/>
            <a:ext cx="1722438" cy="457200"/>
          </a:xfrm>
          <a:prstGeom prst="rect">
            <a:avLst/>
          </a:prstGeom>
          <a:noFill/>
          <a:ln w="9525">
            <a:noFill/>
          </a:ln>
        </p:spPr>
        <p:txBody>
          <a:bodyPr wrap="none" anchor="t" anchorCtr="0">
            <a:spAutoFit/>
          </a:bodyPr>
          <a:lstStyle/>
          <a:p>
            <a:pPr>
              <a:spcBef>
                <a:spcPct val="50000"/>
              </a:spcBef>
            </a:pPr>
            <a:r>
              <a:rPr lang="zh-CN" altLang="en-US" sz="2400" b="1" dirty="0">
                <a:solidFill>
                  <a:schemeClr val="tx2"/>
                </a:solidFill>
                <a:latin typeface="Times New Roman" panose="02020603050405020304" pitchFamily="18" charset="0"/>
              </a:rPr>
              <a:t>周期 </a:t>
            </a:r>
            <a:r>
              <a:rPr lang="zh-CN" altLang="en-US" sz="2400" b="1" i="1" dirty="0">
                <a:solidFill>
                  <a:schemeClr val="tx2"/>
                </a:solidFill>
                <a:latin typeface="Times New Roman" panose="02020603050405020304" pitchFamily="18" charset="0"/>
              </a:rPr>
              <a:t>T </a:t>
            </a:r>
            <a:r>
              <a:rPr lang="zh-CN" altLang="en-US" sz="2400" b="1" dirty="0">
                <a:solidFill>
                  <a:schemeClr val="tx2"/>
                </a:solidFill>
                <a:latin typeface="Times New Roman" panose="02020603050405020304" pitchFamily="18" charset="0"/>
              </a:rPr>
              <a:t>= 1/</a:t>
            </a:r>
            <a:r>
              <a:rPr lang="zh-CN" altLang="en-US" sz="2400" b="1" i="1" dirty="0">
                <a:solidFill>
                  <a:schemeClr val="tx2"/>
                </a:solidFill>
                <a:latin typeface="Times New Roman" panose="02020603050405020304" pitchFamily="18" charset="0"/>
              </a:rPr>
              <a:t>f</a:t>
            </a:r>
            <a:endParaRPr lang="zh-CN" altLang="en-US" sz="2400" b="1" dirty="0">
              <a:solidFill>
                <a:schemeClr val="tx2"/>
              </a:solidFill>
              <a:latin typeface="Times New Roman" panose="02020603050405020304" pitchFamily="18" charset="0"/>
              <a:sym typeface="Symbol" panose="05050102010706020507" pitchFamily="18" charset="2"/>
            </a:endParaRPr>
          </a:p>
        </p:txBody>
      </p:sp>
      <p:sp>
        <p:nvSpPr>
          <p:cNvPr id="12299" name="矩形 12298"/>
          <p:cNvSpPr/>
          <p:nvPr/>
        </p:nvSpPr>
        <p:spPr>
          <a:xfrm>
            <a:off x="1219200" y="5003800"/>
            <a:ext cx="4514850" cy="457200"/>
          </a:xfrm>
          <a:prstGeom prst="rect">
            <a:avLst/>
          </a:prstGeom>
          <a:noFill/>
          <a:ln w="9525">
            <a:noFill/>
          </a:ln>
        </p:spPr>
        <p:txBody>
          <a:bodyPr wrap="none" anchor="t" anchorCtr="0">
            <a:spAutoFit/>
          </a:bodyPr>
          <a:lstStyle/>
          <a:p>
            <a:pPr>
              <a:spcBef>
                <a:spcPct val="50000"/>
              </a:spcBef>
            </a:pPr>
            <a:r>
              <a:rPr lang="zh-CN" altLang="en-US" sz="2400" b="1" dirty="0">
                <a:solidFill>
                  <a:schemeClr val="tx2"/>
                </a:solidFill>
                <a:latin typeface="Times New Roman" panose="02020603050405020304" pitchFamily="18" charset="0"/>
              </a:rPr>
              <a:t>波长 </a:t>
            </a:r>
            <a:r>
              <a:rPr lang="zh-CN" altLang="en-US" sz="2400" b="1" i="1" dirty="0">
                <a:solidFill>
                  <a:schemeClr val="tx2"/>
                </a:solidFill>
                <a:latin typeface="Times New Roman" panose="02020603050405020304" pitchFamily="18" charset="0"/>
                <a:sym typeface="Symbol" panose="05050102010706020507" pitchFamily="18" charset="2"/>
              </a:rPr>
              <a:t>  </a:t>
            </a:r>
            <a:r>
              <a:rPr lang="zh-CN" altLang="en-US" sz="2400" b="1" dirty="0">
                <a:solidFill>
                  <a:schemeClr val="tx2"/>
                </a:solidFill>
                <a:latin typeface="Times New Roman" panose="02020603050405020304" pitchFamily="18" charset="0"/>
                <a:sym typeface="Symbol" panose="05050102010706020507" pitchFamily="18" charset="2"/>
              </a:rPr>
              <a:t>= </a:t>
            </a:r>
            <a:r>
              <a:rPr lang="en-US" altLang="zh-CN" sz="2400" b="1" dirty="0">
                <a:solidFill>
                  <a:schemeClr val="tx2"/>
                </a:solidFill>
                <a:latin typeface="Times New Roman" panose="02020603050405020304" pitchFamily="18" charset="0"/>
              </a:rPr>
              <a:t>3×10</a:t>
            </a:r>
            <a:r>
              <a:rPr lang="en-US" altLang="zh-CN" sz="2400" b="1" baseline="30000" dirty="0">
                <a:solidFill>
                  <a:schemeClr val="tx2"/>
                </a:solidFill>
                <a:latin typeface="Times New Roman" panose="02020603050405020304" pitchFamily="18" charset="0"/>
              </a:rPr>
              <a:t>5 </a:t>
            </a:r>
            <a:r>
              <a:rPr lang="en-US" altLang="zh-CN" sz="2400" b="1" dirty="0">
                <a:solidFill>
                  <a:schemeClr val="tx2"/>
                </a:solidFill>
                <a:latin typeface="Times New Roman" panose="02020603050405020304" pitchFamily="18" charset="0"/>
                <a:sym typeface="Symbol" panose="05050102010706020507" pitchFamily="18" charset="2"/>
              </a:rPr>
              <a:t></a:t>
            </a:r>
            <a:r>
              <a:rPr lang="zh-CN" altLang="en-US" sz="2400" b="1" dirty="0">
                <a:solidFill>
                  <a:schemeClr val="tx2"/>
                </a:solidFill>
                <a:latin typeface="Times New Roman" panose="02020603050405020304" pitchFamily="18" charset="0"/>
              </a:rPr>
              <a:t>0.02</a:t>
            </a:r>
            <a:r>
              <a:rPr lang="zh-CN" altLang="en-US" sz="2400" b="1" dirty="0">
                <a:solidFill>
                  <a:schemeClr val="tx2"/>
                </a:solidFill>
                <a:latin typeface="Times New Roman" panose="02020603050405020304" pitchFamily="18" charset="0"/>
                <a:sym typeface="Symbol" panose="05050102010706020507" pitchFamily="18" charset="2"/>
              </a:rPr>
              <a:t>10</a:t>
            </a:r>
            <a:r>
              <a:rPr lang="zh-CN" altLang="en-US" sz="2400" b="1" baseline="30000" dirty="0">
                <a:solidFill>
                  <a:schemeClr val="tx2"/>
                </a:solidFill>
                <a:latin typeface="Times New Roman" panose="02020603050405020304" pitchFamily="18" charset="0"/>
                <a:sym typeface="Symbol" panose="05050102010706020507" pitchFamily="18" charset="2"/>
              </a:rPr>
              <a:t>–6 </a:t>
            </a:r>
            <a:r>
              <a:rPr lang="en-US" altLang="zh-CN" sz="2400" b="1" dirty="0">
                <a:solidFill>
                  <a:schemeClr val="tx2"/>
                </a:solidFill>
                <a:latin typeface="Times New Roman" panose="02020603050405020304" pitchFamily="18" charset="0"/>
                <a:sym typeface="Symbol" panose="05050102010706020507" pitchFamily="18" charset="2"/>
              </a:rPr>
              <a:t>= 6 </a:t>
            </a:r>
            <a:r>
              <a:rPr lang="zh-CN" altLang="en-US" sz="2400" b="1" dirty="0">
                <a:solidFill>
                  <a:schemeClr val="tx2"/>
                </a:solidFill>
                <a:latin typeface="Times New Roman" panose="02020603050405020304" pitchFamily="18" charset="0"/>
                <a:sym typeface="Symbol" panose="05050102010706020507" pitchFamily="18" charset="2"/>
              </a:rPr>
              <a:t>m</a:t>
            </a:r>
            <a:endParaRPr lang="zh-CN" altLang="en-US" sz="2400" b="1" dirty="0">
              <a:solidFill>
                <a:schemeClr val="tx2"/>
              </a:solidFill>
              <a:latin typeface="Times New Roman" panose="02020603050405020304" pitchFamily="18" charset="0"/>
              <a:sym typeface="Symbol" panose="05050102010706020507" pitchFamily="18" charset="2"/>
            </a:endParaRPr>
          </a:p>
        </p:txBody>
      </p:sp>
      <p:sp>
        <p:nvSpPr>
          <p:cNvPr id="12300" name="矩形 12299"/>
          <p:cNvSpPr/>
          <p:nvPr/>
        </p:nvSpPr>
        <p:spPr>
          <a:xfrm>
            <a:off x="3048000" y="2362200"/>
            <a:ext cx="2028825" cy="457200"/>
          </a:xfrm>
          <a:prstGeom prst="rect">
            <a:avLst/>
          </a:prstGeom>
          <a:noFill/>
          <a:ln w="9525">
            <a:noFill/>
          </a:ln>
          <a:scene3d>
            <a:camera prst="legacyObliqueTopRight">
              <a:rot lat="0" lon="0" rev="0"/>
            </a:camera>
            <a:lightRig rig="legacyFlat3" dir="b"/>
          </a:scene3d>
          <a:sp3d extrusionH="430200" prstMaterial="legacyMatte">
            <a:bevelT w="13500" h="13500" prst="angle"/>
            <a:bevelB w="13500" h="13500" prst="angle"/>
          </a:sp3d>
        </p:spPr>
        <p:txBody>
          <a:bodyPr wrap="none" anchor="ctr" anchorCtr="0">
            <a:spAutoFit/>
            <a:flatTx/>
          </a:bodyPr>
          <a:lstStyle/>
          <a:p>
            <a:pPr algn="ctr">
              <a:spcBef>
                <a:spcPct val="50000"/>
              </a:spcBef>
            </a:pPr>
            <a:r>
              <a:rPr lang="en-US" altLang="zh-CN" sz="2400" b="1">
                <a:solidFill>
                  <a:schemeClr val="tx2"/>
                </a:solidFill>
                <a:latin typeface="Times New Roman" panose="02020603050405020304" pitchFamily="18" charset="0"/>
              </a:rPr>
              <a:t>= 1/50 = 0.02 s</a:t>
            </a:r>
            <a:endParaRPr lang="en-US" altLang="zh-CN" sz="2400" b="1">
              <a:solidFill>
                <a:schemeClr val="tx2"/>
              </a:solidFill>
              <a:latin typeface="Times New Roman" panose="02020603050405020304" pitchFamily="18" charset="0"/>
            </a:endParaRPr>
          </a:p>
        </p:txBody>
      </p:sp>
      <p:sp>
        <p:nvSpPr>
          <p:cNvPr id="12301" name="矩形 12300"/>
          <p:cNvSpPr/>
          <p:nvPr/>
        </p:nvSpPr>
        <p:spPr>
          <a:xfrm>
            <a:off x="2828925" y="4267200"/>
            <a:ext cx="3170238" cy="457200"/>
          </a:xfrm>
          <a:prstGeom prst="rect">
            <a:avLst/>
          </a:prstGeom>
          <a:noFill/>
          <a:ln w="9525">
            <a:noFill/>
          </a:ln>
          <a:scene3d>
            <a:camera prst="legacyObliqueTopRight">
              <a:rot lat="0" lon="0" rev="0"/>
            </a:camera>
            <a:lightRig rig="legacyFlat3" dir="b"/>
          </a:scene3d>
          <a:sp3d extrusionH="430200" prstMaterial="legacyMatte">
            <a:bevelT w="13500" h="13500" prst="angle"/>
            <a:bevelB w="13500" h="13500" prst="angle"/>
          </a:sp3d>
        </p:spPr>
        <p:txBody>
          <a:bodyPr wrap="none" anchor="ctr" anchorCtr="0">
            <a:spAutoFit/>
            <a:flatTx/>
          </a:bodyPr>
          <a:lstStyle/>
          <a:p>
            <a:pPr algn="ctr">
              <a:spcBef>
                <a:spcPct val="50000"/>
              </a:spcBef>
            </a:pPr>
            <a:r>
              <a:rPr lang="en-US" altLang="zh-CN" sz="2400" b="1">
                <a:solidFill>
                  <a:schemeClr val="tx2"/>
                </a:solidFill>
                <a:latin typeface="Times New Roman" panose="02020603050405020304" pitchFamily="18" charset="0"/>
              </a:rPr>
              <a:t>= 0.02</a:t>
            </a:r>
            <a:r>
              <a:rPr lang="en-US" altLang="zh-CN" sz="2400" b="1">
                <a:solidFill>
                  <a:schemeClr val="tx2"/>
                </a:solidFill>
                <a:latin typeface="Times New Roman" panose="02020603050405020304" pitchFamily="18" charset="0"/>
                <a:sym typeface="Symbol" panose="05050102010706020507" pitchFamily="18" charset="2"/>
              </a:rPr>
              <a:t>10</a:t>
            </a:r>
            <a:r>
              <a:rPr lang="en-US" altLang="zh-CN" sz="2400" b="1" baseline="30000">
                <a:solidFill>
                  <a:schemeClr val="tx2"/>
                </a:solidFill>
                <a:latin typeface="Times New Roman" panose="02020603050405020304" pitchFamily="18" charset="0"/>
                <a:sym typeface="Symbol" panose="05050102010706020507" pitchFamily="18" charset="2"/>
              </a:rPr>
              <a:t>–6 </a:t>
            </a:r>
            <a:r>
              <a:rPr lang="en-US" altLang="zh-CN" sz="2400" b="1">
                <a:solidFill>
                  <a:schemeClr val="tx2"/>
                </a:solidFill>
                <a:latin typeface="Times New Roman" panose="02020603050405020304" pitchFamily="18" charset="0"/>
                <a:sym typeface="Symbol" panose="05050102010706020507" pitchFamily="18" charset="2"/>
              </a:rPr>
              <a:t>s</a:t>
            </a:r>
            <a:r>
              <a:rPr lang="en-US" altLang="zh-CN" sz="2400" b="1">
                <a:solidFill>
                  <a:schemeClr val="tx2"/>
                </a:solidFill>
                <a:latin typeface="Times New Roman" panose="02020603050405020304" pitchFamily="18" charset="0"/>
              </a:rPr>
              <a:t> = 0.02 </a:t>
            </a:r>
            <a:r>
              <a:rPr lang="en-US" altLang="zh-CN" sz="2400" b="1">
                <a:solidFill>
                  <a:schemeClr val="tx2"/>
                </a:solidFill>
                <a:latin typeface="Times New Roman" panose="02020603050405020304" pitchFamily="18" charset="0"/>
                <a:cs typeface="Times New Roman" panose="02020603050405020304" pitchFamily="18" charset="0"/>
              </a:rPr>
              <a:t>μ</a:t>
            </a:r>
            <a:r>
              <a:rPr lang="en-US" altLang="zh-CN" sz="2400" b="1">
                <a:solidFill>
                  <a:schemeClr val="tx2"/>
                </a:solidFill>
                <a:latin typeface="Times New Roman" panose="02020603050405020304" pitchFamily="18" charset="0"/>
              </a:rPr>
              <a:t>s</a:t>
            </a:r>
            <a:endParaRPr lang="en-US" altLang="zh-CN" sz="2400" b="1">
              <a:solidFill>
                <a:schemeClr val="tx2"/>
              </a:solidFill>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ppt_x"/>
                                          </p:val>
                                        </p:tav>
                                        <p:tav tm="100000">
                                          <p:val>
                                            <p:strVal val="#ppt_x"/>
                                          </p:val>
                                        </p:tav>
                                      </p:tavLst>
                                    </p:anim>
                                    <p:anim calcmode="lin" valueType="num">
                                      <p:cBhvr additive="base">
                                        <p:cTn id="8" dur="500" fill="hold"/>
                                        <p:tgtEl>
                                          <p:spTgt spid="1229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2291"/>
                                        </p:tgtEl>
                                        <p:attrNameLst>
                                          <p:attrName>style.visibility</p:attrName>
                                        </p:attrNameLst>
                                      </p:cBhvr>
                                      <p:to>
                                        <p:strVal val="visible"/>
                                      </p:to>
                                    </p:set>
                                    <p:anim calcmode="lin" valueType="num">
                                      <p:cBhvr additive="base">
                                        <p:cTn id="12" dur="500" fill="hold"/>
                                        <p:tgtEl>
                                          <p:spTgt spid="12291"/>
                                        </p:tgtEl>
                                        <p:attrNameLst>
                                          <p:attrName>ppt_x</p:attrName>
                                        </p:attrNameLst>
                                      </p:cBhvr>
                                      <p:tavLst>
                                        <p:tav tm="0">
                                          <p:val>
                                            <p:strVal val="1+#ppt_w/2"/>
                                          </p:val>
                                        </p:tav>
                                        <p:tav tm="100000">
                                          <p:val>
                                            <p:strVal val="#ppt_x"/>
                                          </p:val>
                                        </p:tav>
                                      </p:tavLst>
                                    </p:anim>
                                    <p:anim calcmode="lin" valueType="num">
                                      <p:cBhvr additive="base">
                                        <p:cTn id="13" dur="500" fill="hold"/>
                                        <p:tgtEl>
                                          <p:spTgt spid="1229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7" presetClass="entr" presetSubtype="10" fill="hold" grpId="0" nodeType="clickEffect">
                                  <p:stCondLst>
                                    <p:cond delay="0"/>
                                  </p:stCondLst>
                                  <p:childTnLst>
                                    <p:set>
                                      <p:cBhvr>
                                        <p:cTn id="17" dur="1" fill="hold">
                                          <p:stCondLst>
                                            <p:cond delay="0"/>
                                          </p:stCondLst>
                                        </p:cTn>
                                        <p:tgtEl>
                                          <p:spTgt spid="12292"/>
                                        </p:tgtEl>
                                        <p:attrNameLst>
                                          <p:attrName>style.visibility</p:attrName>
                                        </p:attrNameLst>
                                      </p:cBhvr>
                                      <p:to>
                                        <p:strVal val="visible"/>
                                      </p:to>
                                    </p:set>
                                    <p:anim calcmode="lin" valueType="num">
                                      <p:cBhvr>
                                        <p:cTn id="18" dur="500" fill="hold"/>
                                        <p:tgtEl>
                                          <p:spTgt spid="12292"/>
                                        </p:tgtEl>
                                        <p:attrNameLst>
                                          <p:attrName>ppt_w</p:attrName>
                                        </p:attrNameLst>
                                      </p:cBhvr>
                                      <p:tavLst>
                                        <p:tav tm="0">
                                          <p:val>
                                            <p:fltVal val="0"/>
                                          </p:val>
                                        </p:tav>
                                        <p:tav tm="100000">
                                          <p:val>
                                            <p:strVal val="#ppt_w"/>
                                          </p:val>
                                        </p:tav>
                                      </p:tavLst>
                                    </p:anim>
                                    <p:anim calcmode="lin" valueType="num">
                                      <p:cBhvr>
                                        <p:cTn id="19" dur="500" fill="hold"/>
                                        <p:tgtEl>
                                          <p:spTgt spid="12292"/>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2296"/>
                                        </p:tgtEl>
                                        <p:attrNameLst>
                                          <p:attrName>style.visibility</p:attrName>
                                        </p:attrNameLst>
                                      </p:cBhvr>
                                      <p:to>
                                        <p:strVal val="visible"/>
                                      </p:to>
                                    </p:set>
                                    <p:anim calcmode="lin" valueType="num">
                                      <p:cBhvr additive="base">
                                        <p:cTn id="24" dur="500" fill="hold"/>
                                        <p:tgtEl>
                                          <p:spTgt spid="12296"/>
                                        </p:tgtEl>
                                        <p:attrNameLst>
                                          <p:attrName>ppt_x</p:attrName>
                                        </p:attrNameLst>
                                      </p:cBhvr>
                                      <p:tavLst>
                                        <p:tav tm="0">
                                          <p:val>
                                            <p:strVal val="0-#ppt_w/2"/>
                                          </p:val>
                                        </p:tav>
                                        <p:tav tm="100000">
                                          <p:val>
                                            <p:strVal val="#ppt_x"/>
                                          </p:val>
                                        </p:tav>
                                      </p:tavLst>
                                    </p:anim>
                                    <p:anim calcmode="lin" valueType="num">
                                      <p:cBhvr additive="base">
                                        <p:cTn id="25" dur="500" fill="hold"/>
                                        <p:tgtEl>
                                          <p:spTgt spid="12296"/>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12300"/>
                                        </p:tgtEl>
                                        <p:attrNameLst>
                                          <p:attrName>style.visibility</p:attrName>
                                        </p:attrNameLst>
                                      </p:cBhvr>
                                      <p:to>
                                        <p:strVal val="visible"/>
                                      </p:to>
                                    </p:set>
                                    <p:anim calcmode="lin" valueType="num">
                                      <p:cBhvr additive="base">
                                        <p:cTn id="30" dur="500" fill="hold"/>
                                        <p:tgtEl>
                                          <p:spTgt spid="12300"/>
                                        </p:tgtEl>
                                        <p:attrNameLst>
                                          <p:attrName>ppt_x</p:attrName>
                                        </p:attrNameLst>
                                      </p:cBhvr>
                                      <p:tavLst>
                                        <p:tav tm="0">
                                          <p:val>
                                            <p:strVal val="0-#ppt_w/2"/>
                                          </p:val>
                                        </p:tav>
                                        <p:tav tm="100000">
                                          <p:val>
                                            <p:strVal val="#ppt_x"/>
                                          </p:val>
                                        </p:tav>
                                      </p:tavLst>
                                    </p:anim>
                                    <p:anim calcmode="lin" valueType="num">
                                      <p:cBhvr additive="base">
                                        <p:cTn id="31" dur="500" fill="hold"/>
                                        <p:tgtEl>
                                          <p:spTgt spid="12300"/>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12297"/>
                                        </p:tgtEl>
                                        <p:attrNameLst>
                                          <p:attrName>style.visibility</p:attrName>
                                        </p:attrNameLst>
                                      </p:cBhvr>
                                      <p:to>
                                        <p:strVal val="visible"/>
                                      </p:to>
                                    </p:set>
                                    <p:anim calcmode="lin" valueType="num">
                                      <p:cBhvr additive="base">
                                        <p:cTn id="36" dur="500" fill="hold"/>
                                        <p:tgtEl>
                                          <p:spTgt spid="12297"/>
                                        </p:tgtEl>
                                        <p:attrNameLst>
                                          <p:attrName>ppt_x</p:attrName>
                                        </p:attrNameLst>
                                      </p:cBhvr>
                                      <p:tavLst>
                                        <p:tav tm="0">
                                          <p:val>
                                            <p:strVal val="0-#ppt_w/2"/>
                                          </p:val>
                                        </p:tav>
                                        <p:tav tm="100000">
                                          <p:val>
                                            <p:strVal val="#ppt_x"/>
                                          </p:val>
                                        </p:tav>
                                      </p:tavLst>
                                    </p:anim>
                                    <p:anim calcmode="lin" valueType="num">
                                      <p:cBhvr additive="base">
                                        <p:cTn id="37" dur="500" fill="hold"/>
                                        <p:tgtEl>
                                          <p:spTgt spid="12297"/>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499"/>
                                          </p:stCondLst>
                                        </p:cTn>
                                        <p:tgtEl>
                                          <p:spTgt spid="1229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7" presetClass="entr" presetSubtype="2" fill="hold" grpId="0" nodeType="clickEffect">
                                  <p:stCondLst>
                                    <p:cond delay="0"/>
                                  </p:stCondLst>
                                  <p:childTnLst>
                                    <p:set>
                                      <p:cBhvr>
                                        <p:cTn id="45" dur="1" fill="hold">
                                          <p:stCondLst>
                                            <p:cond delay="0"/>
                                          </p:stCondLst>
                                        </p:cTn>
                                        <p:tgtEl>
                                          <p:spTgt spid="12294"/>
                                        </p:tgtEl>
                                        <p:attrNameLst>
                                          <p:attrName>style.visibility</p:attrName>
                                        </p:attrNameLst>
                                      </p:cBhvr>
                                      <p:to>
                                        <p:strVal val="visible"/>
                                      </p:to>
                                    </p:set>
                                    <p:anim calcmode="lin" valueType="num">
                                      <p:cBhvr>
                                        <p:cTn id="46" dur="500" fill="hold"/>
                                        <p:tgtEl>
                                          <p:spTgt spid="12294"/>
                                        </p:tgtEl>
                                        <p:attrNameLst>
                                          <p:attrName>ppt_x</p:attrName>
                                        </p:attrNameLst>
                                      </p:cBhvr>
                                      <p:tavLst>
                                        <p:tav tm="0">
                                          <p:val>
                                            <p:strVal val="#ppt_x+#ppt_w/2"/>
                                          </p:val>
                                        </p:tav>
                                        <p:tav tm="100000">
                                          <p:val>
                                            <p:strVal val="#ppt_x"/>
                                          </p:val>
                                        </p:tav>
                                      </p:tavLst>
                                    </p:anim>
                                    <p:anim calcmode="lin" valueType="num">
                                      <p:cBhvr>
                                        <p:cTn id="47" dur="500" fill="hold"/>
                                        <p:tgtEl>
                                          <p:spTgt spid="12294"/>
                                        </p:tgtEl>
                                        <p:attrNameLst>
                                          <p:attrName>ppt_y</p:attrName>
                                        </p:attrNameLst>
                                      </p:cBhvr>
                                      <p:tavLst>
                                        <p:tav tm="0">
                                          <p:val>
                                            <p:strVal val="#ppt_y"/>
                                          </p:val>
                                        </p:tav>
                                        <p:tav tm="100000">
                                          <p:val>
                                            <p:strVal val="#ppt_y"/>
                                          </p:val>
                                        </p:tav>
                                      </p:tavLst>
                                    </p:anim>
                                    <p:anim calcmode="lin" valueType="num">
                                      <p:cBhvr>
                                        <p:cTn id="48" dur="500" fill="hold"/>
                                        <p:tgtEl>
                                          <p:spTgt spid="12294"/>
                                        </p:tgtEl>
                                        <p:attrNameLst>
                                          <p:attrName>ppt_w</p:attrName>
                                        </p:attrNameLst>
                                      </p:cBhvr>
                                      <p:tavLst>
                                        <p:tav tm="0">
                                          <p:val>
                                            <p:fltVal val="0"/>
                                          </p:val>
                                        </p:tav>
                                        <p:tav tm="100000">
                                          <p:val>
                                            <p:strVal val="#ppt_w"/>
                                          </p:val>
                                        </p:tav>
                                      </p:tavLst>
                                    </p:anim>
                                    <p:anim calcmode="lin" valueType="num">
                                      <p:cBhvr>
                                        <p:cTn id="49" dur="500" fill="hold"/>
                                        <p:tgtEl>
                                          <p:spTgt spid="12294"/>
                                        </p:tgtEl>
                                        <p:attrNameLst>
                                          <p:attrName>ppt_h</p:attrName>
                                        </p:attrNameLst>
                                      </p:cBhvr>
                                      <p:tavLst>
                                        <p:tav tm="0">
                                          <p:val>
                                            <p:strVal val="#ppt_h"/>
                                          </p:val>
                                        </p:tav>
                                        <p:tav tm="100000">
                                          <p:val>
                                            <p:strVal val="#ppt_h"/>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12298"/>
                                        </p:tgtEl>
                                        <p:attrNameLst>
                                          <p:attrName>style.visibility</p:attrName>
                                        </p:attrNameLst>
                                      </p:cBhvr>
                                      <p:to>
                                        <p:strVal val="visible"/>
                                      </p:to>
                                    </p:set>
                                    <p:anim calcmode="lin" valueType="num">
                                      <p:cBhvr additive="base">
                                        <p:cTn id="54" dur="500" fill="hold"/>
                                        <p:tgtEl>
                                          <p:spTgt spid="12298"/>
                                        </p:tgtEl>
                                        <p:attrNameLst>
                                          <p:attrName>ppt_x</p:attrName>
                                        </p:attrNameLst>
                                      </p:cBhvr>
                                      <p:tavLst>
                                        <p:tav tm="0">
                                          <p:val>
                                            <p:strVal val="0-#ppt_w/2"/>
                                          </p:val>
                                        </p:tav>
                                        <p:tav tm="100000">
                                          <p:val>
                                            <p:strVal val="#ppt_x"/>
                                          </p:val>
                                        </p:tav>
                                      </p:tavLst>
                                    </p:anim>
                                    <p:anim calcmode="lin" valueType="num">
                                      <p:cBhvr additive="base">
                                        <p:cTn id="55" dur="500" fill="hold"/>
                                        <p:tgtEl>
                                          <p:spTgt spid="12298"/>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grpId="0" nodeType="clickEffect">
                                  <p:stCondLst>
                                    <p:cond delay="0"/>
                                  </p:stCondLst>
                                  <p:childTnLst>
                                    <p:set>
                                      <p:cBhvr>
                                        <p:cTn id="59" dur="1" fill="hold">
                                          <p:stCondLst>
                                            <p:cond delay="0"/>
                                          </p:stCondLst>
                                        </p:cTn>
                                        <p:tgtEl>
                                          <p:spTgt spid="12301"/>
                                        </p:tgtEl>
                                        <p:attrNameLst>
                                          <p:attrName>style.visibility</p:attrName>
                                        </p:attrNameLst>
                                      </p:cBhvr>
                                      <p:to>
                                        <p:strVal val="visible"/>
                                      </p:to>
                                    </p:set>
                                    <p:anim calcmode="lin" valueType="num">
                                      <p:cBhvr additive="base">
                                        <p:cTn id="60" dur="500" fill="hold"/>
                                        <p:tgtEl>
                                          <p:spTgt spid="12301"/>
                                        </p:tgtEl>
                                        <p:attrNameLst>
                                          <p:attrName>ppt_x</p:attrName>
                                        </p:attrNameLst>
                                      </p:cBhvr>
                                      <p:tavLst>
                                        <p:tav tm="0">
                                          <p:val>
                                            <p:strVal val="0-#ppt_w/2"/>
                                          </p:val>
                                        </p:tav>
                                        <p:tav tm="100000">
                                          <p:val>
                                            <p:strVal val="#ppt_x"/>
                                          </p:val>
                                        </p:tav>
                                      </p:tavLst>
                                    </p:anim>
                                    <p:anim calcmode="lin" valueType="num">
                                      <p:cBhvr additive="base">
                                        <p:cTn id="61" dur="500" fill="hold"/>
                                        <p:tgtEl>
                                          <p:spTgt spid="12301"/>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grpId="0" nodeType="clickEffect">
                                  <p:stCondLst>
                                    <p:cond delay="0"/>
                                  </p:stCondLst>
                                  <p:childTnLst>
                                    <p:set>
                                      <p:cBhvr>
                                        <p:cTn id="65" dur="1" fill="hold">
                                          <p:stCondLst>
                                            <p:cond delay="0"/>
                                          </p:stCondLst>
                                        </p:cTn>
                                        <p:tgtEl>
                                          <p:spTgt spid="12299"/>
                                        </p:tgtEl>
                                        <p:attrNameLst>
                                          <p:attrName>style.visibility</p:attrName>
                                        </p:attrNameLst>
                                      </p:cBhvr>
                                      <p:to>
                                        <p:strVal val="visible"/>
                                      </p:to>
                                    </p:set>
                                    <p:anim calcmode="lin" valueType="num">
                                      <p:cBhvr additive="base">
                                        <p:cTn id="66" dur="500" fill="hold"/>
                                        <p:tgtEl>
                                          <p:spTgt spid="12299"/>
                                        </p:tgtEl>
                                        <p:attrNameLst>
                                          <p:attrName>ppt_x</p:attrName>
                                        </p:attrNameLst>
                                      </p:cBhvr>
                                      <p:tavLst>
                                        <p:tav tm="0">
                                          <p:val>
                                            <p:strVal val="0-#ppt_w/2"/>
                                          </p:val>
                                        </p:tav>
                                        <p:tav tm="100000">
                                          <p:val>
                                            <p:strVal val="#ppt_x"/>
                                          </p:val>
                                        </p:tav>
                                      </p:tavLst>
                                    </p:anim>
                                    <p:anim calcmode="lin" valueType="num">
                                      <p:cBhvr additive="base">
                                        <p:cTn id="67" dur="500" fill="hold"/>
                                        <p:tgtEl>
                                          <p:spTgt spid="12299"/>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499"/>
                                          </p:stCondLst>
                                        </p:cTn>
                                        <p:tgtEl>
                                          <p:spTgt spid="122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1" grpId="0"/>
      <p:bldP spid="12292" grpId="0"/>
      <p:bldP spid="12293" grpId="0" bldLvl="0" animBg="1"/>
      <p:bldP spid="12294" grpId="0"/>
      <p:bldP spid="12295" grpId="0"/>
      <p:bldP spid="12296" grpId="0"/>
      <p:bldP spid="12297" grpId="0"/>
      <p:bldP spid="12298" grpId="0"/>
      <p:bldP spid="12299" grpId="0"/>
      <p:bldP spid="12300" grpId="0"/>
      <p:bldP spid="1230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文本框 99"/>
          <p:cNvSpPr txBox="1"/>
          <p:nvPr/>
        </p:nvSpPr>
        <p:spPr>
          <a:xfrm>
            <a:off x="760413" y="1085850"/>
            <a:ext cx="7624762" cy="2432050"/>
          </a:xfrm>
          <a:prstGeom prst="rect">
            <a:avLst/>
          </a:prstGeom>
          <a:noFill/>
          <a:ln w="9525">
            <a:noFill/>
          </a:ln>
        </p:spPr>
        <p:txBody>
          <a:bodyPr>
            <a:spAutoFit/>
          </a:bodyPr>
          <a:lstStyle/>
          <a:p>
            <a:pPr indent="266700">
              <a:lnSpc>
                <a:spcPct val="120000"/>
              </a:lnSpc>
            </a:pPr>
            <a:r>
              <a:rPr lang="en-US" altLang="zh-CN" sz="3200" b="1" dirty="0">
                <a:latin typeface="宋体" panose="02010600030101010101" pitchFamily="2" charset="-122"/>
              </a:rPr>
              <a:t>   </a:t>
            </a:r>
            <a:r>
              <a:rPr lang="zh-CN" altLang="en-US" sz="3200" b="1" dirty="0">
                <a:latin typeface="宋体" panose="02010600030101010101" pitchFamily="2" charset="-122"/>
              </a:rPr>
              <a:t>通常的材料都有阻碍电荷流动的特性，这种物理性质，即阻碍电流通过的能力称为电阻，用符号</a:t>
            </a:r>
            <a:r>
              <a:rPr lang="en-US" altLang="zh-CN" sz="3200" b="1" dirty="0">
                <a:latin typeface="宋体" panose="02010600030101010101" pitchFamily="2" charset="-122"/>
              </a:rPr>
              <a:t>R</a:t>
            </a:r>
            <a:r>
              <a:rPr lang="zh-CN" altLang="en-US" sz="3200" b="1" dirty="0">
                <a:latin typeface="宋体" panose="02010600030101010101" pitchFamily="2" charset="-122"/>
              </a:rPr>
              <a:t>表示。对于长度为</a:t>
            </a:r>
            <a:r>
              <a:rPr lang="en-US" altLang="zh-CN" sz="3200" b="1" i="1" dirty="0">
                <a:latin typeface="宋体" panose="02010600030101010101" pitchFamily="2" charset="-122"/>
              </a:rPr>
              <a:t>l</a:t>
            </a:r>
            <a:r>
              <a:rPr lang="zh-CN" altLang="en-US" sz="3200" b="1" dirty="0">
                <a:latin typeface="宋体" panose="02010600030101010101" pitchFamily="2" charset="-122"/>
              </a:rPr>
              <a:t>，横截面积为</a:t>
            </a:r>
            <a:r>
              <a:rPr lang="en-US" altLang="zh-CN" sz="3200" b="1" dirty="0">
                <a:latin typeface="宋体" panose="02010600030101010101" pitchFamily="2" charset="-122"/>
              </a:rPr>
              <a:t>s</a:t>
            </a:r>
            <a:r>
              <a:rPr lang="zh-CN" altLang="en-US" sz="3200" b="1" dirty="0">
                <a:latin typeface="宋体" panose="02010600030101010101" pitchFamily="2" charset="-122"/>
              </a:rPr>
              <a:t>的均匀介质，其电阻为：                               </a:t>
            </a:r>
            <a:endParaRPr lang="zh-CN" altLang="en-US" sz="3200" b="1" dirty="0">
              <a:latin typeface="Times New Roman" panose="02020603050405020304" pitchFamily="18" charset="0"/>
            </a:endParaRPr>
          </a:p>
        </p:txBody>
      </p:sp>
      <p:pic>
        <p:nvPicPr>
          <p:cNvPr id="64515" name="图片 1"/>
          <p:cNvPicPr/>
          <p:nvPr/>
        </p:nvPicPr>
        <p:blipFill>
          <a:blip r:embed="rId1"/>
          <a:stretch>
            <a:fillRect/>
          </a:stretch>
        </p:blipFill>
        <p:spPr>
          <a:xfrm>
            <a:off x="2987675" y="3571875"/>
            <a:ext cx="2030413" cy="842963"/>
          </a:xfrm>
          <a:prstGeom prst="rect">
            <a:avLst/>
          </a:prstGeom>
          <a:noFill/>
          <a:ln w="9525">
            <a:noFill/>
          </a:ln>
        </p:spPr>
      </p:pic>
      <p:sp>
        <p:nvSpPr>
          <p:cNvPr id="64516" name="文本框 100"/>
          <p:cNvSpPr txBox="1"/>
          <p:nvPr/>
        </p:nvSpPr>
        <p:spPr>
          <a:xfrm>
            <a:off x="668338" y="2357438"/>
            <a:ext cx="5080000" cy="577850"/>
          </a:xfrm>
          <a:prstGeom prst="rect">
            <a:avLst/>
          </a:prstGeom>
          <a:noFill/>
          <a:ln w="9525">
            <a:noFill/>
          </a:ln>
        </p:spPr>
        <p:txBody>
          <a:bodyPr>
            <a:spAutoFit/>
          </a:bodyPr>
          <a:lstStyle/>
          <a:p>
            <a:r>
              <a:rPr lang="en-US" altLang="zh-CN" sz="3200" dirty="0">
                <a:latin typeface="宋体" panose="02010600030101010101" pitchFamily="2" charset="-122"/>
              </a:rPr>
              <a:t> 	                   </a:t>
            </a:r>
            <a:endParaRPr lang="en-US" altLang="zh-CN" sz="3200" dirty="0">
              <a:latin typeface="宋体" panose="02010600030101010101" pitchFamily="2" charset="-122"/>
            </a:endParaRPr>
          </a:p>
        </p:txBody>
      </p:sp>
      <p:sp>
        <p:nvSpPr>
          <p:cNvPr id="64517" name="文本框 2"/>
          <p:cNvSpPr txBox="1"/>
          <p:nvPr/>
        </p:nvSpPr>
        <p:spPr>
          <a:xfrm>
            <a:off x="1978025" y="4581525"/>
            <a:ext cx="5080000" cy="577850"/>
          </a:xfrm>
          <a:prstGeom prst="rect">
            <a:avLst/>
          </a:prstGeom>
          <a:noFill/>
          <a:ln w="9525">
            <a:noFill/>
          </a:ln>
        </p:spPr>
        <p:txBody>
          <a:bodyPr>
            <a:spAutoFit/>
          </a:bodyPr>
          <a:lstStyle/>
          <a:p>
            <a:r>
              <a:rPr lang="en-US" altLang="zh-CN" sz="3200" b="1" i="1" dirty="0">
                <a:latin typeface="Times New Roman" panose="02020603050405020304" pitchFamily="18" charset="0"/>
                <a:cs typeface="Times New Roman" panose="02020603050405020304" pitchFamily="18" charset="0"/>
              </a:rPr>
              <a:t>ρ</a:t>
            </a:r>
            <a:r>
              <a:rPr lang="zh-CN" altLang="en-US" sz="3200" b="1" dirty="0">
                <a:latin typeface="宋体" panose="02010600030101010101" pitchFamily="2" charset="-122"/>
              </a:rPr>
              <a:t>是导体的电阻率</a:t>
            </a:r>
            <a:endParaRPr lang="zh-CN" altLang="en-US" sz="3200" b="1" dirty="0">
              <a:latin typeface="Times New Roman" panose="02020603050405020304" pitchFamily="18" charset="0"/>
            </a:endParaRPr>
          </a:p>
        </p:txBody>
      </p:sp>
      <p:sp>
        <p:nvSpPr>
          <p:cNvPr id="64518" name="文本框 3"/>
          <p:cNvSpPr txBox="1"/>
          <p:nvPr/>
        </p:nvSpPr>
        <p:spPr>
          <a:xfrm>
            <a:off x="1619250" y="5372100"/>
            <a:ext cx="5080000" cy="584200"/>
          </a:xfrm>
          <a:prstGeom prst="rect">
            <a:avLst/>
          </a:prstGeom>
          <a:noFill/>
          <a:ln w="9525">
            <a:noFill/>
          </a:ln>
        </p:spPr>
        <p:txBody>
          <a:bodyPr>
            <a:spAutoFit/>
          </a:bodyPr>
          <a:lstStyle/>
          <a:p>
            <a:r>
              <a:rPr lang="zh-CN" altLang="en-US" sz="3200" b="1" dirty="0">
                <a:latin typeface="宋体" panose="02010600030101010101" pitchFamily="2" charset="-122"/>
              </a:rPr>
              <a:t>电阻的单位是欧姆</a:t>
            </a:r>
            <a:r>
              <a:rPr lang="en-US" altLang="zh-CN" sz="3200" b="1" dirty="0">
                <a:latin typeface="Times New Roman" panose="02020603050405020304" pitchFamily="18" charset="0"/>
                <a:cs typeface="Times New Roman" panose="02020603050405020304" pitchFamily="18" charset="0"/>
              </a:rPr>
              <a:t>(</a:t>
            </a:r>
            <a:r>
              <a:rPr lang="en-US" altLang="zh-CN" sz="3200" b="1" dirty="0">
                <a:latin typeface="Symbol" panose="05050102010706020507" pitchFamily="18" charset="2"/>
              </a:rPr>
              <a:t>W</a:t>
            </a:r>
            <a:r>
              <a:rPr lang="en-US" altLang="zh-CN" sz="3200" b="1" dirty="0">
                <a:latin typeface="Times New Roman" panose="02020603050405020304" pitchFamily="18" charset="0"/>
                <a:cs typeface="Times New Roman" panose="02020603050405020304" pitchFamily="18" charset="0"/>
              </a:rPr>
              <a:t>)</a:t>
            </a:r>
            <a:endParaRPr lang="zh-CN" altLang="en-US" sz="3200" b="1" dirty="0">
              <a:latin typeface="Times New Roman" panose="02020603050405020304" pitchFamily="18" charset="0"/>
            </a:endParaRPr>
          </a:p>
        </p:txBody>
      </p:sp>
      <p:sp>
        <p:nvSpPr>
          <p:cNvPr id="64519" name="文本框 4"/>
          <p:cNvSpPr txBox="1"/>
          <p:nvPr/>
        </p:nvSpPr>
        <p:spPr>
          <a:xfrm>
            <a:off x="1385888" y="6024563"/>
            <a:ext cx="5080000" cy="584200"/>
          </a:xfrm>
          <a:prstGeom prst="rect">
            <a:avLst/>
          </a:prstGeom>
          <a:noFill/>
          <a:ln w="9525">
            <a:noFill/>
          </a:ln>
        </p:spPr>
        <p:txBody>
          <a:bodyPr>
            <a:spAutoFit/>
          </a:bodyPr>
          <a:lstStyle/>
          <a:p>
            <a:pPr indent="266700"/>
            <a:r>
              <a:rPr lang="zh-CN" altLang="en-US" sz="3200" b="1" dirty="0">
                <a:latin typeface="宋体" panose="02010600030101010101" pitchFamily="2" charset="-122"/>
              </a:rPr>
              <a:t>千欧</a:t>
            </a:r>
            <a:r>
              <a:rPr lang="en-US" altLang="zh-CN" sz="3200" b="1" dirty="0">
                <a:latin typeface="Times New Roman" panose="02020603050405020304" pitchFamily="18" charset="0"/>
                <a:cs typeface="Times New Roman" panose="02020603050405020304" pitchFamily="18" charset="0"/>
              </a:rPr>
              <a:t>(k</a:t>
            </a:r>
            <a:r>
              <a:rPr lang="en-US" altLang="zh-CN" sz="3200" b="1" dirty="0">
                <a:latin typeface="Symbol" panose="05050102010706020507" pitchFamily="18" charset="2"/>
              </a:rPr>
              <a:t>W</a:t>
            </a:r>
            <a:r>
              <a:rPr lang="en-US" altLang="zh-CN" sz="3200" b="1" dirty="0">
                <a:latin typeface="Times New Roman" panose="02020603050405020304" pitchFamily="18" charset="0"/>
                <a:cs typeface="Times New Roman" panose="02020603050405020304" pitchFamily="18" charset="0"/>
              </a:rPr>
              <a:t>)</a:t>
            </a:r>
            <a:r>
              <a:rPr lang="zh-CN" altLang="en-US" sz="3200" b="1" dirty="0">
                <a:latin typeface="宋体" panose="02010600030101010101" pitchFamily="2" charset="-122"/>
              </a:rPr>
              <a:t>、兆欧</a:t>
            </a:r>
            <a:r>
              <a:rPr lang="en-US" altLang="zh-CN" sz="3200" b="1" dirty="0">
                <a:latin typeface="宋体" panose="02010600030101010101" pitchFamily="2" charset="-122"/>
              </a:rPr>
              <a:t>(</a:t>
            </a:r>
            <a:r>
              <a:rPr lang="en-US" altLang="zh-CN" sz="3200" b="1" dirty="0">
                <a:latin typeface="Times New Roman" panose="02020603050405020304" pitchFamily="18" charset="0"/>
                <a:cs typeface="Times New Roman" panose="02020603050405020304" pitchFamily="18" charset="0"/>
              </a:rPr>
              <a:t>M</a:t>
            </a:r>
            <a:r>
              <a:rPr lang="en-US" altLang="zh-CN" sz="3200" b="1" dirty="0">
                <a:latin typeface="Symbol" panose="05050102010706020507" pitchFamily="18" charset="2"/>
              </a:rPr>
              <a:t>W</a:t>
            </a:r>
            <a:r>
              <a:rPr lang="en-US" altLang="zh-CN" sz="3200" b="1" dirty="0">
                <a:latin typeface="宋体" panose="02010600030101010101" pitchFamily="2" charset="-122"/>
              </a:rPr>
              <a:t>)</a:t>
            </a:r>
            <a:endParaRPr lang="zh-CN" altLang="en-US" sz="3200" b="1" dirty="0">
              <a:latin typeface="Times New Roman" panose="02020603050405020304" pitchFamily="18" charset="0"/>
            </a:endParaRPr>
          </a:p>
        </p:txBody>
      </p:sp>
      <p:sp>
        <p:nvSpPr>
          <p:cNvPr id="64520" name="Text Box 12"/>
          <p:cNvSpPr txBox="1"/>
          <p:nvPr/>
        </p:nvSpPr>
        <p:spPr>
          <a:xfrm>
            <a:off x="1371600" y="304800"/>
            <a:ext cx="6324600" cy="641350"/>
          </a:xfrm>
          <a:prstGeom prst="rect">
            <a:avLst/>
          </a:prstGeom>
          <a:gradFill rotWithShape="0">
            <a:gsLst>
              <a:gs pos="0">
                <a:srgbClr val="CCFFCC"/>
              </a:gs>
              <a:gs pos="100000">
                <a:srgbClr val="FFFFCC"/>
              </a:gs>
            </a:gsLst>
            <a:lin ang="5400000" scaled="1"/>
            <a:tileRect/>
          </a:gradFill>
          <a:ln w="9525" cap="flat" cmpd="sng">
            <a:prstDash val="solid"/>
            <a:miter/>
            <a:headEnd type="none" w="med" len="med"/>
            <a:tailEnd type="none" w="med" len="med"/>
          </a:ln>
          <a:scene3d>
            <a:camera prst="legacyObliqueTopRight">
              <a:rot lat="0" lon="0" rev="0"/>
            </a:camera>
            <a:lightRig rig="legacyFlat3" dir="b"/>
          </a:scene3d>
          <a:sp3d extrusionH="430200" prstMaterial="legacyMatte">
            <a:bevelT w="13500" h="13500" prst="angle"/>
            <a:bevelB w="13500" h="13500" prst="angle"/>
            <a:extrusionClr>
              <a:srgbClr val="CCFFCC"/>
            </a:extrusionClr>
          </a:sp3d>
        </p:spPr>
        <p:txBody>
          <a:bodyPr anchor="ctr" anchorCtr="0">
            <a:spAutoFit/>
            <a:flatTx/>
          </a:bodyPr>
          <a:lstStyle/>
          <a:p>
            <a:pPr algn="ctr" eaLnBrk="0" hangingPunct="0"/>
            <a:r>
              <a:rPr lang="en-US" altLang="zh-CN" sz="3600" b="1" dirty="0">
                <a:solidFill>
                  <a:srgbClr val="990000"/>
                </a:solidFill>
                <a:latin typeface="宋体" panose="02010600030101010101" pitchFamily="2" charset="-122"/>
              </a:rPr>
              <a:t>§</a:t>
            </a:r>
            <a:r>
              <a:rPr lang="en-US" altLang="zh-CN" sz="3600" b="1" dirty="0">
                <a:solidFill>
                  <a:srgbClr val="990000"/>
                </a:solidFill>
                <a:latin typeface="Times New Roman" panose="02020603050405020304" pitchFamily="18" charset="0"/>
              </a:rPr>
              <a:t> 1.5  </a:t>
            </a:r>
            <a:r>
              <a:rPr lang="zh-CN" altLang="en-US" sz="3600" b="1" dirty="0">
                <a:solidFill>
                  <a:srgbClr val="990000"/>
                </a:solidFill>
                <a:latin typeface="Times New Roman" panose="02020603050405020304" pitchFamily="18" charset="0"/>
              </a:rPr>
              <a:t>电阻元件 </a:t>
            </a:r>
            <a:r>
              <a:rPr lang="en-US" altLang="zh-CN" sz="3600" b="1" dirty="0">
                <a:solidFill>
                  <a:srgbClr val="990000"/>
                </a:solidFill>
                <a:latin typeface="Times New Roman" panose="02020603050405020304" pitchFamily="18" charset="0"/>
              </a:rPr>
              <a:t>(resistor)</a:t>
            </a:r>
            <a:endParaRPr lang="en-US" altLang="zh-CN" sz="3600" b="1" dirty="0">
              <a:solidFill>
                <a:srgbClr val="990000"/>
              </a:solidFill>
              <a:latin typeface="Times New Roman" panose="02020603050405020304" pitchFamily="18" charset="0"/>
            </a:endParaRPr>
          </a:p>
        </p:txBody>
      </p:sp>
    </p:spTree>
  </p:cSld>
  <p:clrMapOvr>
    <a:masterClrMapping/>
  </p:clrMapOvr>
  <p:transition>
    <p:random/>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文本框 100"/>
          <p:cNvSpPr txBox="1"/>
          <p:nvPr/>
        </p:nvSpPr>
        <p:spPr>
          <a:xfrm>
            <a:off x="544513" y="260350"/>
            <a:ext cx="7672387" cy="3162300"/>
          </a:xfrm>
          <a:prstGeom prst="rect">
            <a:avLst/>
          </a:prstGeom>
          <a:noFill/>
          <a:ln w="9525">
            <a:noFill/>
          </a:ln>
        </p:spPr>
        <p:txBody>
          <a:bodyPr>
            <a:spAutoFit/>
          </a:bodyPr>
          <a:lstStyle/>
          <a:p>
            <a:pPr indent="266700">
              <a:lnSpc>
                <a:spcPct val="120000"/>
              </a:lnSpc>
            </a:pPr>
            <a:r>
              <a:rPr lang="en-US" altLang="zh-CN" b="1" dirty="0">
                <a:latin typeface="宋体" panose="02010600030101010101" pitchFamily="2" charset="-122"/>
              </a:rPr>
              <a:t>   </a:t>
            </a:r>
            <a:r>
              <a:rPr lang="zh-CN" altLang="en-US" b="1" dirty="0">
                <a:solidFill>
                  <a:srgbClr val="FF0000"/>
                </a:solidFill>
                <a:latin typeface="宋体" panose="02010600030101010101" pitchFamily="2" charset="-122"/>
              </a:rPr>
              <a:t>电阻器</a:t>
            </a:r>
            <a:r>
              <a:rPr lang="zh-CN" altLang="en-US" b="1" dirty="0">
                <a:latin typeface="宋体" panose="02010600030101010101" pitchFamily="2" charset="-122"/>
              </a:rPr>
              <a:t>分</a:t>
            </a:r>
            <a:r>
              <a:rPr lang="zh-CN" altLang="en-US" b="1" dirty="0">
                <a:solidFill>
                  <a:srgbClr val="FF0000"/>
                </a:solidFill>
                <a:latin typeface="宋体" panose="02010600030101010101" pitchFamily="2" charset="-122"/>
              </a:rPr>
              <a:t>固定式</a:t>
            </a:r>
            <a:r>
              <a:rPr lang="zh-CN" altLang="en-US" b="1" dirty="0">
                <a:latin typeface="宋体" panose="02010600030101010101" pitchFamily="2" charset="-122"/>
              </a:rPr>
              <a:t>和</a:t>
            </a:r>
            <a:r>
              <a:rPr lang="zh-CN" altLang="en-US" b="1" dirty="0">
                <a:solidFill>
                  <a:srgbClr val="FF0000"/>
                </a:solidFill>
                <a:latin typeface="宋体" panose="02010600030101010101" pitchFamily="2" charset="-122"/>
              </a:rPr>
              <a:t>可调式</a:t>
            </a:r>
            <a:r>
              <a:rPr lang="zh-CN" altLang="en-US" b="1" dirty="0">
                <a:latin typeface="宋体" panose="02010600030101010101" pitchFamily="2" charset="-122"/>
              </a:rPr>
              <a:t>两种，大多数电阻器是固定式的，如图所示，其电阻值为常数。     </a:t>
            </a:r>
            <a:endParaRPr lang="zh-CN" altLang="en-US" b="1" dirty="0">
              <a:latin typeface="宋体" panose="02010600030101010101" pitchFamily="2" charset="-122"/>
            </a:endParaRPr>
          </a:p>
          <a:p>
            <a:pPr indent="266700">
              <a:lnSpc>
                <a:spcPct val="120000"/>
              </a:lnSpc>
            </a:pPr>
            <a:r>
              <a:rPr lang="zh-CN" altLang="en-US" b="1" dirty="0">
                <a:latin typeface="宋体" panose="02010600030101010101" pitchFamily="2" charset="-122"/>
              </a:rPr>
              <a:t>  </a:t>
            </a:r>
            <a:endParaRPr lang="zh-CN" altLang="en-US" b="1" dirty="0">
              <a:latin typeface="宋体" panose="02010600030101010101" pitchFamily="2" charset="-122"/>
            </a:endParaRPr>
          </a:p>
          <a:p>
            <a:pPr indent="266700">
              <a:lnSpc>
                <a:spcPct val="120000"/>
              </a:lnSpc>
            </a:pPr>
            <a:r>
              <a:rPr lang="zh-CN" altLang="en-US" b="1" dirty="0">
                <a:latin typeface="宋体" panose="02010600030101010101" pitchFamily="2" charset="-122"/>
              </a:rPr>
              <a:t>    </a:t>
            </a:r>
            <a:r>
              <a:rPr lang="zh-CN" altLang="en-US" b="1" dirty="0">
                <a:solidFill>
                  <a:srgbClr val="FF0000"/>
                </a:solidFill>
                <a:latin typeface="宋体" panose="02010600030101010101" pitchFamily="2" charset="-122"/>
              </a:rPr>
              <a:t>可调式</a:t>
            </a:r>
            <a:r>
              <a:rPr lang="zh-CN" altLang="en-US" b="1" dirty="0">
                <a:latin typeface="宋体" panose="02010600030101010101" pitchFamily="2" charset="-122"/>
              </a:rPr>
              <a:t>电阻器也称电位器，如图所示。电位器为三端元件，可通过旋转来改变电阻值。电位器的符号如图所示。</a:t>
            </a:r>
            <a:endParaRPr lang="zh-CN" altLang="en-US" b="1" dirty="0">
              <a:latin typeface="Times New Roman" panose="02020603050405020304" pitchFamily="18" charset="0"/>
            </a:endParaRPr>
          </a:p>
        </p:txBody>
      </p:sp>
      <p:sp>
        <p:nvSpPr>
          <p:cNvPr id="65541" name="文本框 1"/>
          <p:cNvSpPr txBox="1"/>
          <p:nvPr/>
        </p:nvSpPr>
        <p:spPr>
          <a:xfrm>
            <a:off x="466725" y="5230813"/>
            <a:ext cx="5080000" cy="395287"/>
          </a:xfrm>
          <a:prstGeom prst="rect">
            <a:avLst/>
          </a:prstGeom>
          <a:noFill/>
          <a:ln w="9525">
            <a:noFill/>
          </a:ln>
        </p:spPr>
        <p:txBody>
          <a:bodyPr>
            <a:spAutoFit/>
          </a:bodyPr>
          <a:lstStyle/>
          <a:p>
            <a:r>
              <a:rPr lang="zh-CN" altLang="en-US" sz="2000" dirty="0">
                <a:latin typeface="宋体" panose="02010600030101010101" pitchFamily="2" charset="-122"/>
              </a:rPr>
              <a:t>固定式电阻器的外形     电阻器的符号</a:t>
            </a:r>
            <a:endParaRPr lang="zh-CN" altLang="en-US" sz="2000" dirty="0">
              <a:latin typeface="Times New Roman" panose="02020603050405020304" pitchFamily="18" charset="0"/>
            </a:endParaRPr>
          </a:p>
        </p:txBody>
      </p:sp>
      <p:sp>
        <p:nvSpPr>
          <p:cNvPr id="65542" name="文本框 2"/>
          <p:cNvSpPr txBox="1"/>
          <p:nvPr/>
        </p:nvSpPr>
        <p:spPr>
          <a:xfrm>
            <a:off x="5216525" y="5159375"/>
            <a:ext cx="5080000" cy="396875"/>
          </a:xfrm>
          <a:prstGeom prst="rect">
            <a:avLst/>
          </a:prstGeom>
          <a:noFill/>
          <a:ln w="9525">
            <a:noFill/>
          </a:ln>
        </p:spPr>
        <p:txBody>
          <a:bodyPr>
            <a:spAutoFit/>
          </a:bodyPr>
          <a:lstStyle/>
          <a:p>
            <a:r>
              <a:rPr lang="zh-CN" altLang="en-US" sz="2000" dirty="0">
                <a:latin typeface="宋体" panose="02010600030101010101" pitchFamily="2" charset="-122"/>
              </a:rPr>
              <a:t>电位器的外形   电位器的符号</a:t>
            </a:r>
            <a:endParaRPr lang="zh-CN" altLang="en-US" sz="2000" dirty="0">
              <a:latin typeface="Times New Roman" panose="02020603050405020304" pitchFamily="18" charset="0"/>
            </a:endParaRPr>
          </a:p>
        </p:txBody>
      </p:sp>
      <p:sp>
        <p:nvSpPr>
          <p:cNvPr id="38915" name="Rectangle 3"/>
          <p:cNvSpPr/>
          <p:nvPr/>
        </p:nvSpPr>
        <p:spPr>
          <a:xfrm>
            <a:off x="395288" y="5743575"/>
            <a:ext cx="7848600" cy="944563"/>
          </a:xfrm>
          <a:prstGeom prst="rect">
            <a:avLst/>
          </a:prstGeom>
          <a:noFill/>
          <a:ln w="9525">
            <a:noFill/>
          </a:ln>
        </p:spPr>
        <p:txBody>
          <a:bodyPr anchor="ctr" anchorCtr="0">
            <a:spAutoFit/>
          </a:bodyPr>
          <a:lstStyle/>
          <a:p>
            <a:pPr eaLnBrk="0" hangingPunct="0"/>
            <a:r>
              <a:rPr lang="zh-CN" altLang="en-US" b="1" dirty="0">
                <a:latin typeface="Times New Roman" panose="02020603050405020304" pitchFamily="18" charset="0"/>
              </a:rPr>
              <a:t>        电阻器、灯泡、电炉等在一定条件下可以用电阻元件作为其模型。</a:t>
            </a:r>
            <a:endParaRPr lang="zh-CN" altLang="en-US" b="1" dirty="0">
              <a:latin typeface="Times New Roman" panose="02020603050405020304" pitchFamily="18" charset="0"/>
            </a:endParaRPr>
          </a:p>
        </p:txBody>
      </p:sp>
      <p:pic>
        <p:nvPicPr>
          <p:cNvPr id="65544" name="Picture 8"/>
          <p:cNvPicPr>
            <a:picLocks noChangeAspect="1" noChangeArrowheads="1"/>
          </p:cNvPicPr>
          <p:nvPr/>
        </p:nvPicPr>
        <p:blipFill>
          <a:blip r:embed="rId1"/>
          <a:srcRect/>
          <a:stretch>
            <a:fillRect/>
          </a:stretch>
        </p:blipFill>
        <p:spPr bwMode="auto">
          <a:xfrm>
            <a:off x="323850" y="3776663"/>
            <a:ext cx="1439863" cy="1150938"/>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5545" name="Picture 9"/>
          <p:cNvPicPr>
            <a:picLocks noChangeAspect="1" noChangeArrowheads="1"/>
          </p:cNvPicPr>
          <p:nvPr/>
        </p:nvPicPr>
        <p:blipFill>
          <a:blip r:embed="rId2"/>
          <a:srcRect/>
          <a:stretch>
            <a:fillRect/>
          </a:stretch>
        </p:blipFill>
        <p:spPr bwMode="auto">
          <a:xfrm>
            <a:off x="1763713" y="3776663"/>
            <a:ext cx="1655763" cy="1150938"/>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5546" name="Picture 10"/>
          <p:cNvPicPr>
            <a:picLocks noChangeAspect="1" noChangeArrowheads="1"/>
          </p:cNvPicPr>
          <p:nvPr/>
        </p:nvPicPr>
        <p:blipFill>
          <a:blip r:embed="rId3"/>
          <a:srcRect/>
          <a:stretch>
            <a:fillRect/>
          </a:stretch>
        </p:blipFill>
        <p:spPr bwMode="auto">
          <a:xfrm>
            <a:off x="3635375" y="3757613"/>
            <a:ext cx="1028700" cy="1169988"/>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5547" name="Picture 11"/>
          <p:cNvPicPr>
            <a:picLocks noChangeAspect="1" noChangeArrowheads="1"/>
          </p:cNvPicPr>
          <p:nvPr/>
        </p:nvPicPr>
        <p:blipFill>
          <a:blip r:embed="rId4"/>
          <a:srcRect/>
          <a:stretch>
            <a:fillRect/>
          </a:stretch>
        </p:blipFill>
        <p:spPr bwMode="auto">
          <a:xfrm>
            <a:off x="5038725" y="3757613"/>
            <a:ext cx="2341563" cy="1169988"/>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5548" name="Picture 12"/>
          <p:cNvPicPr>
            <a:picLocks noChangeAspect="1" noChangeArrowheads="1"/>
          </p:cNvPicPr>
          <p:nvPr/>
        </p:nvPicPr>
        <p:blipFill>
          <a:blip r:embed="rId5"/>
          <a:srcRect/>
          <a:stretch>
            <a:fillRect/>
          </a:stretch>
        </p:blipFill>
        <p:spPr bwMode="auto">
          <a:xfrm>
            <a:off x="7764463" y="3759200"/>
            <a:ext cx="839788" cy="1168400"/>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54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554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554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554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554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554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554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8915"/>
                                        </p:tgtEl>
                                        <p:attrNameLst>
                                          <p:attrName>style.visibility</p:attrName>
                                        </p:attrNameLst>
                                      </p:cBhvr>
                                      <p:to>
                                        <p:strVal val="visible"/>
                                      </p:to>
                                    </p:set>
                                    <p:anim calcmode="lin" valueType="num">
                                      <p:cBhvr>
                                        <p:cTn id="25" dur="500" fill="hold"/>
                                        <p:tgtEl>
                                          <p:spTgt spid="38915"/>
                                        </p:tgtEl>
                                        <p:attrNameLst>
                                          <p:attrName>ppt_x</p:attrName>
                                        </p:attrNameLst>
                                      </p:cBhvr>
                                      <p:tavLst>
                                        <p:tav tm="0">
                                          <p:val>
                                            <p:strVal val="0-#ppt_w/2"/>
                                          </p:val>
                                        </p:tav>
                                        <p:tav tm="100000">
                                          <p:val>
                                            <p:strVal val="#ppt_x"/>
                                          </p:val>
                                        </p:tav>
                                      </p:tavLst>
                                    </p:anim>
                                    <p:anim calcmode="lin" valueType="num">
                                      <p:cBhvr>
                                        <p:cTn id="26" dur="500" fill="hold"/>
                                        <p:tgtEl>
                                          <p:spTgt spid="389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1" grpId="0"/>
      <p:bldP spid="65542" grpId="0"/>
      <p:bldP spid="3891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1763688" y="65165"/>
            <a:ext cx="3764606" cy="1242168"/>
          </a:xfrm>
          <a:prstGeom prst="rect">
            <a:avLst/>
          </a:prstGeom>
        </p:spPr>
      </p:pic>
      <p:pic>
        <p:nvPicPr>
          <p:cNvPr id="17" name="图片 16"/>
          <p:cNvPicPr>
            <a:picLocks noChangeAspect="1"/>
          </p:cNvPicPr>
          <p:nvPr/>
        </p:nvPicPr>
        <p:blipFill>
          <a:blip r:embed="rId2"/>
          <a:stretch>
            <a:fillRect/>
          </a:stretch>
        </p:blipFill>
        <p:spPr>
          <a:xfrm>
            <a:off x="1331640" y="1563260"/>
            <a:ext cx="4805877" cy="2240027"/>
          </a:xfrm>
          <a:prstGeom prst="rect">
            <a:avLst/>
          </a:prstGeom>
        </p:spPr>
      </p:pic>
      <p:grpSp>
        <p:nvGrpSpPr>
          <p:cNvPr id="22" name="组合 21"/>
          <p:cNvGrpSpPr/>
          <p:nvPr/>
        </p:nvGrpSpPr>
        <p:grpSpPr>
          <a:xfrm>
            <a:off x="1356838" y="4149080"/>
            <a:ext cx="4244636" cy="2528059"/>
            <a:chOff x="4296592" y="1758582"/>
            <a:chExt cx="3764606" cy="2318490"/>
          </a:xfrm>
        </p:grpSpPr>
        <p:pic>
          <p:nvPicPr>
            <p:cNvPr id="19" name="图片 18"/>
            <p:cNvPicPr>
              <a:picLocks noChangeAspect="1"/>
            </p:cNvPicPr>
            <p:nvPr/>
          </p:nvPicPr>
          <p:blipFill>
            <a:blip r:embed="rId3"/>
            <a:stretch>
              <a:fillRect/>
            </a:stretch>
          </p:blipFill>
          <p:spPr>
            <a:xfrm>
              <a:off x="4427984" y="1758582"/>
              <a:ext cx="3125534" cy="723912"/>
            </a:xfrm>
            <a:prstGeom prst="rect">
              <a:avLst/>
            </a:prstGeom>
          </p:spPr>
        </p:pic>
        <p:pic>
          <p:nvPicPr>
            <p:cNvPr id="21" name="图片 20"/>
            <p:cNvPicPr>
              <a:picLocks noChangeAspect="1"/>
            </p:cNvPicPr>
            <p:nvPr/>
          </p:nvPicPr>
          <p:blipFill>
            <a:blip r:embed="rId4"/>
            <a:stretch>
              <a:fillRect/>
            </a:stretch>
          </p:blipFill>
          <p:spPr>
            <a:xfrm>
              <a:off x="4296592" y="2452062"/>
              <a:ext cx="3764606" cy="1625010"/>
            </a:xfrm>
            <a:prstGeom prst="rect">
              <a:avLst/>
            </a:prstGeom>
          </p:spPr>
        </p:pic>
      </p:grpSp>
    </p:spTree>
  </p:cSld>
  <p:clrMapOvr>
    <a:masterClrMapping/>
  </p:clrMapOvr>
  <p:transition>
    <p:random/>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251520" y="0"/>
            <a:ext cx="8352928" cy="4795441"/>
          </a:xfrm>
          <a:prstGeom prst="rect">
            <a:avLst/>
          </a:prstGeom>
        </p:spPr>
      </p:pic>
      <p:pic>
        <p:nvPicPr>
          <p:cNvPr id="5" name="图片 4"/>
          <p:cNvPicPr>
            <a:picLocks noChangeAspect="1"/>
          </p:cNvPicPr>
          <p:nvPr/>
        </p:nvPicPr>
        <p:blipFill>
          <a:blip r:embed="rId2"/>
          <a:stretch>
            <a:fillRect/>
          </a:stretch>
        </p:blipFill>
        <p:spPr>
          <a:xfrm>
            <a:off x="251520" y="4976316"/>
            <a:ext cx="4833982" cy="1080120"/>
          </a:xfrm>
          <a:prstGeom prst="rect">
            <a:avLst/>
          </a:prstGeom>
        </p:spPr>
      </p:pic>
      <p:sp>
        <p:nvSpPr>
          <p:cNvPr id="6" name="文本框 5"/>
          <p:cNvSpPr txBox="1"/>
          <p:nvPr/>
        </p:nvSpPr>
        <p:spPr>
          <a:xfrm>
            <a:off x="1353770" y="6237312"/>
            <a:ext cx="1345240" cy="523220"/>
          </a:xfrm>
          <a:prstGeom prst="rect">
            <a:avLst/>
          </a:prstGeom>
          <a:noFill/>
        </p:spPr>
        <p:txBody>
          <a:bodyPr wrap="none" rtlCol="0">
            <a:spAutoFit/>
          </a:bodyPr>
          <a:lstStyle/>
          <a:p>
            <a:r>
              <a:rPr lang="en-US" altLang="zh-CN" dirty="0"/>
              <a:t>4700</a:t>
            </a:r>
            <a:r>
              <a:rPr lang="zh-CN" altLang="en-US" dirty="0"/>
              <a:t>欧</a:t>
            </a:r>
            <a:endParaRPr lang="zh-CN" altLang="en-US" dirty="0"/>
          </a:p>
        </p:txBody>
      </p:sp>
      <p:cxnSp>
        <p:nvCxnSpPr>
          <p:cNvPr id="2" name="直接连接符 1"/>
          <p:cNvCxnSpPr/>
          <p:nvPr/>
        </p:nvCxnSpPr>
        <p:spPr>
          <a:xfrm>
            <a:off x="530860" y="2315210"/>
            <a:ext cx="2312670" cy="33655"/>
          </a:xfrm>
          <a:prstGeom prst="line">
            <a:avLst/>
          </a:prstGeom>
        </p:spPr>
        <p:style>
          <a:lnRef idx="2">
            <a:schemeClr val="accent1"/>
          </a:lnRef>
          <a:fillRef idx="0">
            <a:srgbClr val="FFFFFF"/>
          </a:fillRef>
          <a:effectRef idx="0">
            <a:srgbClr val="FFFFFF"/>
          </a:effectRef>
          <a:fontRef idx="minor">
            <a:schemeClr val="tx1"/>
          </a:fontRef>
        </p:style>
      </p:cxnSp>
      <p:cxnSp>
        <p:nvCxnSpPr>
          <p:cNvPr id="4" name="直接连接符 3"/>
          <p:cNvCxnSpPr/>
          <p:nvPr>
            <p:custDataLst>
              <p:tags r:id="rId3"/>
            </p:custDataLst>
          </p:nvPr>
        </p:nvCxnSpPr>
        <p:spPr>
          <a:xfrm>
            <a:off x="539115" y="3500755"/>
            <a:ext cx="2312670" cy="33655"/>
          </a:xfrm>
          <a:prstGeom prst="line">
            <a:avLst/>
          </a:prstGeom>
        </p:spPr>
        <p:style>
          <a:lnRef idx="2">
            <a:schemeClr val="accent1"/>
          </a:lnRef>
          <a:fillRef idx="0">
            <a:srgbClr val="FFFFFF"/>
          </a:fillRef>
          <a:effectRef idx="0">
            <a:srgbClr val="FFFFFF"/>
          </a:effectRef>
          <a:fontRef idx="minor">
            <a:schemeClr val="tx1"/>
          </a:fontRef>
        </p:style>
      </p:cxnSp>
      <p:cxnSp>
        <p:nvCxnSpPr>
          <p:cNvPr id="7" name="直接连接符 6"/>
          <p:cNvCxnSpPr/>
          <p:nvPr>
            <p:custDataLst>
              <p:tags r:id="rId4"/>
            </p:custDataLst>
          </p:nvPr>
        </p:nvCxnSpPr>
        <p:spPr>
          <a:xfrm>
            <a:off x="539115" y="1557020"/>
            <a:ext cx="2312670" cy="33655"/>
          </a:xfrm>
          <a:prstGeom prst="line">
            <a:avLst/>
          </a:prstGeom>
        </p:spPr>
        <p:style>
          <a:lnRef idx="2">
            <a:schemeClr val="accent1"/>
          </a:lnRef>
          <a:fillRef idx="0">
            <a:srgbClr val="FFFFFF"/>
          </a:fillRef>
          <a:effectRef idx="0">
            <a:srgbClr val="FFFFFF"/>
          </a:effectRef>
          <a:fontRef idx="minor">
            <a:schemeClr val="tx1"/>
          </a:fontRef>
        </p:style>
      </p:cxn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文本框 100"/>
          <p:cNvSpPr txBox="1"/>
          <p:nvPr/>
        </p:nvSpPr>
        <p:spPr>
          <a:xfrm>
            <a:off x="395288" y="620713"/>
            <a:ext cx="8150225" cy="2225675"/>
          </a:xfrm>
          <a:prstGeom prst="rect">
            <a:avLst/>
          </a:prstGeom>
          <a:noFill/>
          <a:ln w="9525">
            <a:noFill/>
          </a:ln>
        </p:spPr>
        <p:txBody>
          <a:bodyPr>
            <a:spAutoFit/>
          </a:bodyPr>
          <a:lstStyle/>
          <a:p>
            <a:pPr indent="266700"/>
            <a:r>
              <a:rPr lang="en-US" altLang="zh-CN" b="1" dirty="0">
                <a:latin typeface="宋体" panose="02010600030101010101" pitchFamily="2" charset="-122"/>
              </a:rPr>
              <a:t>   </a:t>
            </a:r>
            <a:r>
              <a:rPr lang="zh-CN" altLang="en-US" b="1" dirty="0">
                <a:solidFill>
                  <a:srgbClr val="FF0000"/>
                </a:solidFill>
                <a:latin typeface="宋体" panose="02010600030101010101" pitchFamily="2" charset="-122"/>
              </a:rPr>
              <a:t>欧姆定律</a:t>
            </a:r>
            <a:r>
              <a:rPr lang="zh-CN" altLang="en-US" b="1" dirty="0">
                <a:latin typeface="宋体" panose="02010600030101010101" pitchFamily="2" charset="-122"/>
              </a:rPr>
              <a:t>是电学基本定律之一，是指同一导体中，通过导体的电流与导体两端的电压成正比，与导体的电阻成反比。反映了电流和电压与电阻之间的关系。在直流电路里，欧姆定律用公式表示为：</a:t>
            </a:r>
            <a:endParaRPr lang="zh-CN" altLang="en-US" b="1" i="1" dirty="0">
              <a:latin typeface="宋体" panose="02010600030101010101" pitchFamily="2" charset="-122"/>
            </a:endParaRPr>
          </a:p>
          <a:p>
            <a:pPr indent="266700"/>
            <a:r>
              <a:rPr lang="en-US" altLang="zh-CN" b="1" i="1" dirty="0">
                <a:latin typeface="宋体" panose="02010600030101010101" pitchFamily="2" charset="-122"/>
              </a:rPr>
              <a:t>             U=IR     </a:t>
            </a:r>
            <a:r>
              <a:rPr lang="en-US" altLang="zh-CN" b="1" dirty="0">
                <a:latin typeface="宋体" panose="02010600030101010101" pitchFamily="2" charset="-122"/>
              </a:rPr>
              <a:t>               </a:t>
            </a:r>
            <a:endParaRPr lang="zh-CN" altLang="en-US" b="1" dirty="0">
              <a:latin typeface="Times New Roman" panose="02020603050405020304" pitchFamily="18" charset="0"/>
            </a:endParaRPr>
          </a:p>
        </p:txBody>
      </p:sp>
      <p:sp>
        <p:nvSpPr>
          <p:cNvPr id="38919" name="Text Box 7"/>
          <p:cNvSpPr txBox="1"/>
          <p:nvPr/>
        </p:nvSpPr>
        <p:spPr>
          <a:xfrm>
            <a:off x="533400" y="4271963"/>
            <a:ext cx="8305800" cy="457200"/>
          </a:xfrm>
          <a:prstGeom prst="rect">
            <a:avLst/>
          </a:prstGeom>
          <a:noFill/>
          <a:ln w="9525">
            <a:noFill/>
          </a:ln>
        </p:spPr>
        <p:txBody>
          <a:bodyPr anchor="ctr" anchorCtr="0">
            <a:spAutoFit/>
          </a:bodyPr>
          <a:lstStyle/>
          <a:p>
            <a:pPr eaLnBrk="0" hangingPunct="0"/>
            <a:r>
              <a:rPr lang="en-US" altLang="zh-CN" sz="2400" b="1" dirty="0">
                <a:latin typeface="Times New Roman" panose="02020603050405020304" pitchFamily="18" charset="0"/>
              </a:rPr>
              <a:t>(1) </a:t>
            </a:r>
            <a:r>
              <a:rPr lang="zh-CN" altLang="en-US" sz="2400" b="1" dirty="0">
                <a:latin typeface="Times New Roman" panose="02020603050405020304" pitchFamily="18" charset="0"/>
              </a:rPr>
              <a:t>电压与电流的参考方向设定为一致的方向</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关联参考方向</a:t>
            </a:r>
            <a:r>
              <a:rPr lang="en-US" altLang="zh-CN" sz="2400" b="1" dirty="0">
                <a:latin typeface="Times New Roman" panose="02020603050405020304" pitchFamily="18" charset="0"/>
              </a:rPr>
              <a:t>)</a:t>
            </a:r>
            <a:endParaRPr lang="en-US" altLang="zh-CN" sz="2400" b="1" dirty="0">
              <a:latin typeface="Times New Roman" panose="02020603050405020304" pitchFamily="18" charset="0"/>
            </a:endParaRPr>
          </a:p>
        </p:txBody>
      </p:sp>
      <p:sp>
        <p:nvSpPr>
          <p:cNvPr id="38922" name="Rectangle 10"/>
          <p:cNvSpPr/>
          <p:nvPr/>
        </p:nvSpPr>
        <p:spPr>
          <a:xfrm>
            <a:off x="5486400" y="4635500"/>
            <a:ext cx="2044700" cy="701675"/>
          </a:xfrm>
          <a:prstGeom prst="rect">
            <a:avLst/>
          </a:prstGeom>
          <a:noFill/>
          <a:ln w="9525">
            <a:noFill/>
          </a:ln>
        </p:spPr>
        <p:txBody>
          <a:bodyPr anchor="ctr" anchorCtr="0">
            <a:spAutoFit/>
          </a:bodyPr>
          <a:lstStyle/>
          <a:p>
            <a:pPr algn="ctr" eaLnBrk="0" hangingPunct="0"/>
            <a:r>
              <a:rPr lang="en-US" altLang="zh-CN" sz="4000" b="1" i="1" dirty="0">
                <a:solidFill>
                  <a:srgbClr val="FF0000"/>
                </a:solidFill>
                <a:latin typeface="Times New Roman" panose="02020603050405020304" pitchFamily="18" charset="0"/>
              </a:rPr>
              <a:t>u</a:t>
            </a:r>
            <a:r>
              <a:rPr lang="en-US" altLang="zh-CN" sz="4000" b="1" dirty="0">
                <a:solidFill>
                  <a:srgbClr val="FF0000"/>
                </a:solidFill>
                <a:latin typeface="Times New Roman" panose="02020603050405020304" pitchFamily="18" charset="0"/>
              </a:rPr>
              <a:t>  </a:t>
            </a:r>
            <a:r>
              <a:rPr lang="en-US" altLang="zh-CN" sz="4000" b="1" i="1" dirty="0">
                <a:solidFill>
                  <a:srgbClr val="FF0000"/>
                </a:solidFill>
                <a:latin typeface="Times New Roman" panose="02020603050405020304" pitchFamily="18" charset="0"/>
              </a:rPr>
              <a:t>R i</a:t>
            </a:r>
            <a:endParaRPr lang="en-US" altLang="zh-CN" b="1" dirty="0">
              <a:solidFill>
                <a:srgbClr val="FF0000"/>
              </a:solidFill>
              <a:latin typeface="Times New Roman" panose="02020603050405020304" pitchFamily="18" charset="0"/>
            </a:endParaRPr>
          </a:p>
        </p:txBody>
      </p:sp>
      <p:sp>
        <p:nvSpPr>
          <p:cNvPr id="38923" name="Text Box 11"/>
          <p:cNvSpPr txBox="1"/>
          <p:nvPr/>
        </p:nvSpPr>
        <p:spPr>
          <a:xfrm>
            <a:off x="4983163" y="5451475"/>
            <a:ext cx="3398837" cy="946150"/>
          </a:xfrm>
          <a:prstGeom prst="rect">
            <a:avLst/>
          </a:prstGeom>
          <a:noFill/>
          <a:ln w="9525">
            <a:noFill/>
          </a:ln>
        </p:spPr>
        <p:txBody>
          <a:bodyPr wrap="none" anchor="ctr" anchorCtr="0">
            <a:spAutoFit/>
          </a:bodyPr>
          <a:lstStyle/>
          <a:p>
            <a:pPr algn="ctr" eaLnBrk="0" hangingPunct="0"/>
            <a:r>
              <a:rPr lang="en-US" altLang="zh-CN" b="1" i="1" dirty="0">
                <a:latin typeface="Times New Roman" panose="02020603050405020304" pitchFamily="18" charset="0"/>
              </a:rPr>
              <a:t>R </a:t>
            </a:r>
            <a:r>
              <a:rPr lang="zh-CN" altLang="en-US" b="1" dirty="0">
                <a:latin typeface="Times New Roman" panose="02020603050405020304" pitchFamily="18" charset="0"/>
              </a:rPr>
              <a:t>称为电阻，</a:t>
            </a:r>
            <a:endParaRPr lang="zh-CN" altLang="en-US" b="1" dirty="0">
              <a:latin typeface="Times New Roman" panose="02020603050405020304" pitchFamily="18" charset="0"/>
            </a:endParaRPr>
          </a:p>
          <a:p>
            <a:pPr algn="ctr" eaLnBrk="0" hangingPunct="0"/>
            <a:r>
              <a:rPr lang="zh-CN" altLang="en-US" b="1" dirty="0">
                <a:latin typeface="Times New Roman" panose="02020603050405020304" pitchFamily="18" charset="0"/>
              </a:rPr>
              <a:t>是一个正的实常数。</a:t>
            </a:r>
            <a:endParaRPr lang="zh-CN" altLang="en-US" b="1" dirty="0">
              <a:latin typeface="Times New Roman" panose="02020603050405020304" pitchFamily="18" charset="0"/>
            </a:endParaRPr>
          </a:p>
        </p:txBody>
      </p:sp>
      <p:sp>
        <p:nvSpPr>
          <p:cNvPr id="66567" name="Text Box 4"/>
          <p:cNvSpPr txBox="1"/>
          <p:nvPr/>
        </p:nvSpPr>
        <p:spPr>
          <a:xfrm>
            <a:off x="587375" y="2968625"/>
            <a:ext cx="8015288" cy="944563"/>
          </a:xfrm>
          <a:prstGeom prst="rect">
            <a:avLst/>
          </a:prstGeom>
          <a:noFill/>
          <a:ln w="9525">
            <a:noFill/>
          </a:ln>
        </p:spPr>
        <p:txBody>
          <a:bodyPr anchor="ctr" anchorCtr="0">
            <a:spAutoFit/>
          </a:bodyPr>
          <a:lstStyle/>
          <a:p>
            <a:pPr marL="666750" indent="-666750"/>
            <a:r>
              <a:rPr lang="zh-CN" altLang="en-US" b="1" u="sng" dirty="0">
                <a:solidFill>
                  <a:srgbClr val="FF0000"/>
                </a:solidFill>
                <a:latin typeface="Times New Roman" panose="02020603050405020304" pitchFamily="18" charset="0"/>
              </a:rPr>
              <a:t>线性电阻元件</a:t>
            </a:r>
            <a:r>
              <a:rPr lang="zh-CN" altLang="en-US" b="1" dirty="0">
                <a:latin typeface="Times New Roman" panose="02020603050405020304" pitchFamily="18" charset="0"/>
              </a:rPr>
              <a:t>：任何时刻端电压与其电流成正比的电阻元件，简称电阻。</a:t>
            </a:r>
            <a:endParaRPr lang="zh-CN" altLang="en-US" b="1" dirty="0">
              <a:latin typeface="Times New Roman" panose="02020603050405020304" pitchFamily="18" charset="0"/>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06186" y="4873624"/>
            <a:ext cx="3727560" cy="1723727"/>
          </a:xfrm>
          <a:prstGeom prst="rect">
            <a:avLst/>
          </a:prstGeom>
        </p:spPr>
      </p:pic>
      <p:sp>
        <p:nvSpPr>
          <p:cNvPr id="4" name="Text Box 8"/>
          <p:cNvSpPr txBox="1"/>
          <p:nvPr/>
        </p:nvSpPr>
        <p:spPr>
          <a:xfrm>
            <a:off x="2136635" y="5015886"/>
            <a:ext cx="455612" cy="579438"/>
          </a:xfrm>
          <a:prstGeom prst="rect">
            <a:avLst/>
          </a:prstGeom>
          <a:noFill/>
          <a:ln w="9525">
            <a:noFill/>
          </a:ln>
        </p:spPr>
        <p:txBody>
          <a:bodyPr wrap="none" anchor="ctr" anchorCtr="0">
            <a:spAutoFit/>
          </a:bodyPr>
          <a:lstStyle/>
          <a:p>
            <a:pPr algn="ctr" eaLnBrk="0" hangingPunct="0"/>
            <a:r>
              <a:rPr lang="en-US" altLang="zh-CN" sz="3200" b="1" i="1" dirty="0">
                <a:latin typeface="Times New Roman" panose="02020603050405020304" pitchFamily="18" charset="0"/>
              </a:rPr>
              <a:t>R</a:t>
            </a:r>
            <a:endParaRPr lang="en-US" altLang="zh-CN" sz="2400" b="1"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iterate type="lt">
                                    <p:tmPct val="100000"/>
                                  </p:iterate>
                                  <p:childTnLst>
                                    <p:set>
                                      <p:cBhvr>
                                        <p:cTn id="6" dur="1" fill="hold">
                                          <p:stCondLst>
                                            <p:cond delay="0"/>
                                          </p:stCondLst>
                                        </p:cTn>
                                        <p:tgtEl>
                                          <p:spTgt spid="38919"/>
                                        </p:tgtEl>
                                        <p:attrNameLst>
                                          <p:attrName>style.visibility</p:attrName>
                                        </p:attrNameLst>
                                      </p:cBhvr>
                                      <p:to>
                                        <p:strVal val="visible"/>
                                      </p:to>
                                    </p:set>
                                    <p:anim calcmode="lin" valueType="num">
                                      <p:cBhvr>
                                        <p:cTn id="7" dur="75" fill="hold"/>
                                        <p:tgtEl>
                                          <p:spTgt spid="38919"/>
                                        </p:tgtEl>
                                        <p:attrNameLst>
                                          <p:attrName>ppt_w</p:attrName>
                                        </p:attrNameLst>
                                      </p:cBhvr>
                                      <p:tavLst>
                                        <p:tav tm="0">
                                          <p:val>
                                            <p:fltVal val="0"/>
                                          </p:val>
                                        </p:tav>
                                        <p:tav tm="100000">
                                          <p:val>
                                            <p:strVal val="#ppt_w"/>
                                          </p:val>
                                        </p:tav>
                                      </p:tavLst>
                                    </p:anim>
                                    <p:anim calcmode="lin" valueType="num">
                                      <p:cBhvr>
                                        <p:cTn id="8" dur="75" fill="hold"/>
                                        <p:tgtEl>
                                          <p:spTgt spid="38919"/>
                                        </p:tgtEl>
                                        <p:attrNameLst>
                                          <p:attrName>ppt_h</p:attrName>
                                        </p:attrNameLst>
                                      </p:cBhvr>
                                      <p:tavLst>
                                        <p:tav tm="0">
                                          <p:val>
                                            <p:fltVal val="0"/>
                                          </p:val>
                                        </p:tav>
                                        <p:tav tm="100000">
                                          <p:val>
                                            <p:strVal val="#ppt_h"/>
                                          </p:val>
                                        </p:tav>
                                      </p:tavLst>
                                    </p:anim>
                                    <p:anim calcmode="lin" valueType="num">
                                      <p:cBhvr>
                                        <p:cTn id="9" dur="75" fill="hold"/>
                                        <p:tgtEl>
                                          <p:spTgt spid="38919"/>
                                        </p:tgtEl>
                                        <p:attrNameLst>
                                          <p:attrName>ppt_x</p:attrName>
                                        </p:attrNameLst>
                                      </p:cBhvr>
                                      <p:tavLst>
                                        <p:tav tm="0">
                                          <p:val>
                                            <p:fltVal val="0.5"/>
                                          </p:val>
                                        </p:tav>
                                        <p:tav tm="100000">
                                          <p:val>
                                            <p:strVal val="#ppt_x"/>
                                          </p:val>
                                        </p:tav>
                                      </p:tavLst>
                                    </p:anim>
                                    <p:anim calcmode="lin" valueType="num">
                                      <p:cBhvr>
                                        <p:cTn id="10" dur="75" fill="hold"/>
                                        <p:tgtEl>
                                          <p:spTgt spid="38919"/>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par>
                          <p:cTn id="15" fill="hold">
                            <p:stCondLst>
                              <p:cond delay="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ppt_x</p:attrName>
                                        </p:attrNameLst>
                                      </p:cBhvr>
                                      <p:tavLst>
                                        <p:tav tm="0">
                                          <p:val>
                                            <p:strVal val="1+#ppt_w/2"/>
                                          </p:val>
                                        </p:tav>
                                        <p:tav tm="100000">
                                          <p:val>
                                            <p:strVal val="#ppt_x"/>
                                          </p:val>
                                        </p:tav>
                                      </p:tavLst>
                                    </p:anim>
                                    <p:anim calcmode="lin" valueType="num">
                                      <p:cBhvr>
                                        <p:cTn id="19"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 presetClass="entr" presetSubtype="5" fill="hold" grpId="0" nodeType="clickEffect">
                                  <p:stCondLst>
                                    <p:cond delay="0"/>
                                  </p:stCondLst>
                                  <p:childTnLst>
                                    <p:set>
                                      <p:cBhvr>
                                        <p:cTn id="23" dur="1" fill="hold">
                                          <p:stCondLst>
                                            <p:cond delay="0"/>
                                          </p:stCondLst>
                                        </p:cTn>
                                        <p:tgtEl>
                                          <p:spTgt spid="38922"/>
                                        </p:tgtEl>
                                        <p:attrNameLst>
                                          <p:attrName>style.visibility</p:attrName>
                                        </p:attrNameLst>
                                      </p:cBhvr>
                                      <p:to>
                                        <p:strVal val="visible"/>
                                      </p:to>
                                    </p:set>
                                    <p:animEffect transition="in" filter="blinds(vertical)">
                                      <p:cBhvr>
                                        <p:cTn id="24" dur="500"/>
                                        <p:tgtEl>
                                          <p:spTgt spid="38922"/>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5" fill="hold" grpId="0" nodeType="clickEffect">
                                  <p:stCondLst>
                                    <p:cond delay="0"/>
                                  </p:stCondLst>
                                  <p:childTnLst>
                                    <p:set>
                                      <p:cBhvr>
                                        <p:cTn id="28" dur="1" fill="hold">
                                          <p:stCondLst>
                                            <p:cond delay="0"/>
                                          </p:stCondLst>
                                        </p:cTn>
                                        <p:tgtEl>
                                          <p:spTgt spid="38923"/>
                                        </p:tgtEl>
                                        <p:attrNameLst>
                                          <p:attrName>style.visibility</p:attrName>
                                        </p:attrNameLst>
                                      </p:cBhvr>
                                      <p:to>
                                        <p:strVal val="visible"/>
                                      </p:to>
                                    </p:set>
                                    <p:animEffect transition="in" filter="blinds(vertical)">
                                      <p:cBhvr>
                                        <p:cTn id="29" dur="500"/>
                                        <p:tgtEl>
                                          <p:spTgt spid="389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9" grpId="0"/>
      <p:bldP spid="38922" grpId="0"/>
      <p:bldP spid="38923" grpId="0"/>
      <p:bldP spid="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p:nvPr/>
        </p:nvSpPr>
        <p:spPr>
          <a:xfrm>
            <a:off x="304800" y="609600"/>
            <a:ext cx="8321675" cy="457200"/>
          </a:xfrm>
          <a:prstGeom prst="rect">
            <a:avLst/>
          </a:prstGeom>
          <a:noFill/>
          <a:ln w="9525">
            <a:noFill/>
          </a:ln>
        </p:spPr>
        <p:txBody>
          <a:bodyPr anchor="ctr" anchorCtr="0">
            <a:spAutoFit/>
          </a:bodyPr>
          <a:lstStyle/>
          <a:p>
            <a:pPr eaLnBrk="0" hangingPunct="0"/>
            <a:r>
              <a:rPr lang="en-US" altLang="zh-CN" sz="2400" b="1" dirty="0">
                <a:latin typeface="Times New Roman" panose="02020603050405020304" pitchFamily="18" charset="0"/>
              </a:rPr>
              <a:t>(2) </a:t>
            </a:r>
            <a:r>
              <a:rPr lang="zh-CN" altLang="en-US" sz="2400" b="1" dirty="0">
                <a:latin typeface="Times New Roman" panose="02020603050405020304" pitchFamily="18" charset="0"/>
              </a:rPr>
              <a:t>电阻的电压和电流的参考方向相反（非关联参考方向）</a:t>
            </a:r>
            <a:endParaRPr lang="zh-CN" altLang="en-US" sz="2400" dirty="0">
              <a:latin typeface="Times New Roman" panose="02020603050405020304" pitchFamily="18" charset="0"/>
            </a:endParaRPr>
          </a:p>
        </p:txBody>
      </p:sp>
      <p:sp>
        <p:nvSpPr>
          <p:cNvPr id="41987" name="Text Box 3"/>
          <p:cNvSpPr txBox="1"/>
          <p:nvPr/>
        </p:nvSpPr>
        <p:spPr>
          <a:xfrm>
            <a:off x="685800" y="2971800"/>
            <a:ext cx="2328863" cy="457200"/>
          </a:xfrm>
          <a:prstGeom prst="rect">
            <a:avLst/>
          </a:prstGeom>
          <a:noFill/>
          <a:ln w="9525">
            <a:noFill/>
          </a:ln>
        </p:spPr>
        <p:txBody>
          <a:bodyPr wrap="none" anchor="ctr" anchorCtr="0">
            <a:spAutoFit/>
          </a:bodyPr>
          <a:lstStyle/>
          <a:p>
            <a:pPr algn="ctr" eaLnBrk="0" hangingPunct="0"/>
            <a:r>
              <a:rPr lang="zh-CN" altLang="en-US" sz="2400" b="1" dirty="0">
                <a:latin typeface="Times New Roman" panose="02020603050405020304" pitchFamily="18" charset="0"/>
              </a:rPr>
              <a:t>则欧姆定律写为</a:t>
            </a:r>
            <a:endParaRPr lang="zh-CN" altLang="en-US" sz="2400" b="1" dirty="0">
              <a:latin typeface="Times New Roman" panose="02020603050405020304" pitchFamily="18" charset="0"/>
            </a:endParaRPr>
          </a:p>
        </p:txBody>
      </p:sp>
      <p:sp>
        <p:nvSpPr>
          <p:cNvPr id="41988" name="Rectangle 4"/>
          <p:cNvSpPr/>
          <p:nvPr/>
        </p:nvSpPr>
        <p:spPr>
          <a:xfrm>
            <a:off x="3581400" y="2803525"/>
            <a:ext cx="1828800" cy="641350"/>
          </a:xfrm>
          <a:prstGeom prst="rect">
            <a:avLst/>
          </a:prstGeom>
          <a:noFill/>
          <a:ln w="9525">
            <a:noFill/>
          </a:ln>
        </p:spPr>
        <p:txBody>
          <a:bodyPr anchor="ctr" anchorCtr="0">
            <a:spAutoFit/>
          </a:bodyPr>
          <a:lstStyle/>
          <a:p>
            <a:pPr eaLnBrk="0" hangingPunct="0"/>
            <a:r>
              <a:rPr lang="en-US" altLang="zh-CN" sz="3600" b="1" i="1" dirty="0">
                <a:latin typeface="Times New Roman" panose="02020603050405020304" pitchFamily="18" charset="0"/>
              </a:rPr>
              <a:t>u</a:t>
            </a:r>
            <a:r>
              <a:rPr lang="en-US" altLang="zh-CN" sz="3600" b="1" dirty="0">
                <a:latin typeface="Times New Roman" panose="02020603050405020304" pitchFamily="18" charset="0"/>
              </a:rPr>
              <a:t> </a:t>
            </a:r>
            <a:r>
              <a:rPr lang="en-US" altLang="zh-CN" sz="3600" b="1" dirty="0">
                <a:solidFill>
                  <a:srgbClr val="FF0000"/>
                </a:solidFill>
                <a:latin typeface="Times New Roman" panose="02020603050405020304" pitchFamily="18" charset="0"/>
              </a:rPr>
              <a:t> </a:t>
            </a:r>
            <a:r>
              <a:rPr lang="en-US" altLang="zh-CN" sz="3600" b="1" dirty="0">
                <a:solidFill>
                  <a:srgbClr val="FF0000"/>
                </a:solidFill>
                <a:latin typeface="Arial" panose="020B0604020202020204" pitchFamily="34" charset="0"/>
              </a:rPr>
              <a:t>–</a:t>
            </a:r>
            <a:r>
              <a:rPr lang="en-US" altLang="zh-CN" sz="3600" b="1" dirty="0">
                <a:solidFill>
                  <a:srgbClr val="FF0000"/>
                </a:solidFill>
                <a:latin typeface="Times New Roman" panose="02020603050405020304" pitchFamily="18" charset="0"/>
              </a:rPr>
              <a:t> </a:t>
            </a:r>
            <a:r>
              <a:rPr lang="en-US" altLang="zh-CN" sz="3600" b="1" i="1" dirty="0">
                <a:latin typeface="Times New Roman" panose="02020603050405020304" pitchFamily="18" charset="0"/>
              </a:rPr>
              <a:t>Ri</a:t>
            </a:r>
            <a:endParaRPr lang="en-US" altLang="zh-CN" sz="3600" b="1" dirty="0">
              <a:latin typeface="Times New Roman" panose="02020603050405020304" pitchFamily="18" charset="0"/>
            </a:endParaRPr>
          </a:p>
        </p:txBody>
      </p:sp>
      <p:sp>
        <p:nvSpPr>
          <p:cNvPr id="41989" name="Rectangle 5"/>
          <p:cNvSpPr/>
          <p:nvPr/>
        </p:nvSpPr>
        <p:spPr>
          <a:xfrm>
            <a:off x="1682750" y="3840163"/>
            <a:ext cx="4856163" cy="457200"/>
          </a:xfrm>
          <a:prstGeom prst="rect">
            <a:avLst/>
          </a:prstGeom>
          <a:noFill/>
          <a:ln w="9525">
            <a:noFill/>
          </a:ln>
        </p:spPr>
        <p:txBody>
          <a:bodyPr wrap="none" anchor="ctr" anchorCtr="0">
            <a:spAutoFit/>
          </a:bodyPr>
          <a:lstStyle/>
          <a:p>
            <a:pPr algn="ctr" eaLnBrk="0" hangingPunct="0"/>
            <a:r>
              <a:rPr lang="zh-CN" altLang="en-US" sz="2400" b="1" dirty="0">
                <a:solidFill>
                  <a:srgbClr val="FF0000"/>
                </a:solidFill>
                <a:latin typeface="Times New Roman" panose="02020603050405020304" pitchFamily="18" charset="0"/>
              </a:rPr>
              <a:t> </a:t>
            </a:r>
            <a:r>
              <a:rPr lang="zh-CN" altLang="en-US" sz="2400" b="1" dirty="0">
                <a:latin typeface="Times New Roman" panose="02020603050405020304" pitchFamily="18" charset="0"/>
              </a:rPr>
              <a:t> </a:t>
            </a:r>
            <a:r>
              <a:rPr lang="zh-CN" altLang="en-US" sz="2400" b="1" dirty="0">
                <a:latin typeface="Times New Roman" panose="02020603050405020304" pitchFamily="18" charset="0"/>
                <a:sym typeface="Wingdings 2" panose="05020102010507070707" pitchFamily="18" charset="2"/>
              </a:rPr>
              <a:t>公式必须和参考方向配套使用！</a:t>
            </a:r>
            <a:endParaRPr lang="zh-CN" altLang="en-US" sz="2400" b="1" dirty="0">
              <a:latin typeface="Times New Roman" panose="02020603050405020304" pitchFamily="18" charset="0"/>
              <a:sym typeface="Wingdings 2" panose="05020102010507070707" pitchFamily="18" charset="2"/>
            </a:endParaRPr>
          </a:p>
        </p:txBody>
      </p:sp>
      <p:sp>
        <p:nvSpPr>
          <p:cNvPr id="41993" name="Rectangle 9"/>
          <p:cNvSpPr/>
          <p:nvPr/>
        </p:nvSpPr>
        <p:spPr>
          <a:xfrm>
            <a:off x="5867400" y="2744788"/>
            <a:ext cx="2592388" cy="641350"/>
          </a:xfrm>
          <a:prstGeom prst="rect">
            <a:avLst/>
          </a:prstGeom>
          <a:noFill/>
          <a:ln w="9525">
            <a:noFill/>
          </a:ln>
        </p:spPr>
        <p:txBody>
          <a:bodyPr>
            <a:spAutoFit/>
          </a:bodyPr>
          <a:lstStyle/>
          <a:p>
            <a:r>
              <a:rPr lang="zh-CN" altLang="en-US" sz="2400" b="1" dirty="0">
                <a:latin typeface="Times New Roman" panose="02020603050405020304" pitchFamily="18" charset="0"/>
              </a:rPr>
              <a:t>或     </a:t>
            </a:r>
            <a:r>
              <a:rPr lang="en-US" altLang="zh-CN" sz="3600" b="1" i="1" dirty="0">
                <a:latin typeface="Times New Roman" panose="02020603050405020304" pitchFamily="18" charset="0"/>
              </a:rPr>
              <a:t>i</a:t>
            </a:r>
            <a:r>
              <a:rPr lang="en-US" altLang="zh-CN" sz="3600" b="1" dirty="0">
                <a:latin typeface="Times New Roman" panose="02020603050405020304" pitchFamily="18" charset="0"/>
              </a:rPr>
              <a:t>  </a:t>
            </a:r>
            <a:r>
              <a:rPr lang="en-US" altLang="zh-CN" sz="3600" b="1" dirty="0">
                <a:solidFill>
                  <a:srgbClr val="FF0000"/>
                </a:solidFill>
                <a:latin typeface="Arial" panose="020B0604020202020204" pitchFamily="34" charset="0"/>
              </a:rPr>
              <a:t>–</a:t>
            </a:r>
            <a:r>
              <a:rPr lang="en-US" altLang="zh-CN" sz="3600" b="1" dirty="0">
                <a:solidFill>
                  <a:srgbClr val="FF0000"/>
                </a:solidFill>
                <a:latin typeface="Times New Roman" panose="02020603050405020304" pitchFamily="18" charset="0"/>
              </a:rPr>
              <a:t> </a:t>
            </a:r>
            <a:r>
              <a:rPr lang="en-US" altLang="zh-CN" sz="3600" b="1" i="1" dirty="0">
                <a:latin typeface="Times New Roman" panose="02020603050405020304" pitchFamily="18" charset="0"/>
              </a:rPr>
              <a:t>Gu</a:t>
            </a:r>
            <a:endParaRPr lang="en-US" altLang="zh-CN" sz="3600" b="1" i="1" dirty="0">
              <a:latin typeface="Times New Roman" panose="02020603050405020304" pitchFamily="18" charset="0"/>
            </a:endParaRPr>
          </a:p>
        </p:txBody>
      </p:sp>
      <p:sp>
        <p:nvSpPr>
          <p:cNvPr id="41990" name="Text Box 6"/>
          <p:cNvSpPr txBox="1"/>
          <p:nvPr/>
        </p:nvSpPr>
        <p:spPr>
          <a:xfrm>
            <a:off x="304800" y="4662488"/>
            <a:ext cx="8566150" cy="1463675"/>
          </a:xfrm>
          <a:prstGeom prst="rect">
            <a:avLst/>
          </a:prstGeom>
          <a:noFill/>
          <a:ln w="9525">
            <a:noFill/>
          </a:ln>
        </p:spPr>
        <p:txBody>
          <a:bodyPr anchor="ctr" anchorCtr="0">
            <a:spAutoFit/>
          </a:bodyPr>
          <a:lstStyle/>
          <a:p>
            <a:pPr eaLnBrk="0" hangingPunct="0">
              <a:lnSpc>
                <a:spcPct val="125000"/>
              </a:lnSpc>
              <a:spcBef>
                <a:spcPct val="50000"/>
              </a:spcBef>
            </a:pPr>
            <a:r>
              <a:rPr lang="zh-CN" altLang="en-US" sz="2400" b="1" dirty="0">
                <a:latin typeface="Times New Roman" panose="02020603050405020304" pitchFamily="18" charset="0"/>
              </a:rPr>
              <a:t>        任何时刻线性电阻元件的电压（或电流）完全由同一时刻的电流（或电压）所决定，而与该时刻以前的电流（或电压）无关，这样，电阻元件常常说成是</a:t>
            </a:r>
            <a:r>
              <a:rPr lang="zh-CN" altLang="en-US" sz="2400" b="1" u="sng" dirty="0">
                <a:solidFill>
                  <a:srgbClr val="FF0000"/>
                </a:solidFill>
                <a:latin typeface="Times New Roman" panose="02020603050405020304" pitchFamily="18" charset="0"/>
              </a:rPr>
              <a:t>无记忆元件</a:t>
            </a:r>
            <a:r>
              <a:rPr lang="zh-CN" altLang="en-US" sz="2400" b="1" dirty="0">
                <a:latin typeface="Times New Roman" panose="02020603050405020304" pitchFamily="18" charset="0"/>
              </a:rPr>
              <a:t>。</a:t>
            </a:r>
            <a:endParaRPr lang="zh-CN" altLang="en-US" sz="2400" b="1" dirty="0">
              <a:latin typeface="Times New Roman" panose="02020603050405020304" pitchFamily="18" charset="0"/>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57387" y="1066800"/>
            <a:ext cx="3248025" cy="1609725"/>
          </a:xfrm>
          <a:prstGeom prst="rect">
            <a:avLst/>
          </a:prstGeom>
        </p:spPr>
      </p:pic>
      <p:sp>
        <p:nvSpPr>
          <p:cNvPr id="41992" name="Text Box 8"/>
          <p:cNvSpPr txBox="1"/>
          <p:nvPr/>
        </p:nvSpPr>
        <p:spPr>
          <a:xfrm>
            <a:off x="3353593" y="1127125"/>
            <a:ext cx="455612" cy="579438"/>
          </a:xfrm>
          <a:prstGeom prst="rect">
            <a:avLst/>
          </a:prstGeom>
          <a:noFill/>
          <a:ln w="9525">
            <a:noFill/>
          </a:ln>
        </p:spPr>
        <p:txBody>
          <a:bodyPr wrap="none" anchor="ctr" anchorCtr="0">
            <a:spAutoFit/>
          </a:bodyPr>
          <a:lstStyle/>
          <a:p>
            <a:pPr algn="ctr" eaLnBrk="0" hangingPunct="0"/>
            <a:r>
              <a:rPr lang="en-US" altLang="zh-CN" sz="3200" b="1" i="1" dirty="0">
                <a:latin typeface="Times New Roman" panose="02020603050405020304" pitchFamily="18" charset="0"/>
              </a:rPr>
              <a:t>R</a:t>
            </a:r>
            <a:endParaRPr lang="en-US" altLang="zh-CN" sz="2400" b="1"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992"/>
                                        </p:tgtEl>
                                        <p:attrNameLst>
                                          <p:attrName>style.visibility</p:attrName>
                                        </p:attrNameLst>
                                      </p:cBhvr>
                                      <p:to>
                                        <p:strVal val="visible"/>
                                      </p:to>
                                    </p:set>
                                    <p:anim calcmode="lin" valueType="num">
                                      <p:cBhvr>
                                        <p:cTn id="7" dur="500" fill="hold"/>
                                        <p:tgtEl>
                                          <p:spTgt spid="41992"/>
                                        </p:tgtEl>
                                        <p:attrNameLst>
                                          <p:attrName>ppt_x</p:attrName>
                                        </p:attrNameLst>
                                      </p:cBhvr>
                                      <p:tavLst>
                                        <p:tav tm="0">
                                          <p:val>
                                            <p:strVal val="1+#ppt_w/2"/>
                                          </p:val>
                                        </p:tav>
                                        <p:tav tm="100000">
                                          <p:val>
                                            <p:strVal val="#ppt_x"/>
                                          </p:val>
                                        </p:tav>
                                      </p:tavLst>
                                    </p:anim>
                                    <p:anim calcmode="lin" valueType="num">
                                      <p:cBhvr>
                                        <p:cTn id="8" dur="500" fill="hold"/>
                                        <p:tgtEl>
                                          <p:spTgt spid="4199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6" fill="hold" grpId="0" nodeType="clickEffect">
                                  <p:stCondLst>
                                    <p:cond delay="0"/>
                                  </p:stCondLst>
                                  <p:iterate type="lt">
                                    <p:tmPct val="100000"/>
                                  </p:iterate>
                                  <p:childTnLst>
                                    <p:set>
                                      <p:cBhvr>
                                        <p:cTn id="12" dur="1" fill="hold">
                                          <p:stCondLst>
                                            <p:cond delay="0"/>
                                          </p:stCondLst>
                                        </p:cTn>
                                        <p:tgtEl>
                                          <p:spTgt spid="41987"/>
                                        </p:tgtEl>
                                        <p:attrNameLst>
                                          <p:attrName>style.visibility</p:attrName>
                                        </p:attrNameLst>
                                      </p:cBhvr>
                                      <p:to>
                                        <p:strVal val="visible"/>
                                      </p:to>
                                    </p:set>
                                    <p:anim calcmode="lin" valueType="num">
                                      <p:cBhvr>
                                        <p:cTn id="13" dur="75" fill="hold"/>
                                        <p:tgtEl>
                                          <p:spTgt spid="41987"/>
                                        </p:tgtEl>
                                        <p:attrNameLst>
                                          <p:attrName>ppt_w</p:attrName>
                                        </p:attrNameLst>
                                      </p:cBhvr>
                                      <p:tavLst>
                                        <p:tav tm="0">
                                          <p:val>
                                            <p:strVal val="(6*min(max(#ppt_w*#ppt_h,.3),1)-7.4)/-.7*#ppt_w"/>
                                          </p:val>
                                        </p:tav>
                                        <p:tav tm="100000">
                                          <p:val>
                                            <p:strVal val="#ppt_w"/>
                                          </p:val>
                                        </p:tav>
                                      </p:tavLst>
                                    </p:anim>
                                    <p:anim calcmode="lin" valueType="num">
                                      <p:cBhvr>
                                        <p:cTn id="14" dur="75" fill="hold"/>
                                        <p:tgtEl>
                                          <p:spTgt spid="41987"/>
                                        </p:tgtEl>
                                        <p:attrNameLst>
                                          <p:attrName>ppt_h</p:attrName>
                                        </p:attrNameLst>
                                      </p:cBhvr>
                                      <p:tavLst>
                                        <p:tav tm="0">
                                          <p:val>
                                            <p:strVal val="(6*min(max(#ppt_w*#ppt_h,.3),1)-7.4)/-.7*#ppt_h"/>
                                          </p:val>
                                        </p:tav>
                                        <p:tav tm="100000">
                                          <p:val>
                                            <p:strVal val="#ppt_h"/>
                                          </p:val>
                                        </p:tav>
                                      </p:tavLst>
                                    </p:anim>
                                    <p:anim calcmode="lin" valueType="num">
                                      <p:cBhvr>
                                        <p:cTn id="15" dur="75" fill="hold"/>
                                        <p:tgtEl>
                                          <p:spTgt spid="41987"/>
                                        </p:tgtEl>
                                        <p:attrNameLst>
                                          <p:attrName>ppt_x</p:attrName>
                                        </p:attrNameLst>
                                      </p:cBhvr>
                                      <p:tavLst>
                                        <p:tav tm="0">
                                          <p:val>
                                            <p:fltVal val="0.5"/>
                                          </p:val>
                                        </p:tav>
                                        <p:tav tm="100000">
                                          <p:val>
                                            <p:strVal val="#ppt_x"/>
                                          </p:val>
                                        </p:tav>
                                      </p:tavLst>
                                    </p:anim>
                                    <p:anim calcmode="lin" valueType="num">
                                      <p:cBhvr>
                                        <p:cTn id="16" dur="75" fill="hold"/>
                                        <p:tgtEl>
                                          <p:spTgt spid="41987"/>
                                        </p:tgtEl>
                                        <p:attrNameLst>
                                          <p:attrName>ppt_y</p:attrName>
                                        </p:attrNameLst>
                                      </p:cBhvr>
                                      <p:tavLst>
                                        <p:tav tm="0">
                                          <p:val>
                                            <p:strVal val="1+(6*min(max(#ppt_w*#ppt_h,.3),1)-7.4)/-.7*#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grpId="0" nodeType="clickEffect">
                                  <p:stCondLst>
                                    <p:cond delay="0"/>
                                  </p:stCondLst>
                                  <p:childTnLst>
                                    <p:set>
                                      <p:cBhvr>
                                        <p:cTn id="20" dur="1" fill="hold">
                                          <p:stCondLst>
                                            <p:cond delay="0"/>
                                          </p:stCondLst>
                                        </p:cTn>
                                        <p:tgtEl>
                                          <p:spTgt spid="41988"/>
                                        </p:tgtEl>
                                        <p:attrNameLst>
                                          <p:attrName>style.visibility</p:attrName>
                                        </p:attrNameLst>
                                      </p:cBhvr>
                                      <p:to>
                                        <p:strVal val="visible"/>
                                      </p:to>
                                    </p:set>
                                    <p:animEffect transition="in" filter="barn(outVertical)">
                                      <p:cBhvr>
                                        <p:cTn id="21" dur="500"/>
                                        <p:tgtEl>
                                          <p:spTgt spid="41988"/>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41993"/>
                                        </p:tgtEl>
                                        <p:attrNameLst>
                                          <p:attrName>style.visibility</p:attrName>
                                        </p:attrNameLst>
                                      </p:cBhvr>
                                      <p:to>
                                        <p:strVal val="visible"/>
                                      </p:to>
                                    </p:set>
                                    <p:anim calcmode="lin" valueType="num">
                                      <p:cBhvr>
                                        <p:cTn id="26" dur="500" fill="hold"/>
                                        <p:tgtEl>
                                          <p:spTgt spid="41993"/>
                                        </p:tgtEl>
                                        <p:attrNameLst>
                                          <p:attrName>ppt_x</p:attrName>
                                        </p:attrNameLst>
                                      </p:cBhvr>
                                      <p:tavLst>
                                        <p:tav tm="0">
                                          <p:val>
                                            <p:strVal val="0-#ppt_w/2"/>
                                          </p:val>
                                        </p:tav>
                                        <p:tav tm="100000">
                                          <p:val>
                                            <p:strVal val="#ppt_x"/>
                                          </p:val>
                                        </p:tav>
                                      </p:tavLst>
                                    </p:anim>
                                    <p:anim calcmode="lin" valueType="num">
                                      <p:cBhvr>
                                        <p:cTn id="27" dur="500" fill="hold"/>
                                        <p:tgtEl>
                                          <p:spTgt spid="41993"/>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iterate type="lt">
                                    <p:tmPct val="100000"/>
                                  </p:iterate>
                                  <p:childTnLst>
                                    <p:set>
                                      <p:cBhvr>
                                        <p:cTn id="31" dur="1" fill="hold">
                                          <p:stCondLst>
                                            <p:cond delay="0"/>
                                          </p:stCondLst>
                                        </p:cTn>
                                        <p:tgtEl>
                                          <p:spTgt spid="41989"/>
                                        </p:tgtEl>
                                        <p:attrNameLst>
                                          <p:attrName>style.visibility</p:attrName>
                                        </p:attrNameLst>
                                      </p:cBhvr>
                                      <p:to>
                                        <p:strVal val="visible"/>
                                      </p:to>
                                    </p:set>
                                    <p:animEffect transition="in" filter="wipe(left)">
                                      <p:cBhvr>
                                        <p:cTn id="32" dur="75"/>
                                        <p:tgtEl>
                                          <p:spTgt spid="41989"/>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1990"/>
                                        </p:tgtEl>
                                        <p:attrNameLst>
                                          <p:attrName>style.visibility</p:attrName>
                                        </p:attrNameLst>
                                      </p:cBhvr>
                                      <p:to>
                                        <p:strVal val="visible"/>
                                      </p:to>
                                    </p:set>
                                    <p:anim calcmode="lin" valueType="num">
                                      <p:cBhvr>
                                        <p:cTn id="37" dur="500" fill="hold"/>
                                        <p:tgtEl>
                                          <p:spTgt spid="41990"/>
                                        </p:tgtEl>
                                        <p:attrNameLst>
                                          <p:attrName>ppt_x</p:attrName>
                                        </p:attrNameLst>
                                      </p:cBhvr>
                                      <p:tavLst>
                                        <p:tav tm="0">
                                          <p:val>
                                            <p:strVal val="0-#ppt_w/2"/>
                                          </p:val>
                                        </p:tav>
                                        <p:tav tm="100000">
                                          <p:val>
                                            <p:strVal val="#ppt_x"/>
                                          </p:val>
                                        </p:tav>
                                      </p:tavLst>
                                    </p:anim>
                                    <p:anim calcmode="lin" valueType="num">
                                      <p:cBhvr>
                                        <p:cTn id="38" dur="500" fill="hold"/>
                                        <p:tgtEl>
                                          <p:spTgt spid="419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p:bldP spid="41988" grpId="0"/>
      <p:bldP spid="41989" grpId="0"/>
      <p:bldP spid="41993" grpId="0"/>
      <p:bldP spid="41990" grpId="0"/>
      <p:bldP spid="41992" grpId="0"/>
    </p:bld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Text Box 2"/>
          <p:cNvSpPr txBox="1"/>
          <p:nvPr/>
        </p:nvSpPr>
        <p:spPr>
          <a:xfrm>
            <a:off x="1676400" y="1412875"/>
            <a:ext cx="2535238" cy="519113"/>
          </a:xfrm>
          <a:prstGeom prst="rect">
            <a:avLst/>
          </a:prstGeom>
          <a:noFill/>
          <a:ln w="9525">
            <a:noFill/>
          </a:ln>
        </p:spPr>
        <p:txBody>
          <a:bodyPr anchor="ctr" anchorCtr="0">
            <a:spAutoFit/>
          </a:bodyPr>
          <a:lstStyle/>
          <a:p>
            <a:pPr algn="ctr" eaLnBrk="0" hangingPunct="0"/>
            <a:r>
              <a:rPr lang="zh-CN" altLang="en-US" b="1" dirty="0">
                <a:latin typeface="Times New Roman" panose="02020603050405020304" pitchFamily="18" charset="0"/>
              </a:rPr>
              <a:t>令  </a:t>
            </a:r>
            <a:r>
              <a:rPr lang="en-US" altLang="zh-CN" b="1" i="1" dirty="0">
                <a:latin typeface="Times New Roman" panose="02020603050405020304" pitchFamily="18" charset="0"/>
              </a:rPr>
              <a:t>G</a:t>
            </a:r>
            <a:r>
              <a:rPr lang="en-US" altLang="zh-CN" dirty="0">
                <a:latin typeface="Times New Roman" panose="02020603050405020304" pitchFamily="18" charset="0"/>
              </a:rPr>
              <a:t> </a:t>
            </a:r>
            <a:r>
              <a:rPr lang="en-US" altLang="zh-CN" b="1" dirty="0">
                <a:latin typeface="Times New Roman" panose="02020603050405020304" pitchFamily="18" charset="0"/>
              </a:rPr>
              <a:t> 1/</a:t>
            </a:r>
            <a:r>
              <a:rPr lang="en-US" altLang="zh-CN" b="1" i="1" dirty="0">
                <a:latin typeface="Times New Roman" panose="02020603050405020304" pitchFamily="18" charset="0"/>
              </a:rPr>
              <a:t>R</a:t>
            </a:r>
            <a:endParaRPr lang="en-US" altLang="zh-CN" b="1" dirty="0">
              <a:latin typeface="Times New Roman" panose="02020603050405020304" pitchFamily="18" charset="0"/>
            </a:endParaRPr>
          </a:p>
        </p:txBody>
      </p:sp>
      <p:sp>
        <p:nvSpPr>
          <p:cNvPr id="39939" name="Text Box 3"/>
          <p:cNvSpPr txBox="1"/>
          <p:nvPr/>
        </p:nvSpPr>
        <p:spPr>
          <a:xfrm>
            <a:off x="4643438" y="1471613"/>
            <a:ext cx="1870075" cy="519112"/>
          </a:xfrm>
          <a:prstGeom prst="rect">
            <a:avLst/>
          </a:prstGeom>
          <a:noFill/>
          <a:ln w="9525">
            <a:noFill/>
          </a:ln>
        </p:spPr>
        <p:txBody>
          <a:bodyPr anchor="ctr" anchorCtr="0">
            <a:spAutoFit/>
          </a:bodyPr>
          <a:lstStyle/>
          <a:p>
            <a:pPr algn="ctr" eaLnBrk="0" hangingPunct="0"/>
            <a:r>
              <a:rPr lang="en-US" altLang="zh-CN" b="1" i="1" dirty="0">
                <a:latin typeface="Times New Roman" panose="02020603050405020304" pitchFamily="18" charset="0"/>
              </a:rPr>
              <a:t>G</a:t>
            </a:r>
            <a:r>
              <a:rPr lang="zh-CN" altLang="en-US" b="1" dirty="0">
                <a:latin typeface="Times New Roman" panose="02020603050405020304" pitchFamily="18" charset="0"/>
              </a:rPr>
              <a:t>称为电导</a:t>
            </a:r>
            <a:endParaRPr lang="zh-CN" altLang="en-US" b="1" dirty="0">
              <a:latin typeface="Times New Roman" panose="02020603050405020304" pitchFamily="18" charset="0"/>
            </a:endParaRPr>
          </a:p>
        </p:txBody>
      </p:sp>
      <p:sp>
        <p:nvSpPr>
          <p:cNvPr id="39940" name="Text Box 4"/>
          <p:cNvSpPr txBox="1"/>
          <p:nvPr/>
        </p:nvSpPr>
        <p:spPr>
          <a:xfrm>
            <a:off x="457200" y="2582863"/>
            <a:ext cx="3300413" cy="457200"/>
          </a:xfrm>
          <a:prstGeom prst="rect">
            <a:avLst/>
          </a:prstGeom>
          <a:noFill/>
          <a:ln w="9525">
            <a:noFill/>
          </a:ln>
        </p:spPr>
        <p:txBody>
          <a:bodyPr anchor="ctr" anchorCtr="0">
            <a:spAutoFit/>
          </a:bodyPr>
          <a:lstStyle/>
          <a:p>
            <a:pPr eaLnBrk="0" hangingPunct="0"/>
            <a:r>
              <a:rPr lang="zh-CN" altLang="en-US" sz="2400" b="1" dirty="0">
                <a:latin typeface="Times New Roman" panose="02020603050405020304" pitchFamily="18" charset="0"/>
              </a:rPr>
              <a:t>则欧姆定律表示为</a:t>
            </a:r>
            <a:endParaRPr lang="zh-CN" altLang="en-US" sz="2400" b="1" dirty="0">
              <a:solidFill>
                <a:srgbClr val="FF0000"/>
              </a:solidFill>
              <a:latin typeface="Times New Roman" panose="02020603050405020304" pitchFamily="18" charset="0"/>
            </a:endParaRPr>
          </a:p>
        </p:txBody>
      </p:sp>
      <p:sp>
        <p:nvSpPr>
          <p:cNvPr id="39941" name="Text Box 5"/>
          <p:cNvSpPr txBox="1"/>
          <p:nvPr/>
        </p:nvSpPr>
        <p:spPr>
          <a:xfrm>
            <a:off x="1090613" y="3284538"/>
            <a:ext cx="5399087" cy="639762"/>
          </a:xfrm>
          <a:prstGeom prst="rect">
            <a:avLst/>
          </a:prstGeom>
          <a:noFill/>
          <a:ln w="9525">
            <a:noFill/>
          </a:ln>
        </p:spPr>
        <p:txBody>
          <a:bodyPr anchor="ctr" anchorCtr="0">
            <a:spAutoFit/>
          </a:bodyPr>
          <a:lstStyle/>
          <a:p>
            <a:pPr algn="just" eaLnBrk="0" hangingPunct="0">
              <a:lnSpc>
                <a:spcPct val="150000"/>
              </a:lnSpc>
            </a:pPr>
            <a:r>
              <a:rPr lang="zh-CN" altLang="en-US" sz="2400" b="1" dirty="0">
                <a:latin typeface="Times New Roman" panose="02020603050405020304" pitchFamily="18" charset="0"/>
              </a:rPr>
              <a:t>电阻的单位：</a:t>
            </a:r>
            <a:r>
              <a:rPr lang="zh-CN" altLang="en-US" sz="2400" dirty="0">
                <a:latin typeface="Times New Roman" panose="02020603050405020304" pitchFamily="18" charset="0"/>
              </a:rPr>
              <a:t></a:t>
            </a:r>
            <a:r>
              <a:rPr lang="zh-CN" altLang="en-US" sz="2400" b="1" dirty="0">
                <a:latin typeface="Times New Roman" panose="02020603050405020304" pitchFamily="18" charset="0"/>
              </a:rPr>
              <a:t> </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欧</a:t>
            </a:r>
            <a:r>
              <a:rPr lang="en-US" altLang="zh-CN" sz="2400" b="1" dirty="0">
                <a:latin typeface="Times New Roman" panose="02020603050405020304" pitchFamily="18" charset="0"/>
              </a:rPr>
              <a:t>)      (Ohm</a:t>
            </a:r>
            <a:r>
              <a:rPr lang="zh-CN" altLang="en-US" sz="2400" b="1" dirty="0">
                <a:latin typeface="Times New Roman" panose="02020603050405020304" pitchFamily="18" charset="0"/>
              </a:rPr>
              <a:t>，欧姆</a:t>
            </a:r>
            <a:r>
              <a:rPr lang="en-US" altLang="zh-CN" sz="2400" b="1" dirty="0">
                <a:latin typeface="Times New Roman" panose="02020603050405020304" pitchFamily="18" charset="0"/>
              </a:rPr>
              <a:t>)</a:t>
            </a:r>
            <a:endParaRPr lang="en-US" altLang="zh-CN" sz="2400" b="1" dirty="0">
              <a:latin typeface="Times New Roman" panose="02020603050405020304" pitchFamily="18" charset="0"/>
            </a:endParaRPr>
          </a:p>
        </p:txBody>
      </p:sp>
      <p:sp>
        <p:nvSpPr>
          <p:cNvPr id="39942" name="Rectangle 6"/>
          <p:cNvSpPr/>
          <p:nvPr/>
        </p:nvSpPr>
        <p:spPr>
          <a:xfrm>
            <a:off x="900113" y="4157663"/>
            <a:ext cx="6169025" cy="639762"/>
          </a:xfrm>
          <a:prstGeom prst="rect">
            <a:avLst/>
          </a:prstGeom>
          <a:noFill/>
          <a:ln w="9525">
            <a:noFill/>
          </a:ln>
        </p:spPr>
        <p:txBody>
          <a:bodyPr anchor="ctr" anchorCtr="0">
            <a:spAutoFit/>
          </a:bodyPr>
          <a:lstStyle/>
          <a:p>
            <a:pPr algn="ctr" eaLnBrk="0" hangingPunct="0">
              <a:lnSpc>
                <a:spcPct val="150000"/>
              </a:lnSpc>
            </a:pPr>
            <a:r>
              <a:rPr lang="zh-CN" altLang="en-US" sz="2400" b="1" dirty="0">
                <a:latin typeface="Times New Roman" panose="02020603050405020304" pitchFamily="18" charset="0"/>
              </a:rPr>
              <a:t>电导的单位： </a:t>
            </a:r>
            <a:r>
              <a:rPr lang="en-US" altLang="zh-CN" sz="2400" b="1" dirty="0">
                <a:latin typeface="Times New Roman" panose="02020603050405020304" pitchFamily="18" charset="0"/>
              </a:rPr>
              <a:t>S (</a:t>
            </a:r>
            <a:r>
              <a:rPr lang="zh-CN" altLang="en-US" sz="2400" b="1" dirty="0">
                <a:latin typeface="Times New Roman" panose="02020603050405020304" pitchFamily="18" charset="0"/>
              </a:rPr>
              <a:t>西</a:t>
            </a:r>
            <a:r>
              <a:rPr lang="en-US" altLang="zh-CN" sz="2400" b="1" dirty="0">
                <a:latin typeface="Times New Roman" panose="02020603050405020304" pitchFamily="18" charset="0"/>
              </a:rPr>
              <a:t>)      (Siemens</a:t>
            </a:r>
            <a:r>
              <a:rPr lang="zh-CN" altLang="en-US" sz="2400" b="1" dirty="0">
                <a:latin typeface="Times New Roman" panose="02020603050405020304" pitchFamily="18" charset="0"/>
              </a:rPr>
              <a:t>，西门子</a:t>
            </a:r>
            <a:r>
              <a:rPr lang="en-US" altLang="zh-CN" sz="2400" b="1" dirty="0">
                <a:latin typeface="Times New Roman" panose="02020603050405020304" pitchFamily="18" charset="0"/>
              </a:rPr>
              <a:t>)</a:t>
            </a:r>
            <a:endParaRPr lang="en-US" altLang="zh-CN" sz="2400" b="1" dirty="0">
              <a:latin typeface="Times New Roman" panose="02020603050405020304" pitchFamily="18" charset="0"/>
            </a:endParaRPr>
          </a:p>
        </p:txBody>
      </p:sp>
      <p:sp>
        <p:nvSpPr>
          <p:cNvPr id="39943" name="Rectangle 7"/>
          <p:cNvSpPr/>
          <p:nvPr/>
        </p:nvSpPr>
        <p:spPr>
          <a:xfrm>
            <a:off x="4211638" y="2446338"/>
            <a:ext cx="1243012" cy="579437"/>
          </a:xfrm>
          <a:prstGeom prst="rect">
            <a:avLst/>
          </a:prstGeom>
          <a:noFill/>
          <a:ln w="9525">
            <a:noFill/>
          </a:ln>
        </p:spPr>
        <p:txBody>
          <a:bodyPr wrap="none" anchor="ctr" anchorCtr="0">
            <a:spAutoFit/>
          </a:bodyPr>
          <a:lstStyle/>
          <a:p>
            <a:pPr algn="ctr" eaLnBrk="0" hangingPunct="0"/>
            <a:r>
              <a:rPr lang="en-US" altLang="zh-CN" sz="3200" b="1" i="1" dirty="0">
                <a:solidFill>
                  <a:srgbClr val="FF0000"/>
                </a:solidFill>
                <a:latin typeface="Times New Roman" panose="02020603050405020304" pitchFamily="18" charset="0"/>
              </a:rPr>
              <a:t>i</a:t>
            </a:r>
            <a:r>
              <a:rPr lang="en-US" altLang="zh-CN" sz="3200" b="1" dirty="0">
                <a:solidFill>
                  <a:srgbClr val="FF0000"/>
                </a:solidFill>
                <a:latin typeface="Times New Roman" panose="02020603050405020304" pitchFamily="18" charset="0"/>
              </a:rPr>
              <a:t> </a:t>
            </a:r>
            <a:r>
              <a:rPr lang="en-US" altLang="zh-CN" sz="3200" b="1" i="1" dirty="0">
                <a:solidFill>
                  <a:srgbClr val="FF0000"/>
                </a:solidFill>
                <a:latin typeface="Times New Roman" panose="02020603050405020304" pitchFamily="18" charset="0"/>
              </a:rPr>
              <a:t>G u</a:t>
            </a:r>
            <a:endParaRPr lang="en-US" altLang="zh-CN" sz="3200" b="1" dirty="0">
              <a:solidFill>
                <a:srgbClr val="FF0000"/>
              </a:solidFill>
              <a:latin typeface="Times New Roman" panose="02020603050405020304" pitchFamily="18" charset="0"/>
            </a:endParaRPr>
          </a:p>
        </p:txBody>
      </p:sp>
      <p:sp>
        <p:nvSpPr>
          <p:cNvPr id="68616" name="Rectangle 8"/>
          <p:cNvSpPr/>
          <p:nvPr/>
        </p:nvSpPr>
        <p:spPr>
          <a:xfrm>
            <a:off x="971550" y="476250"/>
            <a:ext cx="2044700" cy="701675"/>
          </a:xfrm>
          <a:prstGeom prst="rect">
            <a:avLst/>
          </a:prstGeom>
          <a:noFill/>
          <a:ln w="9525">
            <a:noFill/>
          </a:ln>
        </p:spPr>
        <p:txBody>
          <a:bodyPr anchor="ctr" anchorCtr="0">
            <a:spAutoFit/>
          </a:bodyPr>
          <a:lstStyle/>
          <a:p>
            <a:pPr algn="ctr" eaLnBrk="0" hangingPunct="0"/>
            <a:r>
              <a:rPr lang="en-US" altLang="zh-CN" sz="4000" b="1" i="1" dirty="0">
                <a:solidFill>
                  <a:srgbClr val="FF0000"/>
                </a:solidFill>
                <a:latin typeface="Times New Roman" panose="02020603050405020304" pitchFamily="18" charset="0"/>
              </a:rPr>
              <a:t>u</a:t>
            </a:r>
            <a:r>
              <a:rPr lang="en-US" altLang="zh-CN" sz="4000" b="1" dirty="0">
                <a:solidFill>
                  <a:srgbClr val="FF0000"/>
                </a:solidFill>
                <a:latin typeface="Times New Roman" panose="02020603050405020304" pitchFamily="18" charset="0"/>
              </a:rPr>
              <a:t>  </a:t>
            </a:r>
            <a:r>
              <a:rPr lang="en-US" altLang="zh-CN" sz="4000" b="1" i="1" dirty="0">
                <a:solidFill>
                  <a:srgbClr val="FF0000"/>
                </a:solidFill>
                <a:latin typeface="Times New Roman" panose="02020603050405020304" pitchFamily="18" charset="0"/>
              </a:rPr>
              <a:t>R i</a:t>
            </a:r>
            <a:endParaRPr lang="en-US" altLang="zh-CN" b="1" dirty="0">
              <a:solidFill>
                <a:srgbClr val="FF0000"/>
              </a:solidFill>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9" fill="hold" grpId="0" nodeType="clickEffect">
                                  <p:stCondLst>
                                    <p:cond delay="0"/>
                                  </p:stCondLst>
                                  <p:iterate type="lt">
                                    <p:tmPct val="100000"/>
                                  </p:iterate>
                                  <p:childTnLst>
                                    <p:set>
                                      <p:cBhvr>
                                        <p:cTn id="6" dur="1" fill="hold">
                                          <p:stCondLst>
                                            <p:cond delay="0"/>
                                          </p:stCondLst>
                                        </p:cTn>
                                        <p:tgtEl>
                                          <p:spTgt spid="39938"/>
                                        </p:tgtEl>
                                        <p:attrNameLst>
                                          <p:attrName>style.visibility</p:attrName>
                                        </p:attrNameLst>
                                      </p:cBhvr>
                                      <p:to>
                                        <p:strVal val="visible"/>
                                      </p:to>
                                    </p:set>
                                    <p:animEffect transition="in" filter="strips(upLeft)">
                                      <p:cBhvr>
                                        <p:cTn id="7" dur="75"/>
                                        <p:tgtEl>
                                          <p:spTgt spid="39938"/>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9" fill="hold" grpId="0" nodeType="clickEffect">
                                  <p:stCondLst>
                                    <p:cond delay="0"/>
                                  </p:stCondLst>
                                  <p:iterate type="lt">
                                    <p:tmPct val="100000"/>
                                  </p:iterate>
                                  <p:childTnLst>
                                    <p:set>
                                      <p:cBhvr>
                                        <p:cTn id="11" dur="1" fill="hold">
                                          <p:stCondLst>
                                            <p:cond delay="0"/>
                                          </p:stCondLst>
                                        </p:cTn>
                                        <p:tgtEl>
                                          <p:spTgt spid="39940"/>
                                        </p:tgtEl>
                                        <p:attrNameLst>
                                          <p:attrName>style.visibility</p:attrName>
                                        </p:attrNameLst>
                                      </p:cBhvr>
                                      <p:to>
                                        <p:strVal val="visible"/>
                                      </p:to>
                                    </p:set>
                                    <p:animEffect transition="in" filter="strips(upLeft)">
                                      <p:cBhvr>
                                        <p:cTn id="12" dur="75"/>
                                        <p:tgtEl>
                                          <p:spTgt spid="39940"/>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39943"/>
                                        </p:tgtEl>
                                        <p:attrNameLst>
                                          <p:attrName>style.visibility</p:attrName>
                                        </p:attrNameLst>
                                      </p:cBhvr>
                                      <p:to>
                                        <p:strVal val="visible"/>
                                      </p:to>
                                    </p:set>
                                    <p:anim calcmode="lin" valueType="num">
                                      <p:cBhvr additive="base">
                                        <p:cTn id="17" dur="500" fill="hold"/>
                                        <p:tgtEl>
                                          <p:spTgt spid="39943"/>
                                        </p:tgtEl>
                                        <p:attrNameLst>
                                          <p:attrName>ppt_x</p:attrName>
                                        </p:attrNameLst>
                                      </p:cBhvr>
                                      <p:tavLst>
                                        <p:tav tm="0">
                                          <p:val>
                                            <p:strVal val="0-#ppt_w/2"/>
                                          </p:val>
                                        </p:tav>
                                        <p:tav tm="100000">
                                          <p:val>
                                            <p:strVal val="#ppt_x"/>
                                          </p:val>
                                        </p:tav>
                                      </p:tavLst>
                                    </p:anim>
                                    <p:anim calcmode="lin" valueType="num">
                                      <p:cBhvr additive="base">
                                        <p:cTn id="18" dur="500" fill="hold"/>
                                        <p:tgtEl>
                                          <p:spTgt spid="39943"/>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8" presetClass="entr" presetSubtype="9" fill="hold" grpId="0" nodeType="clickEffect">
                                  <p:stCondLst>
                                    <p:cond delay="0"/>
                                  </p:stCondLst>
                                  <p:iterate type="lt">
                                    <p:tmPct val="100000"/>
                                  </p:iterate>
                                  <p:childTnLst>
                                    <p:set>
                                      <p:cBhvr>
                                        <p:cTn id="22" dur="1" fill="hold">
                                          <p:stCondLst>
                                            <p:cond delay="0"/>
                                          </p:stCondLst>
                                        </p:cTn>
                                        <p:tgtEl>
                                          <p:spTgt spid="39939"/>
                                        </p:tgtEl>
                                        <p:attrNameLst>
                                          <p:attrName>style.visibility</p:attrName>
                                        </p:attrNameLst>
                                      </p:cBhvr>
                                      <p:to>
                                        <p:strVal val="visible"/>
                                      </p:to>
                                    </p:set>
                                    <p:animEffect transition="in" filter="strips(upLeft)">
                                      <p:cBhvr>
                                        <p:cTn id="23" dur="75"/>
                                        <p:tgtEl>
                                          <p:spTgt spid="39939"/>
                                        </p:tgtEl>
                                      </p:cBhvr>
                                    </p:animEffect>
                                  </p:childTnLst>
                                </p:cTn>
                              </p:par>
                            </p:childTnLst>
                          </p:cTn>
                        </p:par>
                        <p:par>
                          <p:cTn id="24" fill="hold">
                            <p:stCondLst>
                              <p:cond delay="375"/>
                            </p:stCondLst>
                            <p:childTnLst>
                              <p:par>
                                <p:cTn id="25" presetID="9" presetClass="entr" presetSubtype="0" fill="hold" grpId="0" nodeType="afterEffect">
                                  <p:stCondLst>
                                    <p:cond delay="1000"/>
                                  </p:stCondLst>
                                  <p:childTnLst>
                                    <p:set>
                                      <p:cBhvr>
                                        <p:cTn id="26" dur="1" fill="hold">
                                          <p:stCondLst>
                                            <p:cond delay="0"/>
                                          </p:stCondLst>
                                        </p:cTn>
                                        <p:tgtEl>
                                          <p:spTgt spid="39941"/>
                                        </p:tgtEl>
                                        <p:attrNameLst>
                                          <p:attrName>style.visibility</p:attrName>
                                        </p:attrNameLst>
                                      </p:cBhvr>
                                      <p:to>
                                        <p:strVal val="visible"/>
                                      </p:to>
                                    </p:set>
                                    <p:animEffect transition="in" filter="dissolve">
                                      <p:cBhvr>
                                        <p:cTn id="27" dur="500"/>
                                        <p:tgtEl>
                                          <p:spTgt spid="39941"/>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39942"/>
                                        </p:tgtEl>
                                        <p:attrNameLst>
                                          <p:attrName>style.visibility</p:attrName>
                                        </p:attrNameLst>
                                      </p:cBhvr>
                                      <p:to>
                                        <p:strVal val="visible"/>
                                      </p:to>
                                    </p:set>
                                    <p:anim calcmode="lin" valueType="num">
                                      <p:cBhvr additive="base">
                                        <p:cTn id="32" dur="500" fill="hold"/>
                                        <p:tgtEl>
                                          <p:spTgt spid="39942"/>
                                        </p:tgtEl>
                                        <p:attrNameLst>
                                          <p:attrName>ppt_x</p:attrName>
                                        </p:attrNameLst>
                                      </p:cBhvr>
                                      <p:tavLst>
                                        <p:tav tm="0">
                                          <p:val>
                                            <p:strVal val="0-#ppt_w/2"/>
                                          </p:val>
                                        </p:tav>
                                        <p:tav tm="100000">
                                          <p:val>
                                            <p:strVal val="#ppt_x"/>
                                          </p:val>
                                        </p:tav>
                                      </p:tavLst>
                                    </p:anim>
                                    <p:anim calcmode="lin" valueType="num">
                                      <p:cBhvr additive="base">
                                        <p:cTn id="33" dur="500" fill="hold"/>
                                        <p:tgtEl>
                                          <p:spTgt spid="399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p:bldP spid="39939" grpId="0"/>
      <p:bldP spid="39940" grpId="0"/>
      <p:bldP spid="39941" grpId="0"/>
      <p:bldP spid="39942" grpId="0"/>
      <p:bldP spid="3994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p:nvPr/>
        </p:nvSpPr>
        <p:spPr>
          <a:xfrm>
            <a:off x="531813" y="2462213"/>
            <a:ext cx="2535237" cy="519112"/>
          </a:xfrm>
          <a:prstGeom prst="rect">
            <a:avLst/>
          </a:prstGeom>
          <a:noFill/>
          <a:ln w="9525">
            <a:noFill/>
          </a:ln>
        </p:spPr>
        <p:txBody>
          <a:bodyPr wrap="none" anchor="ctr" anchorCtr="0">
            <a:spAutoFit/>
          </a:bodyPr>
          <a:lstStyle/>
          <a:p>
            <a:pPr algn="ctr" eaLnBrk="0" hangingPunct="0"/>
            <a:r>
              <a:rPr lang="zh-CN" altLang="en-US" dirty="0">
                <a:latin typeface="Times New Roman" panose="02020603050405020304" pitchFamily="18" charset="0"/>
              </a:rPr>
              <a:t> </a:t>
            </a:r>
            <a:r>
              <a:rPr lang="zh-CN" altLang="en-US" b="1" dirty="0">
                <a:latin typeface="Times New Roman" panose="02020603050405020304" pitchFamily="18" charset="0"/>
              </a:rPr>
              <a:t>伏安特性曲线</a:t>
            </a:r>
            <a:r>
              <a:rPr lang="en-US" altLang="zh-CN" b="1" dirty="0">
                <a:latin typeface="Times New Roman" panose="02020603050405020304" pitchFamily="18" charset="0"/>
              </a:rPr>
              <a:t>:</a:t>
            </a:r>
            <a:endParaRPr lang="en-US" altLang="zh-CN" dirty="0">
              <a:latin typeface="Times New Roman" panose="02020603050405020304" pitchFamily="18" charset="0"/>
            </a:endParaRPr>
          </a:p>
        </p:txBody>
      </p:sp>
      <p:sp>
        <p:nvSpPr>
          <p:cNvPr id="40963" name="Text Box 3"/>
          <p:cNvSpPr txBox="1"/>
          <p:nvPr/>
        </p:nvSpPr>
        <p:spPr>
          <a:xfrm>
            <a:off x="1427163" y="3286125"/>
            <a:ext cx="1849437" cy="519113"/>
          </a:xfrm>
          <a:prstGeom prst="rect">
            <a:avLst/>
          </a:prstGeom>
          <a:noFill/>
          <a:ln w="9525">
            <a:noFill/>
          </a:ln>
        </p:spPr>
        <p:txBody>
          <a:bodyPr anchor="ctr" anchorCtr="0">
            <a:spAutoFit/>
          </a:bodyPr>
          <a:lstStyle/>
          <a:p>
            <a:pPr algn="ctr" eaLnBrk="0" hangingPunct="0"/>
            <a:r>
              <a:rPr lang="zh-CN" altLang="en-US" b="1" dirty="0">
                <a:latin typeface="Times New Roman" panose="02020603050405020304" pitchFamily="18" charset="0"/>
              </a:rPr>
              <a:t> </a:t>
            </a:r>
            <a:r>
              <a:rPr lang="en-US" altLang="zh-CN" b="1" i="1" dirty="0">
                <a:latin typeface="Times New Roman" panose="02020603050405020304" pitchFamily="18" charset="0"/>
              </a:rPr>
              <a:t>R </a:t>
            </a:r>
            <a:r>
              <a:rPr lang="en-US" altLang="zh-CN" b="1" dirty="0">
                <a:latin typeface="Times New Roman" panose="02020603050405020304" pitchFamily="18" charset="0"/>
              </a:rPr>
              <a:t> ctg </a:t>
            </a:r>
            <a:r>
              <a:rPr lang="en-US" altLang="zh-CN" b="1" i="1" dirty="0">
                <a:latin typeface="Times New Roman" panose="02020603050405020304" pitchFamily="18" charset="0"/>
              </a:rPr>
              <a:t></a:t>
            </a:r>
            <a:endParaRPr lang="en-US" altLang="zh-CN" b="1" dirty="0">
              <a:latin typeface="Times New Roman" panose="02020603050405020304" pitchFamily="18" charset="0"/>
            </a:endParaRPr>
          </a:p>
        </p:txBody>
      </p:sp>
      <p:sp>
        <p:nvSpPr>
          <p:cNvPr id="40964" name="Text Box 4"/>
          <p:cNvSpPr txBox="1"/>
          <p:nvPr/>
        </p:nvSpPr>
        <p:spPr>
          <a:xfrm>
            <a:off x="611188" y="808038"/>
            <a:ext cx="7596187" cy="519112"/>
          </a:xfrm>
          <a:prstGeom prst="rect">
            <a:avLst/>
          </a:prstGeom>
          <a:noFill/>
          <a:ln w="9525">
            <a:noFill/>
          </a:ln>
        </p:spPr>
        <p:txBody>
          <a:bodyPr wrap="none" anchor="ctr" anchorCtr="0">
            <a:spAutoFit/>
          </a:bodyPr>
          <a:lstStyle/>
          <a:p>
            <a:pPr eaLnBrk="0" hangingPunct="0"/>
            <a:r>
              <a:rPr lang="zh-CN" altLang="en-US" b="1" dirty="0">
                <a:solidFill>
                  <a:srgbClr val="FF0000"/>
                </a:solidFill>
                <a:latin typeface="Times New Roman" panose="02020603050405020304" pitchFamily="18" charset="0"/>
              </a:rPr>
              <a:t></a:t>
            </a:r>
            <a:r>
              <a:rPr lang="zh-CN" altLang="en-US" b="1" dirty="0">
                <a:latin typeface="Times New Roman" panose="02020603050405020304" pitchFamily="18" charset="0"/>
              </a:rPr>
              <a:t>伏安特性：电阻元件电压与电流的关系曲线。</a:t>
            </a:r>
            <a:endParaRPr lang="zh-CN" altLang="en-US" b="1" dirty="0">
              <a:latin typeface="Times New Roman" panose="02020603050405020304" pitchFamily="18" charset="0"/>
            </a:endParaRPr>
          </a:p>
        </p:txBody>
      </p:sp>
      <p:sp>
        <p:nvSpPr>
          <p:cNvPr id="40965" name="Rectangle 5"/>
          <p:cNvSpPr/>
          <p:nvPr/>
        </p:nvSpPr>
        <p:spPr>
          <a:xfrm>
            <a:off x="3059113" y="2462213"/>
            <a:ext cx="2044700" cy="519112"/>
          </a:xfrm>
          <a:prstGeom prst="rect">
            <a:avLst/>
          </a:prstGeom>
          <a:noFill/>
          <a:ln w="9525">
            <a:noFill/>
          </a:ln>
        </p:spPr>
        <p:txBody>
          <a:bodyPr anchor="ctr" anchorCtr="0">
            <a:spAutoFit/>
          </a:bodyPr>
          <a:lstStyle/>
          <a:p>
            <a:pPr algn="ctr" eaLnBrk="0" hangingPunct="0"/>
            <a:r>
              <a:rPr lang="en-US" altLang="zh-CN" b="1" i="1" dirty="0">
                <a:solidFill>
                  <a:srgbClr val="FF0000"/>
                </a:solidFill>
                <a:latin typeface="Times New Roman" panose="02020603050405020304" pitchFamily="18" charset="0"/>
              </a:rPr>
              <a:t>u</a:t>
            </a:r>
            <a:r>
              <a:rPr lang="en-US" altLang="zh-CN" b="1" dirty="0">
                <a:solidFill>
                  <a:srgbClr val="FF0000"/>
                </a:solidFill>
                <a:latin typeface="Times New Roman" panose="02020603050405020304" pitchFamily="18" charset="0"/>
              </a:rPr>
              <a:t>  </a:t>
            </a:r>
            <a:r>
              <a:rPr lang="en-US" altLang="zh-CN" b="1" i="1" dirty="0">
                <a:solidFill>
                  <a:srgbClr val="FF0000"/>
                </a:solidFill>
                <a:latin typeface="Times New Roman" panose="02020603050405020304" pitchFamily="18" charset="0"/>
              </a:rPr>
              <a:t>R i</a:t>
            </a:r>
            <a:endParaRPr lang="en-US" altLang="zh-CN" b="1" dirty="0">
              <a:solidFill>
                <a:srgbClr val="FF0000"/>
              </a:solidFill>
              <a:latin typeface="Times New Roman" panose="02020603050405020304" pitchFamily="18" charset="0"/>
            </a:endParaRPr>
          </a:p>
        </p:txBody>
      </p:sp>
      <p:sp>
        <p:nvSpPr>
          <p:cNvPr id="40966" name="Rectangle 6"/>
          <p:cNvSpPr/>
          <p:nvPr/>
        </p:nvSpPr>
        <p:spPr>
          <a:xfrm>
            <a:off x="611188" y="4365625"/>
            <a:ext cx="4016375" cy="1250950"/>
          </a:xfrm>
          <a:prstGeom prst="rect">
            <a:avLst/>
          </a:prstGeom>
          <a:noFill/>
          <a:ln w="9525">
            <a:noFill/>
          </a:ln>
        </p:spPr>
        <p:txBody>
          <a:bodyPr anchor="ctr" anchorCtr="0">
            <a:spAutoFit/>
          </a:bodyPr>
          <a:lstStyle/>
          <a:p>
            <a:pPr eaLnBrk="0" hangingPunct="0">
              <a:spcBef>
                <a:spcPct val="50000"/>
              </a:spcBef>
            </a:pPr>
            <a:r>
              <a:rPr lang="zh-CN" altLang="en-US" b="1" dirty="0">
                <a:latin typeface="Times New Roman" panose="02020603050405020304" pitchFamily="18" charset="0"/>
              </a:rPr>
              <a:t>电阻元件的伏安特性</a:t>
            </a:r>
            <a:endParaRPr lang="zh-CN" altLang="en-US" b="1" dirty="0">
              <a:latin typeface="Times New Roman" panose="02020603050405020304" pitchFamily="18" charset="0"/>
            </a:endParaRPr>
          </a:p>
          <a:p>
            <a:pPr eaLnBrk="0" hangingPunct="0">
              <a:spcBef>
                <a:spcPct val="50000"/>
              </a:spcBef>
            </a:pPr>
            <a:r>
              <a:rPr lang="zh-CN" altLang="en-US" b="1" dirty="0">
                <a:latin typeface="Times New Roman" panose="02020603050405020304" pitchFamily="18" charset="0"/>
              </a:rPr>
              <a:t>是一条过原点的直线</a:t>
            </a:r>
            <a:r>
              <a:rPr lang="zh-CN" altLang="en-US" sz="3200" b="1" dirty="0">
                <a:latin typeface="Times New Roman" panose="02020603050405020304" pitchFamily="18" charset="0"/>
              </a:rPr>
              <a:t>。</a:t>
            </a:r>
            <a:endParaRPr lang="zh-CN" altLang="en-US" sz="3200" b="1" dirty="0">
              <a:latin typeface="Times New Roman" panose="02020603050405020304" pitchFamily="18" charset="0"/>
            </a:endParaRPr>
          </a:p>
        </p:txBody>
      </p:sp>
      <p:grpSp>
        <p:nvGrpSpPr>
          <p:cNvPr id="2" name="Group 7"/>
          <p:cNvGrpSpPr/>
          <p:nvPr/>
        </p:nvGrpSpPr>
        <p:grpSpPr>
          <a:xfrm>
            <a:off x="5003800" y="1568450"/>
            <a:ext cx="3560763" cy="4084638"/>
            <a:chOff x="0" y="0"/>
            <a:chExt cx="1657" cy="1755"/>
          </a:xfrm>
        </p:grpSpPr>
        <p:sp>
          <p:nvSpPr>
            <p:cNvPr id="69640" name="Line 8"/>
            <p:cNvSpPr/>
            <p:nvPr/>
          </p:nvSpPr>
          <p:spPr>
            <a:xfrm rot="1371877">
              <a:off x="570" y="171"/>
              <a:ext cx="1" cy="1584"/>
            </a:xfrm>
            <a:prstGeom prst="line">
              <a:avLst/>
            </a:prstGeom>
            <a:ln w="38100" cap="sq" cmpd="sng">
              <a:solidFill>
                <a:srgbClr val="FF0000"/>
              </a:solidFill>
              <a:prstDash val="solid"/>
              <a:headEnd type="none" w="med" len="med"/>
              <a:tailEnd type="none" w="med" len="med"/>
            </a:ln>
          </p:spPr>
          <p:txBody>
            <a:bodyPr/>
            <a:lstStyle/>
            <a:p>
              <a:endParaRPr lang="zh-CN" altLang="en-US"/>
            </a:p>
          </p:txBody>
        </p:sp>
        <p:grpSp>
          <p:nvGrpSpPr>
            <p:cNvPr id="69641" name="Group 9"/>
            <p:cNvGrpSpPr/>
            <p:nvPr/>
          </p:nvGrpSpPr>
          <p:grpSpPr>
            <a:xfrm>
              <a:off x="0" y="0"/>
              <a:ext cx="1657" cy="1640"/>
              <a:chOff x="0" y="0"/>
              <a:chExt cx="1657" cy="1640"/>
            </a:xfrm>
          </p:grpSpPr>
          <p:grpSp>
            <p:nvGrpSpPr>
              <p:cNvPr id="69642" name="Group 10"/>
              <p:cNvGrpSpPr/>
              <p:nvPr/>
            </p:nvGrpSpPr>
            <p:grpSpPr>
              <a:xfrm>
                <a:off x="0" y="0"/>
                <a:ext cx="1657" cy="1640"/>
                <a:chOff x="0" y="0"/>
                <a:chExt cx="1657" cy="1640"/>
              </a:xfrm>
            </p:grpSpPr>
            <p:grpSp>
              <p:nvGrpSpPr>
                <p:cNvPr id="69644" name="Group 11"/>
                <p:cNvGrpSpPr/>
                <p:nvPr/>
              </p:nvGrpSpPr>
              <p:grpSpPr>
                <a:xfrm>
                  <a:off x="0" y="0"/>
                  <a:ext cx="1657" cy="1640"/>
                  <a:chOff x="0" y="0"/>
                  <a:chExt cx="1657" cy="1640"/>
                </a:xfrm>
              </p:grpSpPr>
              <p:sp>
                <p:nvSpPr>
                  <p:cNvPr id="69650" name="Rectangle 12"/>
                  <p:cNvSpPr/>
                  <p:nvPr/>
                </p:nvSpPr>
                <p:spPr>
                  <a:xfrm>
                    <a:off x="275" y="0"/>
                    <a:ext cx="139" cy="249"/>
                  </a:xfrm>
                  <a:prstGeom prst="rect">
                    <a:avLst/>
                  </a:prstGeom>
                  <a:noFill/>
                  <a:ln w="9525">
                    <a:noFill/>
                  </a:ln>
                </p:spPr>
                <p:txBody>
                  <a:bodyPr wrap="none" anchor="ctr" anchorCtr="0">
                    <a:spAutoFit/>
                  </a:bodyPr>
                  <a:lstStyle/>
                  <a:p>
                    <a:pPr algn="ctr" eaLnBrk="0" hangingPunct="0"/>
                    <a:r>
                      <a:rPr lang="en-US" altLang="zh-CN" sz="3200" b="1" i="1" dirty="0">
                        <a:latin typeface="Times New Roman" panose="02020603050405020304" pitchFamily="18" charset="0"/>
                      </a:rPr>
                      <a:t>i</a:t>
                    </a:r>
                    <a:endParaRPr lang="en-US" altLang="zh-CN" sz="3200" b="1" dirty="0">
                      <a:latin typeface="Times New Roman" panose="02020603050405020304" pitchFamily="18" charset="0"/>
                    </a:endParaRPr>
                  </a:p>
                </p:txBody>
              </p:sp>
              <p:sp>
                <p:nvSpPr>
                  <p:cNvPr id="69651" name="Rectangle 13"/>
                  <p:cNvSpPr/>
                  <p:nvPr/>
                </p:nvSpPr>
                <p:spPr>
                  <a:xfrm>
                    <a:off x="1466" y="1104"/>
                    <a:ext cx="191" cy="249"/>
                  </a:xfrm>
                  <a:prstGeom prst="rect">
                    <a:avLst/>
                  </a:prstGeom>
                  <a:noFill/>
                  <a:ln w="9525">
                    <a:noFill/>
                  </a:ln>
                </p:spPr>
                <p:txBody>
                  <a:bodyPr wrap="none" anchor="ctr" anchorCtr="0">
                    <a:spAutoFit/>
                  </a:bodyPr>
                  <a:lstStyle/>
                  <a:p>
                    <a:pPr algn="ctr" eaLnBrk="0" hangingPunct="0"/>
                    <a:r>
                      <a:rPr lang="en-US" altLang="zh-CN" sz="3200" b="1" dirty="0">
                        <a:latin typeface="Times New Roman" panose="02020603050405020304" pitchFamily="18" charset="0"/>
                      </a:rPr>
                      <a:t>u</a:t>
                    </a:r>
                    <a:endParaRPr lang="en-US" altLang="zh-CN" sz="3200" b="1" dirty="0">
                      <a:latin typeface="Times New Roman" panose="02020603050405020304" pitchFamily="18" charset="0"/>
                    </a:endParaRPr>
                  </a:p>
                </p:txBody>
              </p:sp>
              <p:sp>
                <p:nvSpPr>
                  <p:cNvPr id="69652" name="Line 14"/>
                  <p:cNvSpPr/>
                  <p:nvPr/>
                </p:nvSpPr>
                <p:spPr>
                  <a:xfrm>
                    <a:off x="0" y="1097"/>
                    <a:ext cx="1601" cy="0"/>
                  </a:xfrm>
                  <a:prstGeom prst="line">
                    <a:avLst/>
                  </a:prstGeom>
                  <a:ln w="28575" cap="sq" cmpd="sng">
                    <a:solidFill>
                      <a:schemeClr val="tx1"/>
                    </a:solidFill>
                    <a:prstDash val="solid"/>
                    <a:headEnd type="none" w="med" len="med"/>
                    <a:tailEnd type="stealth" w="sm" len="med"/>
                  </a:ln>
                </p:spPr>
                <p:txBody>
                  <a:bodyPr/>
                  <a:lstStyle/>
                  <a:p>
                    <a:endParaRPr lang="zh-CN" altLang="en-US"/>
                  </a:p>
                </p:txBody>
              </p:sp>
              <p:sp>
                <p:nvSpPr>
                  <p:cNvPr id="69653" name="Line 15"/>
                  <p:cNvSpPr/>
                  <p:nvPr/>
                </p:nvSpPr>
                <p:spPr>
                  <a:xfrm flipV="1">
                    <a:off x="530" y="39"/>
                    <a:ext cx="0" cy="1601"/>
                  </a:xfrm>
                  <a:prstGeom prst="line">
                    <a:avLst/>
                  </a:prstGeom>
                  <a:ln w="28575" cap="sq" cmpd="sng">
                    <a:solidFill>
                      <a:schemeClr val="tx1"/>
                    </a:solidFill>
                    <a:prstDash val="solid"/>
                    <a:headEnd type="none" w="med" len="med"/>
                    <a:tailEnd type="stealth" w="sm" len="med"/>
                  </a:ln>
                </p:spPr>
                <p:txBody>
                  <a:bodyPr/>
                  <a:lstStyle/>
                  <a:p>
                    <a:endParaRPr lang="zh-CN" altLang="en-US"/>
                  </a:p>
                </p:txBody>
              </p:sp>
              <p:sp>
                <p:nvSpPr>
                  <p:cNvPr id="69654" name="Text Box 16"/>
                  <p:cNvSpPr txBox="1"/>
                  <p:nvPr/>
                </p:nvSpPr>
                <p:spPr>
                  <a:xfrm>
                    <a:off x="626" y="1172"/>
                    <a:ext cx="116" cy="249"/>
                  </a:xfrm>
                  <a:prstGeom prst="rect">
                    <a:avLst/>
                  </a:prstGeom>
                  <a:noFill/>
                  <a:ln w="9525">
                    <a:noFill/>
                  </a:ln>
                </p:spPr>
                <p:txBody>
                  <a:bodyPr anchor="ctr" anchorCtr="0">
                    <a:spAutoFit/>
                  </a:bodyPr>
                  <a:lstStyle/>
                  <a:p>
                    <a:pPr algn="ctr" eaLnBrk="0" hangingPunct="0">
                      <a:spcBef>
                        <a:spcPct val="50000"/>
                      </a:spcBef>
                    </a:pPr>
                    <a:endParaRPr lang="zh-CN" altLang="en-US" sz="3200" b="1" dirty="0">
                      <a:latin typeface="Times New Roman" panose="02020603050405020304" pitchFamily="18" charset="0"/>
                    </a:endParaRPr>
                  </a:p>
                </p:txBody>
              </p:sp>
            </p:grpSp>
            <p:grpSp>
              <p:nvGrpSpPr>
                <p:cNvPr id="69645" name="Group 17"/>
                <p:cNvGrpSpPr/>
                <p:nvPr/>
              </p:nvGrpSpPr>
              <p:grpSpPr>
                <a:xfrm>
                  <a:off x="528" y="413"/>
                  <a:ext cx="709" cy="720"/>
                  <a:chOff x="0" y="0"/>
                  <a:chExt cx="709" cy="720"/>
                </a:xfrm>
              </p:grpSpPr>
              <p:sp>
                <p:nvSpPr>
                  <p:cNvPr id="69646" name="Text Box 18"/>
                  <p:cNvSpPr txBox="1"/>
                  <p:nvPr/>
                </p:nvSpPr>
                <p:spPr>
                  <a:xfrm>
                    <a:off x="280" y="338"/>
                    <a:ext cx="429" cy="249"/>
                  </a:xfrm>
                  <a:prstGeom prst="rect">
                    <a:avLst/>
                  </a:prstGeom>
                  <a:noFill/>
                  <a:ln w="9525">
                    <a:noFill/>
                  </a:ln>
                </p:spPr>
                <p:txBody>
                  <a:bodyPr anchor="ctr" anchorCtr="0">
                    <a:spAutoFit/>
                  </a:bodyPr>
                  <a:lstStyle/>
                  <a:p>
                    <a:pPr algn="ctr" eaLnBrk="0" hangingPunct="0"/>
                    <a:r>
                      <a:rPr lang="zh-CN" altLang="en-US" sz="3200" b="1" i="1" dirty="0">
                        <a:latin typeface="Times New Roman" panose="02020603050405020304" pitchFamily="18" charset="0"/>
                      </a:rPr>
                      <a:t></a:t>
                    </a:r>
                    <a:endParaRPr lang="zh-CN" altLang="en-US" sz="3200" b="1" dirty="0">
                      <a:latin typeface="Times New Roman" panose="02020603050405020304" pitchFamily="18" charset="0"/>
                    </a:endParaRPr>
                  </a:p>
                </p:txBody>
              </p:sp>
              <p:sp>
                <p:nvSpPr>
                  <p:cNvPr id="69647" name="未知"/>
                  <p:cNvSpPr/>
                  <p:nvPr/>
                </p:nvSpPr>
                <p:spPr>
                  <a:xfrm>
                    <a:off x="95" y="480"/>
                    <a:ext cx="114" cy="201"/>
                  </a:xfrm>
                  <a:custGeom>
                    <a:avLst/>
                    <a:gdLst>
                      <a:gd name="txL" fmla="*/ 0 w 114"/>
                      <a:gd name="txT" fmla="*/ 0 h 201"/>
                      <a:gd name="txR" fmla="*/ 114 w 114"/>
                      <a:gd name="txB" fmla="*/ 201 h 201"/>
                    </a:gdLst>
                    <a:ahLst/>
                    <a:cxnLst>
                      <a:cxn ang="0">
                        <a:pos x="0" y="0"/>
                      </a:cxn>
                      <a:cxn ang="0">
                        <a:pos x="51" y="30"/>
                      </a:cxn>
                      <a:cxn ang="0">
                        <a:pos x="90" y="78"/>
                      </a:cxn>
                      <a:cxn ang="0">
                        <a:pos x="108" y="129"/>
                      </a:cxn>
                      <a:cxn ang="0">
                        <a:pos x="114" y="201"/>
                      </a:cxn>
                    </a:cxnLst>
                    <a:rect l="txL" t="txT" r="txR" b="txB"/>
                    <a:pathLst>
                      <a:path w="114" h="201">
                        <a:moveTo>
                          <a:pt x="0" y="0"/>
                        </a:moveTo>
                        <a:cubicBezTo>
                          <a:pt x="8" y="5"/>
                          <a:pt x="36" y="17"/>
                          <a:pt x="51" y="30"/>
                        </a:cubicBezTo>
                        <a:cubicBezTo>
                          <a:pt x="66" y="43"/>
                          <a:pt x="80" y="62"/>
                          <a:pt x="90" y="78"/>
                        </a:cubicBezTo>
                        <a:cubicBezTo>
                          <a:pt x="100" y="94"/>
                          <a:pt x="104" y="109"/>
                          <a:pt x="108" y="129"/>
                        </a:cubicBezTo>
                        <a:cubicBezTo>
                          <a:pt x="112" y="149"/>
                          <a:pt x="113" y="186"/>
                          <a:pt x="114" y="201"/>
                        </a:cubicBezTo>
                      </a:path>
                    </a:pathLst>
                  </a:custGeom>
                  <a:noFill/>
                  <a:ln w="12700" cap="flat" cmpd="sng">
                    <a:solidFill>
                      <a:schemeClr val="tx2">
                        <a:alpha val="100000"/>
                      </a:schemeClr>
                    </a:solidFill>
                    <a:prstDash val="solid"/>
                    <a:round/>
                    <a:headEnd type="none" w="med" len="med"/>
                    <a:tailEnd type="none" w="med" len="med"/>
                  </a:ln>
                </p:spPr>
                <p:txBody>
                  <a:bodyPr/>
                  <a:lstStyle/>
                  <a:p>
                    <a:endParaRPr lang="zh-CN" altLang="en-US"/>
                  </a:p>
                </p:txBody>
              </p:sp>
              <p:sp>
                <p:nvSpPr>
                  <p:cNvPr id="69648" name="Line 20"/>
                  <p:cNvSpPr/>
                  <p:nvPr/>
                </p:nvSpPr>
                <p:spPr>
                  <a:xfrm>
                    <a:off x="0" y="0"/>
                    <a:ext cx="288" cy="0"/>
                  </a:xfrm>
                  <a:prstGeom prst="line">
                    <a:avLst/>
                  </a:prstGeom>
                  <a:ln w="38100" cap="flat" cmpd="sng">
                    <a:solidFill>
                      <a:srgbClr val="0000FF"/>
                    </a:solidFill>
                    <a:prstDash val="sysDot"/>
                    <a:headEnd type="none" w="med" len="med"/>
                    <a:tailEnd type="none" w="med" len="med"/>
                  </a:ln>
                </p:spPr>
                <p:txBody>
                  <a:bodyPr/>
                  <a:lstStyle/>
                  <a:p>
                    <a:endParaRPr lang="zh-CN" altLang="en-US"/>
                  </a:p>
                </p:txBody>
              </p:sp>
              <p:sp>
                <p:nvSpPr>
                  <p:cNvPr id="69649" name="Line 21"/>
                  <p:cNvSpPr/>
                  <p:nvPr/>
                </p:nvSpPr>
                <p:spPr>
                  <a:xfrm rot="5400000">
                    <a:off x="-72" y="360"/>
                    <a:ext cx="720" cy="0"/>
                  </a:xfrm>
                  <a:prstGeom prst="line">
                    <a:avLst/>
                  </a:prstGeom>
                  <a:ln w="38100" cap="flat" cmpd="sng">
                    <a:solidFill>
                      <a:srgbClr val="0000FF"/>
                    </a:solidFill>
                    <a:prstDash val="sysDot"/>
                    <a:headEnd type="none" w="med" len="med"/>
                    <a:tailEnd type="none" w="med" len="med"/>
                  </a:ln>
                </p:spPr>
                <p:txBody>
                  <a:bodyPr/>
                  <a:lstStyle/>
                  <a:p>
                    <a:endParaRPr lang="zh-CN" altLang="en-US"/>
                  </a:p>
                </p:txBody>
              </p:sp>
            </p:grpSp>
          </p:grpSp>
          <p:sp>
            <p:nvSpPr>
              <p:cNvPr id="69643" name="Text Box 22"/>
              <p:cNvSpPr txBox="1"/>
              <p:nvPr/>
            </p:nvSpPr>
            <p:spPr>
              <a:xfrm>
                <a:off x="240" y="1085"/>
                <a:ext cx="336" cy="249"/>
              </a:xfrm>
              <a:prstGeom prst="rect">
                <a:avLst/>
              </a:prstGeom>
              <a:noFill/>
              <a:ln w="9525">
                <a:noFill/>
              </a:ln>
            </p:spPr>
            <p:txBody>
              <a:bodyPr>
                <a:spAutoFit/>
              </a:bodyPr>
              <a:lstStyle/>
              <a:p>
                <a:pPr eaLnBrk="0" hangingPunct="0">
                  <a:spcBef>
                    <a:spcPct val="50000"/>
                  </a:spcBef>
                </a:pPr>
                <a:r>
                  <a:rPr lang="en-US" altLang="zh-CN" sz="3200" b="1" dirty="0">
                    <a:latin typeface="Times New Roman" panose="02020603050405020304" pitchFamily="18" charset="0"/>
                  </a:rPr>
                  <a:t>0</a:t>
                </a:r>
                <a:endParaRPr lang="en-US" altLang="zh-CN" sz="3200" b="1" dirty="0">
                  <a:latin typeface="Times New Roman" panose="02020603050405020304" pitchFamily="18" charset="0"/>
                </a:endParaRPr>
              </a:p>
            </p:txBody>
          </p:sp>
        </p:gr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grpId="0" nodeType="clickEffect">
                                  <p:stCondLst>
                                    <p:cond delay="0"/>
                                  </p:stCondLst>
                                  <p:iterate type="lt">
                                    <p:tmPct val="100000"/>
                                  </p:iterate>
                                  <p:childTnLst>
                                    <p:set>
                                      <p:cBhvr>
                                        <p:cTn id="6" dur="1" fill="hold">
                                          <p:stCondLst>
                                            <p:cond delay="0"/>
                                          </p:stCondLst>
                                        </p:cTn>
                                        <p:tgtEl>
                                          <p:spTgt spid="40964"/>
                                        </p:tgtEl>
                                        <p:attrNameLst>
                                          <p:attrName>style.visibility</p:attrName>
                                        </p:attrNameLst>
                                      </p:cBhvr>
                                      <p:to>
                                        <p:strVal val="visible"/>
                                      </p:to>
                                    </p:set>
                                    <p:anim calcmode="lin" valueType="num">
                                      <p:cBhvr>
                                        <p:cTn id="7" dur="75" fill="hold"/>
                                        <p:tgtEl>
                                          <p:spTgt spid="40964"/>
                                        </p:tgtEl>
                                        <p:attrNameLst>
                                          <p:attrName>ppt_w</p:attrName>
                                        </p:attrNameLst>
                                      </p:cBhvr>
                                      <p:tavLst>
                                        <p:tav tm="0">
                                          <p:val>
                                            <p:strVal val="4/3*#ppt_w"/>
                                          </p:val>
                                        </p:tav>
                                        <p:tav tm="100000">
                                          <p:val>
                                            <p:strVal val="#ppt_w"/>
                                          </p:val>
                                        </p:tav>
                                      </p:tavLst>
                                    </p:anim>
                                    <p:anim calcmode="lin" valueType="num">
                                      <p:cBhvr>
                                        <p:cTn id="8" dur="75" fill="hold"/>
                                        <p:tgtEl>
                                          <p:spTgt spid="40964"/>
                                        </p:tgtEl>
                                        <p:attrNameLst>
                                          <p:attrName>ppt_h</p:attrName>
                                        </p:attrNameLst>
                                      </p:cBhvr>
                                      <p:tavLst>
                                        <p:tav tm="0">
                                          <p:val>
                                            <p:strVal val="4/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5" fill="hold" grpId="0" nodeType="clickEffect">
                                  <p:stCondLst>
                                    <p:cond delay="0"/>
                                  </p:stCondLst>
                                  <p:childTnLst>
                                    <p:set>
                                      <p:cBhvr>
                                        <p:cTn id="12" dur="1" fill="hold">
                                          <p:stCondLst>
                                            <p:cond delay="0"/>
                                          </p:stCondLst>
                                        </p:cTn>
                                        <p:tgtEl>
                                          <p:spTgt spid="40965"/>
                                        </p:tgtEl>
                                        <p:attrNameLst>
                                          <p:attrName>style.visibility</p:attrName>
                                        </p:attrNameLst>
                                      </p:cBhvr>
                                      <p:to>
                                        <p:strVal val="visible"/>
                                      </p:to>
                                    </p:set>
                                    <p:animEffect transition="in" filter="blinds(vertical)">
                                      <p:cBhvr>
                                        <p:cTn id="13" dur="500"/>
                                        <p:tgtEl>
                                          <p:spTgt spid="40965"/>
                                        </p:tgtEl>
                                      </p:cBhvr>
                                    </p:animEffect>
                                  </p:childTnLst>
                                </p:cTn>
                              </p:par>
                              <p:par>
                                <p:cTn id="14" presetID="23" presetClass="entr" presetSubtype="528" fill="hold" grpId="0" nodeType="withEffect">
                                  <p:stCondLst>
                                    <p:cond delay="0"/>
                                  </p:stCondLst>
                                  <p:childTnLst>
                                    <p:set>
                                      <p:cBhvr>
                                        <p:cTn id="15" dur="1" fill="hold">
                                          <p:stCondLst>
                                            <p:cond delay="0"/>
                                          </p:stCondLst>
                                        </p:cTn>
                                        <p:tgtEl>
                                          <p:spTgt spid="40962"/>
                                        </p:tgtEl>
                                        <p:attrNameLst>
                                          <p:attrName>style.visibility</p:attrName>
                                        </p:attrNameLst>
                                      </p:cBhvr>
                                      <p:to>
                                        <p:strVal val="visible"/>
                                      </p:to>
                                    </p:set>
                                    <p:anim calcmode="lin" valueType="num">
                                      <p:cBhvr>
                                        <p:cTn id="16" dur="500" fill="hold"/>
                                        <p:tgtEl>
                                          <p:spTgt spid="40962"/>
                                        </p:tgtEl>
                                        <p:attrNameLst>
                                          <p:attrName>ppt_w</p:attrName>
                                        </p:attrNameLst>
                                      </p:cBhvr>
                                      <p:tavLst>
                                        <p:tav tm="0">
                                          <p:val>
                                            <p:fltVal val="0"/>
                                          </p:val>
                                        </p:tav>
                                        <p:tav tm="100000">
                                          <p:val>
                                            <p:strVal val="#ppt_w"/>
                                          </p:val>
                                        </p:tav>
                                      </p:tavLst>
                                    </p:anim>
                                    <p:anim calcmode="lin" valueType="num">
                                      <p:cBhvr>
                                        <p:cTn id="17" dur="500" fill="hold"/>
                                        <p:tgtEl>
                                          <p:spTgt spid="40962"/>
                                        </p:tgtEl>
                                        <p:attrNameLst>
                                          <p:attrName>ppt_h</p:attrName>
                                        </p:attrNameLst>
                                      </p:cBhvr>
                                      <p:tavLst>
                                        <p:tav tm="0">
                                          <p:val>
                                            <p:fltVal val="0"/>
                                          </p:val>
                                        </p:tav>
                                        <p:tav tm="100000">
                                          <p:val>
                                            <p:strVal val="#ppt_h"/>
                                          </p:val>
                                        </p:tav>
                                      </p:tavLst>
                                    </p:anim>
                                    <p:anim calcmode="lin" valueType="num">
                                      <p:cBhvr>
                                        <p:cTn id="18" dur="500" fill="hold"/>
                                        <p:tgtEl>
                                          <p:spTgt spid="40962"/>
                                        </p:tgtEl>
                                        <p:attrNameLst>
                                          <p:attrName>ppt_x</p:attrName>
                                        </p:attrNameLst>
                                      </p:cBhvr>
                                      <p:tavLst>
                                        <p:tav tm="0">
                                          <p:val>
                                            <p:fltVal val="0.5"/>
                                          </p:val>
                                        </p:tav>
                                        <p:tav tm="100000">
                                          <p:val>
                                            <p:strVal val="#ppt_x"/>
                                          </p:val>
                                        </p:tav>
                                      </p:tavLst>
                                    </p:anim>
                                    <p:anim calcmode="lin" valueType="num">
                                      <p:cBhvr>
                                        <p:cTn id="19" dur="500" fill="hold"/>
                                        <p:tgtEl>
                                          <p:spTgt spid="40962"/>
                                        </p:tgtEl>
                                        <p:attrNameLst>
                                          <p:attrName>ppt_y</p:attrName>
                                        </p:attrNameLst>
                                      </p:cBhvr>
                                      <p:tavLst>
                                        <p:tav tm="0">
                                          <p:val>
                                            <p:fltVal val="0.5"/>
                                          </p:val>
                                        </p:tav>
                                        <p:tav tm="100000">
                                          <p:val>
                                            <p:strVal val="#ppt_y"/>
                                          </p:val>
                                        </p:tav>
                                      </p:tavLst>
                                    </p:anim>
                                  </p:childTnLst>
                                </p:cTn>
                              </p:par>
                              <p:par>
                                <p:cTn id="20" presetID="4" presetClass="entr" presetSubtype="16" fill="hold" nodeType="withEffect">
                                  <p:stCondLst>
                                    <p:cond delay="1000"/>
                                  </p:stCondLst>
                                  <p:childTnLst>
                                    <p:set>
                                      <p:cBhvr>
                                        <p:cTn id="21" dur="1" fill="hold">
                                          <p:stCondLst>
                                            <p:cond delay="0"/>
                                          </p:stCondLst>
                                        </p:cTn>
                                        <p:tgtEl>
                                          <p:spTgt spid="2"/>
                                        </p:tgtEl>
                                        <p:attrNameLst>
                                          <p:attrName>style.visibility</p:attrName>
                                        </p:attrNameLst>
                                      </p:cBhvr>
                                      <p:to>
                                        <p:strVal val="visible"/>
                                      </p:to>
                                    </p:set>
                                    <p:animEffect transition="in" filter="box(in)">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0963"/>
                                        </p:tgtEl>
                                        <p:attrNameLst>
                                          <p:attrName>style.visibility</p:attrName>
                                        </p:attrNameLst>
                                      </p:cBhvr>
                                      <p:to>
                                        <p:strVal val="visible"/>
                                      </p:to>
                                    </p:set>
                                    <p:animEffect transition="in" filter="wipe(left)">
                                      <p:cBhvr>
                                        <p:cTn id="27" dur="500"/>
                                        <p:tgtEl>
                                          <p:spTgt spid="40963"/>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40966"/>
                                        </p:tgtEl>
                                        <p:attrNameLst>
                                          <p:attrName>style.visibility</p:attrName>
                                        </p:attrNameLst>
                                      </p:cBhvr>
                                      <p:to>
                                        <p:strVal val="visible"/>
                                      </p:to>
                                    </p:set>
                                    <p:anim calcmode="lin" valueType="num">
                                      <p:cBhvr additive="base">
                                        <p:cTn id="32" dur="500" fill="hold"/>
                                        <p:tgtEl>
                                          <p:spTgt spid="40966"/>
                                        </p:tgtEl>
                                        <p:attrNameLst>
                                          <p:attrName>ppt_x</p:attrName>
                                        </p:attrNameLst>
                                      </p:cBhvr>
                                      <p:tavLst>
                                        <p:tav tm="0">
                                          <p:val>
                                            <p:strVal val="0-#ppt_w/2"/>
                                          </p:val>
                                        </p:tav>
                                        <p:tav tm="100000">
                                          <p:val>
                                            <p:strVal val="#ppt_x"/>
                                          </p:val>
                                        </p:tav>
                                      </p:tavLst>
                                    </p:anim>
                                    <p:anim calcmode="lin" valueType="num">
                                      <p:cBhvr additive="base">
                                        <p:cTn id="33" dur="500" fill="hold"/>
                                        <p:tgtEl>
                                          <p:spTgt spid="409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P spid="40963" grpId="0"/>
      <p:bldP spid="40964" grpId="0"/>
      <p:bldP spid="40965" grpId="0"/>
      <p:bldP spid="4096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副标题 94210"/>
          <p:cNvSpPr>
            <a:spLocks noGrp="1"/>
          </p:cNvSpPr>
          <p:nvPr>
            <p:ph type="subTitle" idx="1"/>
          </p:nvPr>
        </p:nvSpPr>
        <p:spPr>
          <a:xfrm>
            <a:off x="1187450" y="2420938"/>
            <a:ext cx="6400800" cy="2303462"/>
          </a:xfrm>
          <a:solidFill>
            <a:srgbClr val="FFFFFF"/>
          </a:solidFill>
          <a:ln>
            <a:noFill/>
          </a:ln>
        </p:spPr>
        <p:txBody>
          <a:bodyPr/>
          <a:lstStyle/>
          <a:p>
            <a:pPr algn="l">
              <a:lnSpc>
                <a:spcPct val="125000"/>
              </a:lnSpc>
              <a:buClrTx/>
              <a:buSzTx/>
              <a:buFontTx/>
            </a:pPr>
            <a:r>
              <a:rPr lang="en-US" altLang="zh-CN" sz="3200" b="1" kern="1200" dirty="0">
                <a:solidFill>
                  <a:srgbClr val="FF3300"/>
                </a:solidFill>
                <a:latin typeface="+mn-lt"/>
                <a:ea typeface="+mn-ea"/>
                <a:cs typeface="+mn-cs"/>
              </a:rPr>
              <a:t>1</a:t>
            </a:r>
            <a:r>
              <a:rPr lang="zh-CN" altLang="en-US" sz="3200" b="1" kern="1200" dirty="0">
                <a:solidFill>
                  <a:srgbClr val="FF3300"/>
                </a:solidFill>
                <a:latin typeface="+mn-lt"/>
                <a:ea typeface="+mn-ea"/>
                <a:cs typeface="+mn-cs"/>
              </a:rPr>
              <a:t>）通路</a:t>
            </a:r>
            <a:endParaRPr lang="zh-CN" altLang="en-US" sz="3200" b="1" kern="1200" dirty="0">
              <a:solidFill>
                <a:srgbClr val="FF3300"/>
              </a:solidFill>
              <a:latin typeface="+mn-lt"/>
              <a:ea typeface="+mn-ea"/>
              <a:cs typeface="+mn-cs"/>
            </a:endParaRPr>
          </a:p>
          <a:p>
            <a:pPr algn="l">
              <a:lnSpc>
                <a:spcPct val="125000"/>
              </a:lnSpc>
              <a:buClrTx/>
              <a:buSzTx/>
              <a:buFontTx/>
            </a:pPr>
            <a:r>
              <a:rPr lang="en-US" altLang="zh-CN" sz="3200" b="1" kern="1200" dirty="0">
                <a:solidFill>
                  <a:srgbClr val="FF3300"/>
                </a:solidFill>
                <a:latin typeface="+mn-lt"/>
                <a:ea typeface="+mn-ea"/>
                <a:cs typeface="+mn-cs"/>
              </a:rPr>
              <a:t>2</a:t>
            </a:r>
            <a:r>
              <a:rPr lang="zh-CN" altLang="en-US" sz="3200" b="1" kern="1200" dirty="0">
                <a:solidFill>
                  <a:srgbClr val="FF3300"/>
                </a:solidFill>
                <a:latin typeface="+mn-lt"/>
                <a:ea typeface="+mn-ea"/>
                <a:cs typeface="+mn-cs"/>
              </a:rPr>
              <a:t>）开路</a:t>
            </a:r>
            <a:endParaRPr lang="zh-CN" altLang="en-US" sz="3200" b="1" kern="1200" dirty="0">
              <a:solidFill>
                <a:srgbClr val="FF3300"/>
              </a:solidFill>
              <a:latin typeface="+mn-lt"/>
              <a:ea typeface="+mn-ea"/>
              <a:cs typeface="+mn-cs"/>
            </a:endParaRPr>
          </a:p>
          <a:p>
            <a:pPr algn="l">
              <a:lnSpc>
                <a:spcPct val="125000"/>
              </a:lnSpc>
              <a:buClrTx/>
              <a:buSzTx/>
              <a:buFontTx/>
            </a:pPr>
            <a:r>
              <a:rPr lang="en-US" altLang="zh-CN" sz="3200" b="1" kern="1200" dirty="0">
                <a:solidFill>
                  <a:srgbClr val="FF3300"/>
                </a:solidFill>
                <a:latin typeface="+mn-lt"/>
                <a:ea typeface="+mn-ea"/>
                <a:cs typeface="+mn-cs"/>
              </a:rPr>
              <a:t>3</a:t>
            </a:r>
            <a:r>
              <a:rPr lang="zh-CN" altLang="en-US" sz="3200" b="1" kern="1200" dirty="0">
                <a:solidFill>
                  <a:srgbClr val="FF3300"/>
                </a:solidFill>
                <a:latin typeface="+mn-lt"/>
                <a:ea typeface="+mn-ea"/>
                <a:cs typeface="+mn-cs"/>
              </a:rPr>
              <a:t>）短路</a:t>
            </a:r>
            <a:endParaRPr lang="zh-CN" altLang="en-US" sz="3200" b="1" kern="1200" dirty="0">
              <a:solidFill>
                <a:srgbClr val="FF3300"/>
              </a:solidFill>
              <a:latin typeface="+mn-lt"/>
              <a:ea typeface="+mn-ea"/>
              <a:cs typeface="+mn-cs"/>
            </a:endParaRPr>
          </a:p>
        </p:txBody>
      </p:sp>
      <p:grpSp>
        <p:nvGrpSpPr>
          <p:cNvPr id="70659" name="组合 94211"/>
          <p:cNvGrpSpPr/>
          <p:nvPr/>
        </p:nvGrpSpPr>
        <p:grpSpPr>
          <a:xfrm>
            <a:off x="4249738" y="1916113"/>
            <a:ext cx="3994150" cy="2995612"/>
            <a:chOff x="2797" y="369"/>
            <a:chExt cx="2516" cy="1887"/>
          </a:xfrm>
        </p:grpSpPr>
        <p:sp>
          <p:nvSpPr>
            <p:cNvPr id="70662" name="直接连接符 94212"/>
            <p:cNvSpPr/>
            <p:nvPr/>
          </p:nvSpPr>
          <p:spPr>
            <a:xfrm>
              <a:off x="3327" y="815"/>
              <a:ext cx="0" cy="1150"/>
            </a:xfrm>
            <a:prstGeom prst="line">
              <a:avLst/>
            </a:prstGeom>
            <a:ln w="38100" cap="flat" cmpd="sng">
              <a:solidFill>
                <a:srgbClr val="009900"/>
              </a:solidFill>
              <a:prstDash val="solid"/>
              <a:headEnd type="none" w="sm" len="sm"/>
              <a:tailEnd type="none" w="sm" len="sm"/>
            </a:ln>
          </p:spPr>
          <p:txBody>
            <a:bodyPr/>
            <a:lstStyle/>
            <a:p>
              <a:endParaRPr lang="zh-CN" altLang="en-US"/>
            </a:p>
          </p:txBody>
        </p:sp>
        <p:grpSp>
          <p:nvGrpSpPr>
            <p:cNvPr id="70663" name="组合 94213"/>
            <p:cNvGrpSpPr/>
            <p:nvPr/>
          </p:nvGrpSpPr>
          <p:grpSpPr>
            <a:xfrm>
              <a:off x="2797" y="369"/>
              <a:ext cx="2516" cy="1887"/>
              <a:chOff x="2797" y="369"/>
              <a:chExt cx="2516" cy="1887"/>
            </a:xfrm>
          </p:grpSpPr>
          <p:sp>
            <p:nvSpPr>
              <p:cNvPr id="70664" name="直接连接符 94214"/>
              <p:cNvSpPr/>
              <p:nvPr/>
            </p:nvSpPr>
            <p:spPr>
              <a:xfrm>
                <a:off x="3325" y="813"/>
                <a:ext cx="420" cy="0"/>
              </a:xfrm>
              <a:prstGeom prst="line">
                <a:avLst/>
              </a:prstGeom>
              <a:ln w="38100" cap="flat" cmpd="sng">
                <a:solidFill>
                  <a:srgbClr val="009900"/>
                </a:solidFill>
                <a:prstDash val="solid"/>
                <a:headEnd type="none" w="med" len="med"/>
                <a:tailEnd type="none" w="med" len="med"/>
              </a:ln>
            </p:spPr>
            <p:txBody>
              <a:bodyPr/>
              <a:lstStyle/>
              <a:p>
                <a:endParaRPr lang="zh-CN" altLang="en-US"/>
              </a:p>
            </p:txBody>
          </p:sp>
          <p:sp>
            <p:nvSpPr>
              <p:cNvPr id="70665" name="直接连接符 94215"/>
              <p:cNvSpPr/>
              <p:nvPr/>
            </p:nvSpPr>
            <p:spPr>
              <a:xfrm flipH="1">
                <a:off x="3757" y="801"/>
                <a:ext cx="324" cy="12"/>
              </a:xfrm>
              <a:prstGeom prst="line">
                <a:avLst/>
              </a:prstGeom>
              <a:ln w="38100" cap="flat" cmpd="sng">
                <a:solidFill>
                  <a:srgbClr val="CC0099"/>
                </a:solidFill>
                <a:prstDash val="solid"/>
                <a:headEnd type="none" w="med" len="med"/>
                <a:tailEnd type="none" w="med" len="med"/>
              </a:ln>
            </p:spPr>
            <p:txBody>
              <a:bodyPr/>
              <a:lstStyle/>
              <a:p>
                <a:endParaRPr lang="zh-CN" altLang="en-US"/>
              </a:p>
            </p:txBody>
          </p:sp>
          <p:grpSp>
            <p:nvGrpSpPr>
              <p:cNvPr id="70666" name="组合 94216"/>
              <p:cNvGrpSpPr/>
              <p:nvPr/>
            </p:nvGrpSpPr>
            <p:grpSpPr>
              <a:xfrm>
                <a:off x="2797" y="369"/>
                <a:ext cx="2516" cy="1887"/>
                <a:chOff x="2743" y="396"/>
                <a:chExt cx="2516" cy="1887"/>
              </a:xfrm>
            </p:grpSpPr>
            <p:sp>
              <p:nvSpPr>
                <p:cNvPr id="70667" name="椭圆 94217"/>
                <p:cNvSpPr/>
                <p:nvPr/>
              </p:nvSpPr>
              <p:spPr>
                <a:xfrm>
                  <a:off x="3115" y="1016"/>
                  <a:ext cx="303" cy="298"/>
                </a:xfrm>
                <a:prstGeom prst="ellipse">
                  <a:avLst/>
                </a:prstGeom>
                <a:solidFill>
                  <a:srgbClr val="0078F0"/>
                </a:solidFill>
                <a:ln w="38100" cap="flat" cmpd="sng">
                  <a:solidFill>
                    <a:srgbClr val="99CCFF"/>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70668" name="文本框 94218"/>
                <p:cNvSpPr txBox="1"/>
                <p:nvPr/>
              </p:nvSpPr>
              <p:spPr>
                <a:xfrm>
                  <a:off x="3259" y="741"/>
                  <a:ext cx="262" cy="365"/>
                </a:xfrm>
                <a:prstGeom prst="rect">
                  <a:avLst/>
                </a:prstGeom>
                <a:noFill/>
                <a:ln w="12700">
                  <a:noFill/>
                </a:ln>
              </p:spPr>
              <p:txBody>
                <a:bodyPr wrap="none">
                  <a:spAutoFit/>
                </a:bodyPr>
                <a:lstStyle/>
                <a:p>
                  <a:pPr eaLnBrk="0" hangingPunct="0"/>
                  <a:r>
                    <a:rPr lang="en-US" altLang="zh-CN" sz="3200" b="1" i="1" dirty="0">
                      <a:solidFill>
                        <a:srgbClr val="FF9933"/>
                      </a:solidFill>
                      <a:latin typeface="Times New Roman" panose="02020603050405020304" pitchFamily="18" charset="0"/>
                    </a:rPr>
                    <a:t>+</a:t>
                  </a:r>
                  <a:endParaRPr lang="en-US" altLang="zh-CN" sz="3200" b="1" i="1" dirty="0">
                    <a:solidFill>
                      <a:srgbClr val="FF9933"/>
                    </a:solidFill>
                    <a:latin typeface="Times New Roman" panose="02020603050405020304" pitchFamily="18" charset="0"/>
                  </a:endParaRPr>
                </a:p>
              </p:txBody>
            </p:sp>
            <p:sp>
              <p:nvSpPr>
                <p:cNvPr id="70669" name="文本框 94219"/>
                <p:cNvSpPr txBox="1"/>
                <p:nvPr/>
              </p:nvSpPr>
              <p:spPr>
                <a:xfrm>
                  <a:off x="3283" y="1090"/>
                  <a:ext cx="244" cy="365"/>
                </a:xfrm>
                <a:prstGeom prst="rect">
                  <a:avLst/>
                </a:prstGeom>
                <a:noFill/>
                <a:ln w="12700">
                  <a:noFill/>
                </a:ln>
              </p:spPr>
              <p:txBody>
                <a:bodyPr wrap="none">
                  <a:spAutoFit/>
                </a:bodyPr>
                <a:lstStyle/>
                <a:p>
                  <a:pPr eaLnBrk="0" hangingPunct="0"/>
                  <a:r>
                    <a:rPr lang="en-US" altLang="zh-CN" sz="3200" b="1" i="1" dirty="0">
                      <a:solidFill>
                        <a:srgbClr val="FF9933"/>
                      </a:solidFill>
                      <a:latin typeface="Times New Roman" panose="02020603050405020304" pitchFamily="18" charset="0"/>
                    </a:rPr>
                    <a:t>_</a:t>
                  </a:r>
                  <a:endParaRPr lang="en-US" altLang="zh-CN" sz="3200" b="1" i="1" dirty="0">
                    <a:solidFill>
                      <a:srgbClr val="FF9933"/>
                    </a:solidFill>
                    <a:latin typeface="Times New Roman" panose="02020603050405020304" pitchFamily="18" charset="0"/>
                  </a:endParaRPr>
                </a:p>
              </p:txBody>
            </p:sp>
            <p:sp>
              <p:nvSpPr>
                <p:cNvPr id="70670" name="文本框 94220"/>
                <p:cNvSpPr txBox="1"/>
                <p:nvPr/>
              </p:nvSpPr>
              <p:spPr>
                <a:xfrm>
                  <a:off x="4279" y="396"/>
                  <a:ext cx="203" cy="327"/>
                </a:xfrm>
                <a:prstGeom prst="rect">
                  <a:avLst/>
                </a:prstGeom>
                <a:noFill/>
                <a:ln w="12700">
                  <a:noFill/>
                </a:ln>
              </p:spPr>
              <p:txBody>
                <a:bodyPr wrap="none">
                  <a:spAutoFit/>
                </a:bodyPr>
                <a:lstStyle/>
                <a:p>
                  <a:pPr eaLnBrk="0" hangingPunct="0"/>
                  <a:r>
                    <a:rPr lang="en-US" altLang="zh-CN" b="1" i="1" dirty="0">
                      <a:solidFill>
                        <a:srgbClr val="FF9933"/>
                      </a:solidFill>
                      <a:latin typeface="Times New Roman" panose="02020603050405020304" pitchFamily="18" charset="0"/>
                    </a:rPr>
                    <a:t>I</a:t>
                  </a:r>
                  <a:endParaRPr lang="en-US" altLang="zh-CN" b="1" i="1" dirty="0">
                    <a:solidFill>
                      <a:srgbClr val="FF9933"/>
                    </a:solidFill>
                    <a:latin typeface="Times New Roman" panose="02020603050405020304" pitchFamily="18" charset="0"/>
                  </a:endParaRPr>
                </a:p>
              </p:txBody>
            </p:sp>
            <p:sp>
              <p:nvSpPr>
                <p:cNvPr id="70671" name="直接连接符 94221"/>
                <p:cNvSpPr/>
                <p:nvPr/>
              </p:nvSpPr>
              <p:spPr>
                <a:xfrm>
                  <a:off x="4507" y="842"/>
                  <a:ext cx="0" cy="1150"/>
                </a:xfrm>
                <a:prstGeom prst="line">
                  <a:avLst/>
                </a:prstGeom>
                <a:ln w="38100" cap="flat" cmpd="sng">
                  <a:solidFill>
                    <a:srgbClr val="009900"/>
                  </a:solidFill>
                  <a:prstDash val="solid"/>
                  <a:headEnd type="none" w="sm" len="sm"/>
                  <a:tailEnd type="none" w="sm" len="sm"/>
                </a:ln>
              </p:spPr>
              <p:txBody>
                <a:bodyPr/>
                <a:lstStyle/>
                <a:p>
                  <a:endParaRPr lang="zh-CN" altLang="en-US"/>
                </a:p>
              </p:txBody>
            </p:sp>
            <p:sp>
              <p:nvSpPr>
                <p:cNvPr id="70672" name="矩形 94222"/>
                <p:cNvSpPr/>
                <p:nvPr/>
              </p:nvSpPr>
              <p:spPr>
                <a:xfrm>
                  <a:off x="4452" y="1308"/>
                  <a:ext cx="127" cy="340"/>
                </a:xfrm>
                <a:prstGeom prst="rect">
                  <a:avLst/>
                </a:prstGeom>
                <a:solidFill>
                  <a:srgbClr val="0078F0"/>
                </a:solidFill>
                <a:ln w="38100" cap="flat" cmpd="sng">
                  <a:solidFill>
                    <a:srgbClr val="99CCFF"/>
                  </a:solidFill>
                  <a:prstDash val="solid"/>
                  <a:miter/>
                  <a:headEnd type="none" w="med" len="med"/>
                  <a:tailEnd type="none" w="med" len="med"/>
                </a:ln>
              </p:spPr>
              <p:txBody>
                <a:bodyPr/>
                <a:lstStyle/>
                <a:p>
                  <a:endParaRPr lang="zh-CN" altLang="en-US" dirty="0">
                    <a:latin typeface="Times New Roman" panose="02020603050405020304" pitchFamily="18" charset="0"/>
                  </a:endParaRPr>
                </a:p>
              </p:txBody>
            </p:sp>
            <p:sp>
              <p:nvSpPr>
                <p:cNvPr id="70673" name="直接连接符 94223"/>
                <p:cNvSpPr/>
                <p:nvPr/>
              </p:nvSpPr>
              <p:spPr>
                <a:xfrm>
                  <a:off x="3273" y="1992"/>
                  <a:ext cx="1241" cy="0"/>
                </a:xfrm>
                <a:prstGeom prst="line">
                  <a:avLst/>
                </a:prstGeom>
                <a:ln w="38100" cap="flat" cmpd="sng">
                  <a:solidFill>
                    <a:srgbClr val="009900"/>
                  </a:solidFill>
                  <a:prstDash val="solid"/>
                  <a:headEnd type="none" w="sm" len="sm"/>
                  <a:tailEnd type="none" w="sm" len="sm"/>
                </a:ln>
              </p:spPr>
              <p:txBody>
                <a:bodyPr/>
                <a:lstStyle/>
                <a:p>
                  <a:endParaRPr lang="zh-CN" altLang="en-US"/>
                </a:p>
              </p:txBody>
            </p:sp>
            <p:sp>
              <p:nvSpPr>
                <p:cNvPr id="70674" name="直接连接符 94224"/>
                <p:cNvSpPr/>
                <p:nvPr/>
              </p:nvSpPr>
              <p:spPr>
                <a:xfrm>
                  <a:off x="4273" y="710"/>
                  <a:ext cx="259" cy="0"/>
                </a:xfrm>
                <a:prstGeom prst="line">
                  <a:avLst/>
                </a:prstGeom>
                <a:ln w="38100" cap="flat" cmpd="sng">
                  <a:solidFill>
                    <a:srgbClr val="FF0000"/>
                  </a:solidFill>
                  <a:prstDash val="solid"/>
                  <a:headEnd type="none" w="sm" len="sm"/>
                  <a:tailEnd type="triangle" w="med" len="med"/>
                </a:ln>
              </p:spPr>
              <p:txBody>
                <a:bodyPr/>
                <a:lstStyle/>
                <a:p>
                  <a:endParaRPr lang="zh-CN" altLang="en-US"/>
                </a:p>
              </p:txBody>
            </p:sp>
            <p:sp>
              <p:nvSpPr>
                <p:cNvPr id="70675" name="文本框 94225"/>
                <p:cNvSpPr txBox="1"/>
                <p:nvPr/>
              </p:nvSpPr>
              <p:spPr>
                <a:xfrm>
                  <a:off x="4113" y="1294"/>
                  <a:ext cx="287" cy="365"/>
                </a:xfrm>
                <a:prstGeom prst="rect">
                  <a:avLst/>
                </a:prstGeom>
                <a:noFill/>
                <a:ln w="12700">
                  <a:noFill/>
                </a:ln>
              </p:spPr>
              <p:txBody>
                <a:bodyPr wrap="none">
                  <a:spAutoFit/>
                </a:bodyPr>
                <a:lstStyle/>
                <a:p>
                  <a:pPr eaLnBrk="0" hangingPunct="0"/>
                  <a:r>
                    <a:rPr lang="en-US" altLang="zh-CN" sz="3200" b="1" i="1" dirty="0">
                      <a:solidFill>
                        <a:srgbClr val="FF9933"/>
                      </a:solidFill>
                      <a:latin typeface="Times New Roman" panose="02020603050405020304" pitchFamily="18" charset="0"/>
                    </a:rPr>
                    <a:t>R</a:t>
                  </a:r>
                  <a:endParaRPr lang="en-US" altLang="zh-CN" sz="3200" b="1" i="1" dirty="0">
                    <a:solidFill>
                      <a:srgbClr val="FF9933"/>
                    </a:solidFill>
                    <a:latin typeface="Times New Roman" panose="02020603050405020304" pitchFamily="18" charset="0"/>
                  </a:endParaRPr>
                </a:p>
              </p:txBody>
            </p:sp>
            <p:sp>
              <p:nvSpPr>
                <p:cNvPr id="70676" name="直接连接符 94226"/>
                <p:cNvSpPr/>
                <p:nvPr/>
              </p:nvSpPr>
              <p:spPr>
                <a:xfrm>
                  <a:off x="4806" y="1180"/>
                  <a:ext cx="0" cy="474"/>
                </a:xfrm>
                <a:prstGeom prst="line">
                  <a:avLst/>
                </a:prstGeom>
                <a:ln w="38100" cap="flat" cmpd="sng">
                  <a:solidFill>
                    <a:srgbClr val="FF0000"/>
                  </a:solidFill>
                  <a:prstDash val="solid"/>
                  <a:headEnd type="none" w="sm" len="sm"/>
                  <a:tailEnd type="arrow" w="med" len="med"/>
                </a:ln>
              </p:spPr>
              <p:txBody>
                <a:bodyPr/>
                <a:lstStyle/>
                <a:p>
                  <a:endParaRPr lang="zh-CN" altLang="en-US"/>
                </a:p>
              </p:txBody>
            </p:sp>
            <p:sp>
              <p:nvSpPr>
                <p:cNvPr id="70677" name="文本框 94227"/>
                <p:cNvSpPr txBox="1"/>
                <p:nvPr/>
              </p:nvSpPr>
              <p:spPr>
                <a:xfrm>
                  <a:off x="4806" y="1138"/>
                  <a:ext cx="453" cy="365"/>
                </a:xfrm>
                <a:prstGeom prst="rect">
                  <a:avLst/>
                </a:prstGeom>
                <a:noFill/>
                <a:ln w="12700">
                  <a:noFill/>
                </a:ln>
              </p:spPr>
              <p:txBody>
                <a:bodyPr wrap="none">
                  <a:spAutoFit/>
                </a:bodyPr>
                <a:lstStyle/>
                <a:p>
                  <a:pPr eaLnBrk="0" hangingPunct="0"/>
                  <a:r>
                    <a:rPr lang="en-US" altLang="zh-CN" sz="3200" b="1" i="1" dirty="0">
                      <a:solidFill>
                        <a:srgbClr val="FF9933"/>
                      </a:solidFill>
                      <a:latin typeface="Times New Roman" panose="02020603050405020304" pitchFamily="18" charset="0"/>
                    </a:rPr>
                    <a:t>U</a:t>
                  </a:r>
                  <a:r>
                    <a:rPr lang="en-US" altLang="zh-CN" b="1" i="1" baseline="-25000" dirty="0">
                      <a:solidFill>
                        <a:srgbClr val="FF9933"/>
                      </a:solidFill>
                      <a:latin typeface="Times New Roman" panose="02020603050405020304" pitchFamily="18" charset="0"/>
                    </a:rPr>
                    <a:t>ab</a:t>
                  </a:r>
                  <a:endParaRPr lang="en-US" altLang="zh-CN" b="1" i="1" baseline="-25000" dirty="0">
                    <a:solidFill>
                      <a:srgbClr val="FF9933"/>
                    </a:solidFill>
                    <a:latin typeface="Times New Roman" panose="02020603050405020304" pitchFamily="18" charset="0"/>
                  </a:endParaRPr>
                </a:p>
              </p:txBody>
            </p:sp>
            <p:grpSp>
              <p:nvGrpSpPr>
                <p:cNvPr id="70678" name="组合 94228"/>
                <p:cNvGrpSpPr/>
                <p:nvPr/>
              </p:nvGrpSpPr>
              <p:grpSpPr>
                <a:xfrm>
                  <a:off x="2743" y="928"/>
                  <a:ext cx="311" cy="474"/>
                  <a:chOff x="3000" y="2644"/>
                  <a:chExt cx="311" cy="474"/>
                </a:xfrm>
              </p:grpSpPr>
              <p:sp>
                <p:nvSpPr>
                  <p:cNvPr id="70685" name="直接连接符 94229"/>
                  <p:cNvSpPr/>
                  <p:nvPr/>
                </p:nvSpPr>
                <p:spPr>
                  <a:xfrm flipV="1">
                    <a:off x="3311" y="2644"/>
                    <a:ext cx="0" cy="474"/>
                  </a:xfrm>
                  <a:prstGeom prst="line">
                    <a:avLst/>
                  </a:prstGeom>
                  <a:ln w="38100" cap="flat" cmpd="sng">
                    <a:solidFill>
                      <a:srgbClr val="FF0000"/>
                    </a:solidFill>
                    <a:prstDash val="solid"/>
                    <a:headEnd type="none" w="sm" len="sm"/>
                    <a:tailEnd type="arrow" w="med" len="med"/>
                  </a:ln>
                </p:spPr>
                <p:txBody>
                  <a:bodyPr/>
                  <a:lstStyle/>
                  <a:p>
                    <a:endParaRPr lang="zh-CN" altLang="en-US"/>
                  </a:p>
                </p:txBody>
              </p:sp>
              <p:sp>
                <p:nvSpPr>
                  <p:cNvPr id="70686" name="文本框 94230"/>
                  <p:cNvSpPr txBox="1"/>
                  <p:nvPr/>
                </p:nvSpPr>
                <p:spPr>
                  <a:xfrm>
                    <a:off x="3000" y="2719"/>
                    <a:ext cx="265" cy="327"/>
                  </a:xfrm>
                  <a:prstGeom prst="rect">
                    <a:avLst/>
                  </a:prstGeom>
                  <a:noFill/>
                  <a:ln w="12700">
                    <a:noFill/>
                  </a:ln>
                </p:spPr>
                <p:txBody>
                  <a:bodyPr wrap="none">
                    <a:spAutoFit/>
                  </a:bodyPr>
                  <a:lstStyle/>
                  <a:p>
                    <a:pPr eaLnBrk="0" hangingPunct="0"/>
                    <a:r>
                      <a:rPr lang="en-US" altLang="zh-CN" b="1" i="1" dirty="0">
                        <a:solidFill>
                          <a:srgbClr val="FF9933"/>
                        </a:solidFill>
                        <a:latin typeface="Times New Roman" panose="02020603050405020304" pitchFamily="18" charset="0"/>
                      </a:rPr>
                      <a:t>E</a:t>
                    </a:r>
                    <a:endParaRPr lang="en-US" altLang="zh-CN" b="1" i="1" dirty="0">
                      <a:solidFill>
                        <a:srgbClr val="FF9933"/>
                      </a:solidFill>
                      <a:latin typeface="Times New Roman" panose="02020603050405020304" pitchFamily="18" charset="0"/>
                    </a:endParaRPr>
                  </a:p>
                </p:txBody>
              </p:sp>
            </p:grpSp>
            <p:sp>
              <p:nvSpPr>
                <p:cNvPr id="70679" name="直接连接符 94231"/>
                <p:cNvSpPr/>
                <p:nvPr/>
              </p:nvSpPr>
              <p:spPr>
                <a:xfrm>
                  <a:off x="4039" y="828"/>
                  <a:ext cx="480" cy="0"/>
                </a:xfrm>
                <a:prstGeom prst="line">
                  <a:avLst/>
                </a:prstGeom>
                <a:ln w="38100" cap="flat" cmpd="sng">
                  <a:solidFill>
                    <a:srgbClr val="009900"/>
                  </a:solidFill>
                  <a:prstDash val="solid"/>
                  <a:headEnd type="none" w="med" len="med"/>
                  <a:tailEnd type="none" w="med" len="med"/>
                </a:ln>
              </p:spPr>
              <p:txBody>
                <a:bodyPr/>
                <a:lstStyle/>
                <a:p>
                  <a:endParaRPr lang="zh-CN" altLang="en-US"/>
                </a:p>
              </p:txBody>
            </p:sp>
            <p:sp>
              <p:nvSpPr>
                <p:cNvPr id="70680" name="文本框 94232"/>
                <p:cNvSpPr txBox="1"/>
                <p:nvPr/>
              </p:nvSpPr>
              <p:spPr>
                <a:xfrm>
                  <a:off x="3707" y="872"/>
                  <a:ext cx="241" cy="327"/>
                </a:xfrm>
                <a:prstGeom prst="rect">
                  <a:avLst/>
                </a:prstGeom>
                <a:noFill/>
                <a:ln w="28575">
                  <a:noFill/>
                </a:ln>
              </p:spPr>
              <p:txBody>
                <a:bodyPr wrap="none">
                  <a:spAutoFit/>
                </a:bodyPr>
                <a:lstStyle/>
                <a:p>
                  <a:pPr eaLnBrk="0" hangingPunct="0"/>
                  <a:r>
                    <a:rPr lang="en-US" altLang="zh-CN" b="1" dirty="0">
                      <a:solidFill>
                        <a:srgbClr val="FF9933"/>
                      </a:solidFill>
                      <a:latin typeface="Times New Roman" panose="02020603050405020304" pitchFamily="18" charset="0"/>
                    </a:rPr>
                    <a:t>S</a:t>
                  </a:r>
                  <a:endParaRPr lang="en-US" altLang="zh-CN" b="1" dirty="0">
                    <a:solidFill>
                      <a:srgbClr val="FF9933"/>
                    </a:solidFill>
                    <a:latin typeface="Times New Roman" panose="02020603050405020304" pitchFamily="18" charset="0"/>
                  </a:endParaRPr>
                </a:p>
              </p:txBody>
            </p:sp>
            <p:sp>
              <p:nvSpPr>
                <p:cNvPr id="70681" name="矩形 94233"/>
                <p:cNvSpPr/>
                <p:nvPr/>
              </p:nvSpPr>
              <p:spPr>
                <a:xfrm>
                  <a:off x="3204" y="1536"/>
                  <a:ext cx="127" cy="340"/>
                </a:xfrm>
                <a:prstGeom prst="rect">
                  <a:avLst/>
                </a:prstGeom>
                <a:solidFill>
                  <a:srgbClr val="0078F0"/>
                </a:solidFill>
                <a:ln w="38100" cap="flat" cmpd="sng">
                  <a:solidFill>
                    <a:srgbClr val="99CCFF"/>
                  </a:solidFill>
                  <a:prstDash val="solid"/>
                  <a:miter/>
                  <a:headEnd type="none" w="med" len="med"/>
                  <a:tailEnd type="none" w="med" len="med"/>
                </a:ln>
              </p:spPr>
              <p:txBody>
                <a:bodyPr/>
                <a:lstStyle/>
                <a:p>
                  <a:endParaRPr lang="zh-CN" altLang="en-US" dirty="0">
                    <a:latin typeface="Times New Roman" panose="02020603050405020304" pitchFamily="18" charset="0"/>
                  </a:endParaRPr>
                </a:p>
              </p:txBody>
            </p:sp>
            <p:sp>
              <p:nvSpPr>
                <p:cNvPr id="70682" name="文本框 94234"/>
                <p:cNvSpPr txBox="1"/>
                <p:nvPr/>
              </p:nvSpPr>
              <p:spPr>
                <a:xfrm>
                  <a:off x="2841" y="1542"/>
                  <a:ext cx="329" cy="327"/>
                </a:xfrm>
                <a:prstGeom prst="rect">
                  <a:avLst/>
                </a:prstGeom>
                <a:noFill/>
                <a:ln w="9525">
                  <a:noFill/>
                </a:ln>
              </p:spPr>
              <p:txBody>
                <a:bodyPr wrap="none">
                  <a:spAutoFit/>
                </a:bodyPr>
                <a:lstStyle/>
                <a:p>
                  <a:pPr eaLnBrk="0" hangingPunct="0"/>
                  <a:r>
                    <a:rPr lang="en-US" altLang="zh-CN" b="1" i="1" dirty="0">
                      <a:solidFill>
                        <a:srgbClr val="FF9933"/>
                      </a:solidFill>
                      <a:latin typeface="Times New Roman" panose="02020603050405020304" pitchFamily="18" charset="0"/>
                    </a:rPr>
                    <a:t>R</a:t>
                  </a:r>
                  <a:r>
                    <a:rPr lang="en-US" altLang="zh-CN" sz="1600" b="1" dirty="0">
                      <a:solidFill>
                        <a:srgbClr val="FF9933"/>
                      </a:solidFill>
                      <a:latin typeface="Times New Roman" panose="02020603050405020304" pitchFamily="18" charset="0"/>
                    </a:rPr>
                    <a:t>0</a:t>
                  </a:r>
                  <a:endParaRPr lang="en-US" altLang="zh-CN" sz="1600" b="1" dirty="0">
                    <a:solidFill>
                      <a:srgbClr val="FF9933"/>
                    </a:solidFill>
                    <a:latin typeface="Times New Roman" panose="02020603050405020304" pitchFamily="18" charset="0"/>
                  </a:endParaRPr>
                </a:p>
              </p:txBody>
            </p:sp>
            <p:sp>
              <p:nvSpPr>
                <p:cNvPr id="70683" name="矩形 94235"/>
                <p:cNvSpPr/>
                <p:nvPr/>
              </p:nvSpPr>
              <p:spPr>
                <a:xfrm>
                  <a:off x="3704" y="463"/>
                  <a:ext cx="228" cy="327"/>
                </a:xfrm>
                <a:prstGeom prst="rect">
                  <a:avLst/>
                </a:prstGeom>
                <a:noFill/>
                <a:ln w="9525">
                  <a:noFill/>
                </a:ln>
              </p:spPr>
              <p:txBody>
                <a:bodyPr wrap="none">
                  <a:spAutoFit/>
                </a:bodyPr>
                <a:lstStyle/>
                <a:p>
                  <a:pPr eaLnBrk="0" hangingPunct="0"/>
                  <a:r>
                    <a:rPr lang="en-US" altLang="zh-CN" b="1" i="1" dirty="0">
                      <a:solidFill>
                        <a:srgbClr val="FF9933"/>
                      </a:solidFill>
                      <a:latin typeface="Times New Roman" panose="02020603050405020304" pitchFamily="18" charset="0"/>
                    </a:rPr>
                    <a:t>a</a:t>
                  </a:r>
                  <a:endParaRPr lang="en-US" altLang="zh-CN" b="1" i="1" dirty="0">
                    <a:solidFill>
                      <a:srgbClr val="FF9933"/>
                    </a:solidFill>
                    <a:latin typeface="Times New Roman" panose="02020603050405020304" pitchFamily="18" charset="0"/>
                  </a:endParaRPr>
                </a:p>
              </p:txBody>
            </p:sp>
            <p:sp>
              <p:nvSpPr>
                <p:cNvPr id="70684" name="矩形 94236"/>
                <p:cNvSpPr/>
                <p:nvPr/>
              </p:nvSpPr>
              <p:spPr>
                <a:xfrm>
                  <a:off x="3727" y="1956"/>
                  <a:ext cx="228" cy="327"/>
                </a:xfrm>
                <a:prstGeom prst="rect">
                  <a:avLst/>
                </a:prstGeom>
                <a:noFill/>
                <a:ln w="9525">
                  <a:noFill/>
                </a:ln>
              </p:spPr>
              <p:txBody>
                <a:bodyPr wrap="none">
                  <a:spAutoFit/>
                </a:bodyPr>
                <a:lstStyle/>
                <a:p>
                  <a:pPr eaLnBrk="0" hangingPunct="0"/>
                  <a:r>
                    <a:rPr lang="en-US" altLang="zh-CN" b="1" i="1" dirty="0">
                      <a:solidFill>
                        <a:srgbClr val="FF9933"/>
                      </a:solidFill>
                      <a:latin typeface="Times New Roman" panose="02020603050405020304" pitchFamily="18" charset="0"/>
                    </a:rPr>
                    <a:t>b</a:t>
                  </a:r>
                  <a:endParaRPr lang="en-US" altLang="zh-CN" b="1" i="1" dirty="0">
                    <a:solidFill>
                      <a:srgbClr val="FF9933"/>
                    </a:solidFill>
                    <a:latin typeface="Times New Roman" panose="02020603050405020304" pitchFamily="18" charset="0"/>
                  </a:endParaRPr>
                </a:p>
              </p:txBody>
            </p:sp>
          </p:grpSp>
        </p:grpSp>
      </p:grpSp>
      <p:sp>
        <p:nvSpPr>
          <p:cNvPr id="70660" name="文本框 2"/>
          <p:cNvSpPr txBox="1"/>
          <p:nvPr/>
        </p:nvSpPr>
        <p:spPr>
          <a:xfrm>
            <a:off x="417513" y="1489075"/>
            <a:ext cx="3433762" cy="517525"/>
          </a:xfrm>
          <a:prstGeom prst="rect">
            <a:avLst/>
          </a:prstGeom>
          <a:noFill/>
          <a:ln w="9525">
            <a:noFill/>
          </a:ln>
        </p:spPr>
        <p:txBody>
          <a:bodyPr>
            <a:spAutoFit/>
          </a:bodyPr>
          <a:lstStyle/>
          <a:p>
            <a:r>
              <a:rPr lang="zh-CN" altLang="en-US" dirty="0">
                <a:latin typeface="Times New Roman" panose="02020603050405020304" pitchFamily="18" charset="0"/>
              </a:rPr>
              <a:t>电路的状态：</a:t>
            </a:r>
            <a:endParaRPr lang="zh-CN" altLang="en-US" dirty="0">
              <a:latin typeface="Times New Roman" panose="02020603050405020304" pitchFamily="18" charset="0"/>
            </a:endParaRPr>
          </a:p>
        </p:txBody>
      </p:sp>
      <p:sp>
        <p:nvSpPr>
          <p:cNvPr id="70661" name="Text Box 3"/>
          <p:cNvSpPr txBox="1"/>
          <p:nvPr/>
        </p:nvSpPr>
        <p:spPr>
          <a:xfrm>
            <a:off x="755650" y="404813"/>
            <a:ext cx="2362200" cy="519112"/>
          </a:xfrm>
          <a:prstGeom prst="rect">
            <a:avLst/>
          </a:prstGeom>
          <a:gradFill rotWithShape="0">
            <a:gsLst>
              <a:gs pos="0">
                <a:srgbClr val="CCFFCC"/>
              </a:gs>
              <a:gs pos="100000">
                <a:srgbClr val="FFFFFF"/>
              </a:gs>
            </a:gsLst>
            <a:lin ang="5400000" scaled="1"/>
            <a:tileRect/>
          </a:gradFill>
          <a:ln w="9525">
            <a:noFill/>
          </a:ln>
        </p:spPr>
        <p:txBody>
          <a:bodyPr anchor="ctr" anchorCtr="0">
            <a:spAutoFit/>
          </a:bodyPr>
          <a:lstStyle/>
          <a:p>
            <a:pPr algn="ctr" eaLnBrk="0" hangingPunct="0">
              <a:spcBef>
                <a:spcPct val="50000"/>
              </a:spcBef>
            </a:pPr>
            <a:r>
              <a:rPr lang="en-US" altLang="zh-CN" b="1" dirty="0">
                <a:solidFill>
                  <a:srgbClr val="990000"/>
                </a:solidFill>
                <a:latin typeface="Times New Roman" panose="02020603050405020304" pitchFamily="18" charset="0"/>
              </a:rPr>
              <a:t>3. </a:t>
            </a:r>
            <a:r>
              <a:rPr lang="zh-CN" altLang="en-US" b="1" dirty="0">
                <a:solidFill>
                  <a:srgbClr val="990000"/>
                </a:solidFill>
                <a:latin typeface="Times New Roman" panose="02020603050405020304" pitchFamily="18" charset="0"/>
              </a:rPr>
              <a:t>开路与短路</a:t>
            </a:r>
            <a:endParaRPr lang="zh-CN" altLang="en-US" b="1" dirty="0">
              <a:solidFill>
                <a:srgbClr val="990000"/>
              </a:solidFill>
              <a:latin typeface="Times New Roman" panose="02020603050405020304" pitchFamily="18" charset="0"/>
            </a:endParaRPr>
          </a:p>
        </p:txBody>
      </p:sp>
    </p:spTree>
  </p:cSld>
  <p:clrMapOvr>
    <a:masterClrMapping/>
  </p:clrMapOvr>
  <p:transition>
    <p:random/>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文本框 95233"/>
          <p:cNvSpPr txBox="1"/>
          <p:nvPr/>
        </p:nvSpPr>
        <p:spPr>
          <a:xfrm>
            <a:off x="323850" y="428625"/>
            <a:ext cx="1563688" cy="579438"/>
          </a:xfrm>
          <a:prstGeom prst="rect">
            <a:avLst/>
          </a:prstGeom>
          <a:noFill/>
          <a:ln w="9525">
            <a:noFill/>
          </a:ln>
        </p:spPr>
        <p:txBody>
          <a:bodyPr wrap="none">
            <a:spAutoFit/>
          </a:bodyPr>
          <a:lstStyle/>
          <a:p>
            <a:pPr eaLnBrk="0" hangingPunct="0"/>
            <a:r>
              <a:rPr lang="en-US" altLang="zh-CN" sz="3200" b="1" dirty="0">
                <a:solidFill>
                  <a:srgbClr val="FF3300"/>
                </a:solidFill>
                <a:latin typeface="华文新魏" panose="02010800040101010101" pitchFamily="2" charset="-122"/>
                <a:ea typeface="华文新魏" panose="02010800040101010101" pitchFamily="2" charset="-122"/>
              </a:rPr>
              <a:t>1</a:t>
            </a:r>
            <a:r>
              <a:rPr lang="zh-CN" altLang="en-US" sz="3200" b="1" dirty="0">
                <a:solidFill>
                  <a:srgbClr val="FF3300"/>
                </a:solidFill>
                <a:latin typeface="华文新魏" panose="02010800040101010101" pitchFamily="2" charset="-122"/>
                <a:ea typeface="华文新魏" panose="02010800040101010101" pitchFamily="2" charset="-122"/>
              </a:rPr>
              <a:t>）通路</a:t>
            </a:r>
            <a:endParaRPr lang="zh-CN" altLang="en-US" sz="3200" b="1" dirty="0">
              <a:solidFill>
                <a:srgbClr val="FF3300"/>
              </a:solidFill>
              <a:latin typeface="华文新魏" panose="02010800040101010101" pitchFamily="2" charset="-122"/>
              <a:ea typeface="华文新魏" panose="02010800040101010101" pitchFamily="2" charset="-122"/>
            </a:endParaRPr>
          </a:p>
        </p:txBody>
      </p:sp>
      <p:sp>
        <p:nvSpPr>
          <p:cNvPr id="71683" name="文本框 95241"/>
          <p:cNvSpPr txBox="1"/>
          <p:nvPr/>
        </p:nvSpPr>
        <p:spPr>
          <a:xfrm>
            <a:off x="5334000" y="4038600"/>
            <a:ext cx="3124200" cy="457200"/>
          </a:xfrm>
          <a:prstGeom prst="rect">
            <a:avLst/>
          </a:prstGeom>
          <a:noFill/>
          <a:ln w="9525">
            <a:noFill/>
          </a:ln>
        </p:spPr>
        <p:txBody>
          <a:bodyPr>
            <a:spAutoFit/>
          </a:bodyPr>
          <a:lstStyle/>
          <a:p>
            <a:pPr>
              <a:spcBef>
                <a:spcPct val="50000"/>
              </a:spcBef>
            </a:pPr>
            <a:endParaRPr lang="zh-CN" altLang="zh-CN" sz="2400" dirty="0">
              <a:latin typeface="Times New Roman" panose="02020603050405020304" pitchFamily="18" charset="0"/>
            </a:endParaRPr>
          </a:p>
        </p:txBody>
      </p:sp>
      <p:sp>
        <p:nvSpPr>
          <p:cNvPr id="71684" name="文本框 95244"/>
          <p:cNvSpPr txBox="1"/>
          <p:nvPr/>
        </p:nvSpPr>
        <p:spPr>
          <a:xfrm>
            <a:off x="5334000" y="3733800"/>
            <a:ext cx="2819400" cy="457200"/>
          </a:xfrm>
          <a:prstGeom prst="rect">
            <a:avLst/>
          </a:prstGeom>
          <a:noFill/>
          <a:ln w="9525">
            <a:noFill/>
          </a:ln>
        </p:spPr>
        <p:txBody>
          <a:bodyPr>
            <a:spAutoFit/>
          </a:bodyPr>
          <a:lstStyle/>
          <a:p>
            <a:pPr>
              <a:spcBef>
                <a:spcPct val="50000"/>
              </a:spcBef>
            </a:pPr>
            <a:endParaRPr lang="zh-CN" altLang="zh-CN" sz="2400" dirty="0">
              <a:latin typeface="Times New Roman" panose="02020603050405020304" pitchFamily="18" charset="0"/>
            </a:endParaRPr>
          </a:p>
        </p:txBody>
      </p:sp>
      <p:sp>
        <p:nvSpPr>
          <p:cNvPr id="71685" name="文本框 95245"/>
          <p:cNvSpPr txBox="1"/>
          <p:nvPr/>
        </p:nvSpPr>
        <p:spPr>
          <a:xfrm>
            <a:off x="250825" y="1052513"/>
            <a:ext cx="4537075" cy="2227262"/>
          </a:xfrm>
          <a:prstGeom prst="rect">
            <a:avLst/>
          </a:prstGeom>
          <a:noFill/>
          <a:ln w="9525">
            <a:noFill/>
          </a:ln>
        </p:spPr>
        <p:txBody>
          <a:bodyPr>
            <a:spAutoFit/>
          </a:bodyPr>
          <a:lstStyle/>
          <a:p>
            <a:pPr eaLnBrk="0" hangingPunct="0">
              <a:spcBef>
                <a:spcPct val="50000"/>
              </a:spcBef>
            </a:pPr>
            <a:r>
              <a:rPr lang="zh-CN" altLang="en-US" b="1" dirty="0">
                <a:latin typeface="Times New Roman" panose="02020603050405020304" pitchFamily="18" charset="0"/>
                <a:ea typeface="华文新魏" panose="02010800040101010101" pitchFamily="2" charset="-122"/>
              </a:rPr>
              <a:t>当开关</a:t>
            </a:r>
            <a:r>
              <a:rPr lang="en-US" altLang="zh-CN" b="1" dirty="0">
                <a:latin typeface="Times New Roman" panose="02020603050405020304" pitchFamily="18" charset="0"/>
                <a:ea typeface="华文新魏" panose="02010800040101010101" pitchFamily="2" charset="-122"/>
              </a:rPr>
              <a:t>S</a:t>
            </a:r>
            <a:r>
              <a:rPr lang="zh-CN" altLang="en-US" b="1" dirty="0">
                <a:latin typeface="Times New Roman" panose="02020603050405020304" pitchFamily="18" charset="0"/>
                <a:ea typeface="华文新魏" panose="02010800040101010101" pitchFamily="2" charset="-122"/>
              </a:rPr>
              <a:t>闭合时，电路中有了电流及能量的输送和转换，这一状态称为通路，此时电源向负载输出电功率，故也称有载。</a:t>
            </a:r>
            <a:endParaRPr lang="zh-CN" altLang="en-US" b="1" dirty="0">
              <a:latin typeface="Times New Roman" panose="02020603050405020304" pitchFamily="18" charset="0"/>
              <a:ea typeface="华文新魏" panose="02010800040101010101" pitchFamily="2" charset="-122"/>
            </a:endParaRPr>
          </a:p>
        </p:txBody>
      </p:sp>
      <p:sp>
        <p:nvSpPr>
          <p:cNvPr id="71686" name="文本框 95246"/>
          <p:cNvSpPr txBox="1"/>
          <p:nvPr/>
        </p:nvSpPr>
        <p:spPr>
          <a:xfrm>
            <a:off x="7158038" y="920750"/>
            <a:ext cx="184150" cy="519113"/>
          </a:xfrm>
          <a:prstGeom prst="rect">
            <a:avLst/>
          </a:prstGeom>
          <a:noFill/>
          <a:ln w="9525">
            <a:noFill/>
          </a:ln>
        </p:spPr>
        <p:txBody>
          <a:bodyPr wrap="none">
            <a:spAutoFit/>
          </a:bodyPr>
          <a:lstStyle/>
          <a:p>
            <a:pPr eaLnBrk="0" hangingPunct="0"/>
            <a:endParaRPr lang="zh-CN" altLang="zh-CN" b="1" i="1" dirty="0">
              <a:solidFill>
                <a:srgbClr val="FF0033"/>
              </a:solidFill>
              <a:latin typeface="Times New Roman" panose="02020603050405020304" pitchFamily="18" charset="0"/>
            </a:endParaRPr>
          </a:p>
        </p:txBody>
      </p:sp>
      <p:sp>
        <p:nvSpPr>
          <p:cNvPr id="71687" name="文本框 95247"/>
          <p:cNvSpPr txBox="1"/>
          <p:nvPr/>
        </p:nvSpPr>
        <p:spPr>
          <a:xfrm>
            <a:off x="7250113" y="2911475"/>
            <a:ext cx="184150" cy="519113"/>
          </a:xfrm>
          <a:prstGeom prst="rect">
            <a:avLst/>
          </a:prstGeom>
          <a:noFill/>
          <a:ln w="9525">
            <a:noFill/>
          </a:ln>
        </p:spPr>
        <p:txBody>
          <a:bodyPr wrap="none">
            <a:spAutoFit/>
          </a:bodyPr>
          <a:lstStyle/>
          <a:p>
            <a:pPr eaLnBrk="0" hangingPunct="0"/>
            <a:endParaRPr lang="zh-CN" altLang="zh-CN" b="1" i="1" dirty="0">
              <a:solidFill>
                <a:srgbClr val="FF0033"/>
              </a:solidFill>
              <a:latin typeface="Times New Roman" panose="02020603050405020304" pitchFamily="18" charset="0"/>
            </a:endParaRPr>
          </a:p>
        </p:txBody>
      </p:sp>
      <p:grpSp>
        <p:nvGrpSpPr>
          <p:cNvPr id="71688" name="组合 95248"/>
          <p:cNvGrpSpPr/>
          <p:nvPr/>
        </p:nvGrpSpPr>
        <p:grpSpPr>
          <a:xfrm>
            <a:off x="4826000" y="585788"/>
            <a:ext cx="3994150" cy="2995612"/>
            <a:chOff x="2797" y="369"/>
            <a:chExt cx="2516" cy="1887"/>
          </a:xfrm>
        </p:grpSpPr>
        <p:sp>
          <p:nvSpPr>
            <p:cNvPr id="71689" name="直接连接符 95249"/>
            <p:cNvSpPr/>
            <p:nvPr/>
          </p:nvSpPr>
          <p:spPr>
            <a:xfrm>
              <a:off x="3327" y="815"/>
              <a:ext cx="0" cy="1150"/>
            </a:xfrm>
            <a:prstGeom prst="line">
              <a:avLst/>
            </a:prstGeom>
            <a:ln w="38100" cap="flat" cmpd="sng">
              <a:solidFill>
                <a:srgbClr val="009900"/>
              </a:solidFill>
              <a:prstDash val="solid"/>
              <a:headEnd type="none" w="sm" len="sm"/>
              <a:tailEnd type="none" w="sm" len="sm"/>
            </a:ln>
          </p:spPr>
          <p:txBody>
            <a:bodyPr/>
            <a:lstStyle/>
            <a:p>
              <a:endParaRPr lang="zh-CN" altLang="en-US"/>
            </a:p>
          </p:txBody>
        </p:sp>
        <p:grpSp>
          <p:nvGrpSpPr>
            <p:cNvPr id="71690" name="组合 95250"/>
            <p:cNvGrpSpPr/>
            <p:nvPr/>
          </p:nvGrpSpPr>
          <p:grpSpPr>
            <a:xfrm>
              <a:off x="2797" y="369"/>
              <a:ext cx="2516" cy="1887"/>
              <a:chOff x="2797" y="369"/>
              <a:chExt cx="2516" cy="1887"/>
            </a:xfrm>
          </p:grpSpPr>
          <p:sp>
            <p:nvSpPr>
              <p:cNvPr id="71691" name="直接连接符 95251"/>
              <p:cNvSpPr/>
              <p:nvPr/>
            </p:nvSpPr>
            <p:spPr>
              <a:xfrm>
                <a:off x="3325" y="813"/>
                <a:ext cx="420" cy="0"/>
              </a:xfrm>
              <a:prstGeom prst="line">
                <a:avLst/>
              </a:prstGeom>
              <a:ln w="38100" cap="flat" cmpd="sng">
                <a:solidFill>
                  <a:srgbClr val="009900"/>
                </a:solidFill>
                <a:prstDash val="solid"/>
                <a:headEnd type="none" w="med" len="med"/>
                <a:tailEnd type="none" w="med" len="med"/>
              </a:ln>
            </p:spPr>
            <p:txBody>
              <a:bodyPr/>
              <a:lstStyle/>
              <a:p>
                <a:endParaRPr lang="zh-CN" altLang="en-US"/>
              </a:p>
            </p:txBody>
          </p:sp>
          <p:sp>
            <p:nvSpPr>
              <p:cNvPr id="71692" name="直接连接符 95252"/>
              <p:cNvSpPr/>
              <p:nvPr/>
            </p:nvSpPr>
            <p:spPr>
              <a:xfrm flipH="1">
                <a:off x="3757" y="801"/>
                <a:ext cx="324" cy="12"/>
              </a:xfrm>
              <a:prstGeom prst="line">
                <a:avLst/>
              </a:prstGeom>
              <a:ln w="38100" cap="flat" cmpd="sng">
                <a:solidFill>
                  <a:srgbClr val="CC0099"/>
                </a:solidFill>
                <a:prstDash val="solid"/>
                <a:headEnd type="none" w="med" len="med"/>
                <a:tailEnd type="none" w="med" len="med"/>
              </a:ln>
            </p:spPr>
            <p:txBody>
              <a:bodyPr/>
              <a:lstStyle/>
              <a:p>
                <a:endParaRPr lang="zh-CN" altLang="en-US"/>
              </a:p>
            </p:txBody>
          </p:sp>
          <p:grpSp>
            <p:nvGrpSpPr>
              <p:cNvPr id="71693" name="组合 95253"/>
              <p:cNvGrpSpPr/>
              <p:nvPr/>
            </p:nvGrpSpPr>
            <p:grpSpPr>
              <a:xfrm>
                <a:off x="2797" y="369"/>
                <a:ext cx="2516" cy="1887"/>
                <a:chOff x="2743" y="396"/>
                <a:chExt cx="2516" cy="1887"/>
              </a:xfrm>
            </p:grpSpPr>
            <p:sp>
              <p:nvSpPr>
                <p:cNvPr id="71694" name="椭圆 95254"/>
                <p:cNvSpPr/>
                <p:nvPr/>
              </p:nvSpPr>
              <p:spPr>
                <a:xfrm>
                  <a:off x="3115" y="1016"/>
                  <a:ext cx="303" cy="298"/>
                </a:xfrm>
                <a:prstGeom prst="ellipse">
                  <a:avLst/>
                </a:prstGeom>
                <a:solidFill>
                  <a:srgbClr val="0078F0"/>
                </a:solidFill>
                <a:ln w="38100" cap="flat" cmpd="sng">
                  <a:solidFill>
                    <a:srgbClr val="99CCFF"/>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71695" name="文本框 95255"/>
                <p:cNvSpPr txBox="1"/>
                <p:nvPr/>
              </p:nvSpPr>
              <p:spPr>
                <a:xfrm>
                  <a:off x="3259" y="741"/>
                  <a:ext cx="262" cy="365"/>
                </a:xfrm>
                <a:prstGeom prst="rect">
                  <a:avLst/>
                </a:prstGeom>
                <a:noFill/>
                <a:ln w="12700">
                  <a:noFill/>
                </a:ln>
              </p:spPr>
              <p:txBody>
                <a:bodyPr wrap="none">
                  <a:spAutoFit/>
                </a:bodyPr>
                <a:lstStyle/>
                <a:p>
                  <a:pPr eaLnBrk="0" hangingPunct="0"/>
                  <a:r>
                    <a:rPr lang="en-US" altLang="zh-CN" sz="3200" b="1" i="1" dirty="0">
                      <a:solidFill>
                        <a:srgbClr val="FF9933"/>
                      </a:solidFill>
                      <a:latin typeface="Times New Roman" panose="02020603050405020304" pitchFamily="18" charset="0"/>
                    </a:rPr>
                    <a:t>+</a:t>
                  </a:r>
                  <a:endParaRPr lang="en-US" altLang="zh-CN" sz="3200" b="1" i="1" dirty="0">
                    <a:solidFill>
                      <a:srgbClr val="FF9933"/>
                    </a:solidFill>
                    <a:latin typeface="Times New Roman" panose="02020603050405020304" pitchFamily="18" charset="0"/>
                  </a:endParaRPr>
                </a:p>
              </p:txBody>
            </p:sp>
            <p:sp>
              <p:nvSpPr>
                <p:cNvPr id="71696" name="文本框 95256"/>
                <p:cNvSpPr txBox="1"/>
                <p:nvPr/>
              </p:nvSpPr>
              <p:spPr>
                <a:xfrm>
                  <a:off x="3283" y="1090"/>
                  <a:ext cx="244" cy="365"/>
                </a:xfrm>
                <a:prstGeom prst="rect">
                  <a:avLst/>
                </a:prstGeom>
                <a:noFill/>
                <a:ln w="12700">
                  <a:noFill/>
                </a:ln>
              </p:spPr>
              <p:txBody>
                <a:bodyPr wrap="none">
                  <a:spAutoFit/>
                </a:bodyPr>
                <a:lstStyle/>
                <a:p>
                  <a:pPr eaLnBrk="0" hangingPunct="0"/>
                  <a:r>
                    <a:rPr lang="en-US" altLang="zh-CN" sz="3200" b="1" i="1" dirty="0">
                      <a:solidFill>
                        <a:srgbClr val="FF9933"/>
                      </a:solidFill>
                      <a:latin typeface="Times New Roman" panose="02020603050405020304" pitchFamily="18" charset="0"/>
                    </a:rPr>
                    <a:t>_</a:t>
                  </a:r>
                  <a:endParaRPr lang="en-US" altLang="zh-CN" sz="3200" b="1" i="1" dirty="0">
                    <a:solidFill>
                      <a:srgbClr val="FF9933"/>
                    </a:solidFill>
                    <a:latin typeface="Times New Roman" panose="02020603050405020304" pitchFamily="18" charset="0"/>
                  </a:endParaRPr>
                </a:p>
              </p:txBody>
            </p:sp>
            <p:sp>
              <p:nvSpPr>
                <p:cNvPr id="71697" name="文本框 95257"/>
                <p:cNvSpPr txBox="1"/>
                <p:nvPr/>
              </p:nvSpPr>
              <p:spPr>
                <a:xfrm>
                  <a:off x="4279" y="396"/>
                  <a:ext cx="203" cy="327"/>
                </a:xfrm>
                <a:prstGeom prst="rect">
                  <a:avLst/>
                </a:prstGeom>
                <a:noFill/>
                <a:ln w="12700">
                  <a:noFill/>
                </a:ln>
              </p:spPr>
              <p:txBody>
                <a:bodyPr wrap="none">
                  <a:spAutoFit/>
                </a:bodyPr>
                <a:lstStyle/>
                <a:p>
                  <a:pPr eaLnBrk="0" hangingPunct="0"/>
                  <a:r>
                    <a:rPr lang="en-US" altLang="zh-CN" b="1" dirty="0">
                      <a:solidFill>
                        <a:srgbClr val="FF9933"/>
                      </a:solidFill>
                      <a:latin typeface="Times New Roman" panose="02020603050405020304" pitchFamily="18" charset="0"/>
                    </a:rPr>
                    <a:t>I</a:t>
                  </a:r>
                  <a:endParaRPr lang="en-US" altLang="zh-CN" b="1" dirty="0">
                    <a:solidFill>
                      <a:srgbClr val="FF9933"/>
                    </a:solidFill>
                    <a:latin typeface="Times New Roman" panose="02020603050405020304" pitchFamily="18" charset="0"/>
                  </a:endParaRPr>
                </a:p>
              </p:txBody>
            </p:sp>
            <p:sp>
              <p:nvSpPr>
                <p:cNvPr id="71698" name="直接连接符 95258"/>
                <p:cNvSpPr/>
                <p:nvPr/>
              </p:nvSpPr>
              <p:spPr>
                <a:xfrm>
                  <a:off x="4507" y="842"/>
                  <a:ext cx="0" cy="1150"/>
                </a:xfrm>
                <a:prstGeom prst="line">
                  <a:avLst/>
                </a:prstGeom>
                <a:ln w="38100" cap="flat" cmpd="sng">
                  <a:solidFill>
                    <a:srgbClr val="009900"/>
                  </a:solidFill>
                  <a:prstDash val="solid"/>
                  <a:headEnd type="none" w="sm" len="sm"/>
                  <a:tailEnd type="none" w="sm" len="sm"/>
                </a:ln>
              </p:spPr>
              <p:txBody>
                <a:bodyPr/>
                <a:lstStyle/>
                <a:p>
                  <a:endParaRPr lang="zh-CN" altLang="en-US"/>
                </a:p>
              </p:txBody>
            </p:sp>
            <p:sp>
              <p:nvSpPr>
                <p:cNvPr id="71699" name="矩形 95259"/>
                <p:cNvSpPr/>
                <p:nvPr/>
              </p:nvSpPr>
              <p:spPr>
                <a:xfrm>
                  <a:off x="4452" y="1308"/>
                  <a:ext cx="127" cy="340"/>
                </a:xfrm>
                <a:prstGeom prst="rect">
                  <a:avLst/>
                </a:prstGeom>
                <a:solidFill>
                  <a:srgbClr val="0078F0"/>
                </a:solidFill>
                <a:ln w="38100" cap="flat" cmpd="sng">
                  <a:solidFill>
                    <a:srgbClr val="99CCFF"/>
                  </a:solidFill>
                  <a:prstDash val="solid"/>
                  <a:miter/>
                  <a:headEnd type="none" w="med" len="med"/>
                  <a:tailEnd type="none" w="med" len="med"/>
                </a:ln>
              </p:spPr>
              <p:txBody>
                <a:bodyPr/>
                <a:lstStyle/>
                <a:p>
                  <a:endParaRPr lang="zh-CN" altLang="en-US" dirty="0">
                    <a:latin typeface="Times New Roman" panose="02020603050405020304" pitchFamily="18" charset="0"/>
                  </a:endParaRPr>
                </a:p>
              </p:txBody>
            </p:sp>
            <p:sp>
              <p:nvSpPr>
                <p:cNvPr id="71700" name="直接连接符 95260"/>
                <p:cNvSpPr/>
                <p:nvPr/>
              </p:nvSpPr>
              <p:spPr>
                <a:xfrm>
                  <a:off x="3273" y="1992"/>
                  <a:ext cx="1241" cy="0"/>
                </a:xfrm>
                <a:prstGeom prst="line">
                  <a:avLst/>
                </a:prstGeom>
                <a:ln w="38100" cap="flat" cmpd="sng">
                  <a:solidFill>
                    <a:srgbClr val="009900"/>
                  </a:solidFill>
                  <a:prstDash val="solid"/>
                  <a:headEnd type="none" w="sm" len="sm"/>
                  <a:tailEnd type="none" w="sm" len="sm"/>
                </a:ln>
              </p:spPr>
              <p:txBody>
                <a:bodyPr/>
                <a:lstStyle/>
                <a:p>
                  <a:endParaRPr lang="zh-CN" altLang="en-US"/>
                </a:p>
              </p:txBody>
            </p:sp>
            <p:sp>
              <p:nvSpPr>
                <p:cNvPr id="71701" name="直接连接符 95261"/>
                <p:cNvSpPr/>
                <p:nvPr/>
              </p:nvSpPr>
              <p:spPr>
                <a:xfrm>
                  <a:off x="4273" y="710"/>
                  <a:ext cx="259" cy="0"/>
                </a:xfrm>
                <a:prstGeom prst="line">
                  <a:avLst/>
                </a:prstGeom>
                <a:ln w="38100" cap="flat" cmpd="sng">
                  <a:solidFill>
                    <a:srgbClr val="FF0000"/>
                  </a:solidFill>
                  <a:prstDash val="solid"/>
                  <a:headEnd type="none" w="sm" len="sm"/>
                  <a:tailEnd type="triangle" w="med" len="med"/>
                </a:ln>
              </p:spPr>
              <p:txBody>
                <a:bodyPr/>
                <a:lstStyle/>
                <a:p>
                  <a:endParaRPr lang="zh-CN" altLang="en-US"/>
                </a:p>
              </p:txBody>
            </p:sp>
            <p:sp>
              <p:nvSpPr>
                <p:cNvPr id="71702" name="文本框 95262"/>
                <p:cNvSpPr txBox="1"/>
                <p:nvPr/>
              </p:nvSpPr>
              <p:spPr>
                <a:xfrm>
                  <a:off x="4113" y="1294"/>
                  <a:ext cx="287" cy="365"/>
                </a:xfrm>
                <a:prstGeom prst="rect">
                  <a:avLst/>
                </a:prstGeom>
                <a:noFill/>
                <a:ln w="12700">
                  <a:noFill/>
                </a:ln>
              </p:spPr>
              <p:txBody>
                <a:bodyPr wrap="none">
                  <a:spAutoFit/>
                </a:bodyPr>
                <a:lstStyle/>
                <a:p>
                  <a:pPr eaLnBrk="0" hangingPunct="0"/>
                  <a:r>
                    <a:rPr lang="en-US" altLang="zh-CN" sz="3200" b="1" i="1" dirty="0">
                      <a:solidFill>
                        <a:srgbClr val="FF9933"/>
                      </a:solidFill>
                      <a:latin typeface="Times New Roman" panose="02020603050405020304" pitchFamily="18" charset="0"/>
                    </a:rPr>
                    <a:t>R</a:t>
                  </a:r>
                  <a:endParaRPr lang="en-US" altLang="zh-CN" sz="3200" b="1" i="1" dirty="0">
                    <a:solidFill>
                      <a:srgbClr val="FF9933"/>
                    </a:solidFill>
                    <a:latin typeface="Times New Roman" panose="02020603050405020304" pitchFamily="18" charset="0"/>
                  </a:endParaRPr>
                </a:p>
              </p:txBody>
            </p:sp>
            <p:sp>
              <p:nvSpPr>
                <p:cNvPr id="71703" name="直接连接符 95263"/>
                <p:cNvSpPr/>
                <p:nvPr/>
              </p:nvSpPr>
              <p:spPr>
                <a:xfrm>
                  <a:off x="4806" y="1180"/>
                  <a:ext cx="0" cy="474"/>
                </a:xfrm>
                <a:prstGeom prst="line">
                  <a:avLst/>
                </a:prstGeom>
                <a:ln w="38100" cap="flat" cmpd="sng">
                  <a:solidFill>
                    <a:srgbClr val="FF0000"/>
                  </a:solidFill>
                  <a:prstDash val="solid"/>
                  <a:headEnd type="none" w="sm" len="sm"/>
                  <a:tailEnd type="arrow" w="med" len="med"/>
                </a:ln>
              </p:spPr>
              <p:txBody>
                <a:bodyPr/>
                <a:lstStyle/>
                <a:p>
                  <a:endParaRPr lang="zh-CN" altLang="en-US"/>
                </a:p>
              </p:txBody>
            </p:sp>
            <p:sp>
              <p:nvSpPr>
                <p:cNvPr id="71704" name="文本框 95264"/>
                <p:cNvSpPr txBox="1"/>
                <p:nvPr/>
              </p:nvSpPr>
              <p:spPr>
                <a:xfrm>
                  <a:off x="4806" y="1138"/>
                  <a:ext cx="453" cy="365"/>
                </a:xfrm>
                <a:prstGeom prst="rect">
                  <a:avLst/>
                </a:prstGeom>
                <a:noFill/>
                <a:ln w="12700">
                  <a:noFill/>
                </a:ln>
              </p:spPr>
              <p:txBody>
                <a:bodyPr wrap="none">
                  <a:spAutoFit/>
                </a:bodyPr>
                <a:lstStyle/>
                <a:p>
                  <a:pPr eaLnBrk="0" hangingPunct="0"/>
                  <a:r>
                    <a:rPr lang="en-US" altLang="zh-CN" sz="3200" b="1" i="1" dirty="0">
                      <a:solidFill>
                        <a:srgbClr val="FF9933"/>
                      </a:solidFill>
                      <a:latin typeface="Times New Roman" panose="02020603050405020304" pitchFamily="18" charset="0"/>
                    </a:rPr>
                    <a:t>U</a:t>
                  </a:r>
                  <a:r>
                    <a:rPr lang="en-US" altLang="zh-CN" b="1" i="1" baseline="-25000" dirty="0">
                      <a:solidFill>
                        <a:srgbClr val="FF9933"/>
                      </a:solidFill>
                      <a:latin typeface="Times New Roman" panose="02020603050405020304" pitchFamily="18" charset="0"/>
                    </a:rPr>
                    <a:t>ab</a:t>
                  </a:r>
                  <a:endParaRPr lang="en-US" altLang="zh-CN" b="1" i="1" baseline="-25000" dirty="0">
                    <a:solidFill>
                      <a:srgbClr val="FF9933"/>
                    </a:solidFill>
                    <a:latin typeface="Times New Roman" panose="02020603050405020304" pitchFamily="18" charset="0"/>
                  </a:endParaRPr>
                </a:p>
              </p:txBody>
            </p:sp>
            <p:grpSp>
              <p:nvGrpSpPr>
                <p:cNvPr id="71705" name="组合 95265"/>
                <p:cNvGrpSpPr/>
                <p:nvPr/>
              </p:nvGrpSpPr>
              <p:grpSpPr>
                <a:xfrm>
                  <a:off x="2743" y="928"/>
                  <a:ext cx="311" cy="474"/>
                  <a:chOff x="3000" y="2644"/>
                  <a:chExt cx="311" cy="474"/>
                </a:xfrm>
              </p:grpSpPr>
              <p:sp>
                <p:nvSpPr>
                  <p:cNvPr id="71712" name="直接连接符 95266"/>
                  <p:cNvSpPr/>
                  <p:nvPr/>
                </p:nvSpPr>
                <p:spPr>
                  <a:xfrm flipV="1">
                    <a:off x="3311" y="2644"/>
                    <a:ext cx="0" cy="474"/>
                  </a:xfrm>
                  <a:prstGeom prst="line">
                    <a:avLst/>
                  </a:prstGeom>
                  <a:ln w="38100" cap="flat" cmpd="sng">
                    <a:solidFill>
                      <a:srgbClr val="FF0000"/>
                    </a:solidFill>
                    <a:prstDash val="solid"/>
                    <a:headEnd type="none" w="sm" len="sm"/>
                    <a:tailEnd type="arrow" w="med" len="med"/>
                  </a:ln>
                </p:spPr>
                <p:txBody>
                  <a:bodyPr/>
                  <a:lstStyle/>
                  <a:p>
                    <a:endParaRPr lang="zh-CN" altLang="en-US"/>
                  </a:p>
                </p:txBody>
              </p:sp>
              <p:sp>
                <p:nvSpPr>
                  <p:cNvPr id="71713" name="文本框 95267"/>
                  <p:cNvSpPr txBox="1"/>
                  <p:nvPr/>
                </p:nvSpPr>
                <p:spPr>
                  <a:xfrm>
                    <a:off x="3000" y="2719"/>
                    <a:ext cx="265" cy="327"/>
                  </a:xfrm>
                  <a:prstGeom prst="rect">
                    <a:avLst/>
                  </a:prstGeom>
                  <a:noFill/>
                  <a:ln w="12700">
                    <a:noFill/>
                  </a:ln>
                </p:spPr>
                <p:txBody>
                  <a:bodyPr wrap="none">
                    <a:spAutoFit/>
                  </a:bodyPr>
                  <a:lstStyle/>
                  <a:p>
                    <a:pPr eaLnBrk="0" hangingPunct="0"/>
                    <a:r>
                      <a:rPr lang="en-US" altLang="zh-CN" b="1" i="1" dirty="0">
                        <a:solidFill>
                          <a:srgbClr val="FF9933"/>
                        </a:solidFill>
                        <a:latin typeface="Times New Roman" panose="02020603050405020304" pitchFamily="18" charset="0"/>
                      </a:rPr>
                      <a:t>E</a:t>
                    </a:r>
                    <a:endParaRPr lang="en-US" altLang="zh-CN" b="1" i="1" dirty="0">
                      <a:solidFill>
                        <a:srgbClr val="FF9933"/>
                      </a:solidFill>
                      <a:latin typeface="Times New Roman" panose="02020603050405020304" pitchFamily="18" charset="0"/>
                    </a:endParaRPr>
                  </a:p>
                </p:txBody>
              </p:sp>
            </p:grpSp>
            <p:sp>
              <p:nvSpPr>
                <p:cNvPr id="71706" name="直接连接符 95268"/>
                <p:cNvSpPr/>
                <p:nvPr/>
              </p:nvSpPr>
              <p:spPr>
                <a:xfrm>
                  <a:off x="4039" y="828"/>
                  <a:ext cx="480" cy="0"/>
                </a:xfrm>
                <a:prstGeom prst="line">
                  <a:avLst/>
                </a:prstGeom>
                <a:ln w="38100" cap="flat" cmpd="sng">
                  <a:solidFill>
                    <a:srgbClr val="009900"/>
                  </a:solidFill>
                  <a:prstDash val="solid"/>
                  <a:headEnd type="none" w="med" len="med"/>
                  <a:tailEnd type="none" w="med" len="med"/>
                </a:ln>
              </p:spPr>
              <p:txBody>
                <a:bodyPr/>
                <a:lstStyle/>
                <a:p>
                  <a:endParaRPr lang="zh-CN" altLang="en-US"/>
                </a:p>
              </p:txBody>
            </p:sp>
            <p:sp>
              <p:nvSpPr>
                <p:cNvPr id="71707" name="文本框 95269"/>
                <p:cNvSpPr txBox="1"/>
                <p:nvPr/>
              </p:nvSpPr>
              <p:spPr>
                <a:xfrm>
                  <a:off x="3707" y="872"/>
                  <a:ext cx="241" cy="327"/>
                </a:xfrm>
                <a:prstGeom prst="rect">
                  <a:avLst/>
                </a:prstGeom>
                <a:noFill/>
                <a:ln w="28575">
                  <a:noFill/>
                </a:ln>
              </p:spPr>
              <p:txBody>
                <a:bodyPr wrap="none">
                  <a:spAutoFit/>
                </a:bodyPr>
                <a:lstStyle/>
                <a:p>
                  <a:pPr eaLnBrk="0" hangingPunct="0"/>
                  <a:r>
                    <a:rPr lang="en-US" altLang="zh-CN" b="1" dirty="0">
                      <a:solidFill>
                        <a:srgbClr val="FF9933"/>
                      </a:solidFill>
                      <a:latin typeface="Times New Roman" panose="02020603050405020304" pitchFamily="18" charset="0"/>
                    </a:rPr>
                    <a:t>S</a:t>
                  </a:r>
                  <a:endParaRPr lang="en-US" altLang="zh-CN" b="1" dirty="0">
                    <a:solidFill>
                      <a:srgbClr val="FF9933"/>
                    </a:solidFill>
                    <a:latin typeface="Times New Roman" panose="02020603050405020304" pitchFamily="18" charset="0"/>
                  </a:endParaRPr>
                </a:p>
              </p:txBody>
            </p:sp>
            <p:sp>
              <p:nvSpPr>
                <p:cNvPr id="71708" name="矩形 95270"/>
                <p:cNvSpPr/>
                <p:nvPr/>
              </p:nvSpPr>
              <p:spPr>
                <a:xfrm>
                  <a:off x="3204" y="1536"/>
                  <a:ext cx="127" cy="340"/>
                </a:xfrm>
                <a:prstGeom prst="rect">
                  <a:avLst/>
                </a:prstGeom>
                <a:solidFill>
                  <a:srgbClr val="0078F0"/>
                </a:solidFill>
                <a:ln w="38100" cap="flat" cmpd="sng">
                  <a:solidFill>
                    <a:srgbClr val="99CCFF"/>
                  </a:solidFill>
                  <a:prstDash val="solid"/>
                  <a:miter/>
                  <a:headEnd type="none" w="med" len="med"/>
                  <a:tailEnd type="none" w="med" len="med"/>
                </a:ln>
              </p:spPr>
              <p:txBody>
                <a:bodyPr/>
                <a:lstStyle/>
                <a:p>
                  <a:endParaRPr lang="zh-CN" altLang="en-US" dirty="0">
                    <a:latin typeface="Times New Roman" panose="02020603050405020304" pitchFamily="18" charset="0"/>
                  </a:endParaRPr>
                </a:p>
              </p:txBody>
            </p:sp>
            <p:sp>
              <p:nvSpPr>
                <p:cNvPr id="71709" name="文本框 95271"/>
                <p:cNvSpPr txBox="1"/>
                <p:nvPr/>
              </p:nvSpPr>
              <p:spPr>
                <a:xfrm>
                  <a:off x="2841" y="1542"/>
                  <a:ext cx="329" cy="327"/>
                </a:xfrm>
                <a:prstGeom prst="rect">
                  <a:avLst/>
                </a:prstGeom>
                <a:noFill/>
                <a:ln w="9525">
                  <a:noFill/>
                </a:ln>
              </p:spPr>
              <p:txBody>
                <a:bodyPr wrap="none">
                  <a:spAutoFit/>
                </a:bodyPr>
                <a:lstStyle/>
                <a:p>
                  <a:pPr eaLnBrk="0" hangingPunct="0"/>
                  <a:r>
                    <a:rPr lang="en-US" altLang="zh-CN" b="1" i="1" dirty="0">
                      <a:solidFill>
                        <a:srgbClr val="FF9933"/>
                      </a:solidFill>
                      <a:latin typeface="Times New Roman" panose="02020603050405020304" pitchFamily="18" charset="0"/>
                    </a:rPr>
                    <a:t>R</a:t>
                  </a:r>
                  <a:r>
                    <a:rPr lang="en-US" altLang="zh-CN" sz="1600" b="1" dirty="0">
                      <a:solidFill>
                        <a:srgbClr val="FF9933"/>
                      </a:solidFill>
                      <a:latin typeface="Times New Roman" panose="02020603050405020304" pitchFamily="18" charset="0"/>
                    </a:rPr>
                    <a:t>0</a:t>
                  </a:r>
                  <a:endParaRPr lang="en-US" altLang="zh-CN" sz="1600" b="1" dirty="0">
                    <a:solidFill>
                      <a:srgbClr val="FF9933"/>
                    </a:solidFill>
                    <a:latin typeface="Times New Roman" panose="02020603050405020304" pitchFamily="18" charset="0"/>
                  </a:endParaRPr>
                </a:p>
              </p:txBody>
            </p:sp>
            <p:sp>
              <p:nvSpPr>
                <p:cNvPr id="71710" name="矩形 95272"/>
                <p:cNvSpPr/>
                <p:nvPr/>
              </p:nvSpPr>
              <p:spPr>
                <a:xfrm>
                  <a:off x="3704" y="463"/>
                  <a:ext cx="228" cy="327"/>
                </a:xfrm>
                <a:prstGeom prst="rect">
                  <a:avLst/>
                </a:prstGeom>
                <a:noFill/>
                <a:ln w="9525">
                  <a:noFill/>
                </a:ln>
              </p:spPr>
              <p:txBody>
                <a:bodyPr wrap="none">
                  <a:spAutoFit/>
                </a:bodyPr>
                <a:lstStyle/>
                <a:p>
                  <a:pPr eaLnBrk="0" hangingPunct="0"/>
                  <a:r>
                    <a:rPr lang="en-US" altLang="zh-CN" b="1" i="1" dirty="0">
                      <a:solidFill>
                        <a:srgbClr val="FF9933"/>
                      </a:solidFill>
                      <a:latin typeface="Times New Roman" panose="02020603050405020304" pitchFamily="18" charset="0"/>
                    </a:rPr>
                    <a:t>a</a:t>
                  </a:r>
                  <a:endParaRPr lang="en-US" altLang="zh-CN" b="1" i="1" dirty="0">
                    <a:solidFill>
                      <a:srgbClr val="FF9933"/>
                    </a:solidFill>
                    <a:latin typeface="Times New Roman" panose="02020603050405020304" pitchFamily="18" charset="0"/>
                  </a:endParaRPr>
                </a:p>
              </p:txBody>
            </p:sp>
            <p:sp>
              <p:nvSpPr>
                <p:cNvPr id="71711" name="矩形 95273"/>
                <p:cNvSpPr/>
                <p:nvPr/>
              </p:nvSpPr>
              <p:spPr>
                <a:xfrm>
                  <a:off x="3727" y="1956"/>
                  <a:ext cx="228" cy="327"/>
                </a:xfrm>
                <a:prstGeom prst="rect">
                  <a:avLst/>
                </a:prstGeom>
                <a:noFill/>
                <a:ln w="9525">
                  <a:noFill/>
                </a:ln>
              </p:spPr>
              <p:txBody>
                <a:bodyPr wrap="none">
                  <a:spAutoFit/>
                </a:bodyPr>
                <a:lstStyle/>
                <a:p>
                  <a:pPr eaLnBrk="0" hangingPunct="0"/>
                  <a:r>
                    <a:rPr lang="en-US" altLang="zh-CN" b="1" i="1" dirty="0">
                      <a:solidFill>
                        <a:srgbClr val="FF9933"/>
                      </a:solidFill>
                      <a:latin typeface="Times New Roman" panose="02020603050405020304" pitchFamily="18" charset="0"/>
                    </a:rPr>
                    <a:t>b</a:t>
                  </a:r>
                  <a:endParaRPr lang="en-US" altLang="zh-CN" b="1" i="1" dirty="0">
                    <a:solidFill>
                      <a:srgbClr val="FF9933"/>
                    </a:solidFill>
                    <a:latin typeface="Times New Roman" panose="02020603050405020304" pitchFamily="18" charset="0"/>
                  </a:endParaRPr>
                </a:p>
              </p:txBody>
            </p:sp>
          </p:grpSp>
        </p:grpSp>
      </p:grpSp>
    </p:spTree>
  </p:cSld>
  <p:clrMapOvr>
    <a:masterClrMapping/>
  </p:clrMapOvr>
  <p:transition>
    <p:random/>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左大括号 96257"/>
          <p:cNvSpPr/>
          <p:nvPr/>
        </p:nvSpPr>
        <p:spPr>
          <a:xfrm>
            <a:off x="684213" y="4292600"/>
            <a:ext cx="173037" cy="1822450"/>
          </a:xfrm>
          <a:prstGeom prst="leftBrace">
            <a:avLst>
              <a:gd name="adj1" fmla="val 87621"/>
              <a:gd name="adj2" fmla="val 50000"/>
            </a:avLst>
          </a:prstGeom>
          <a:noFill/>
          <a:ln w="57150" cap="flat" cmpd="sng">
            <a:solidFill>
              <a:schemeClr val="accent2"/>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96259" name="文本框 96258"/>
          <p:cNvSpPr txBox="1"/>
          <p:nvPr/>
        </p:nvSpPr>
        <p:spPr>
          <a:xfrm>
            <a:off x="250825" y="328613"/>
            <a:ext cx="4478338" cy="579437"/>
          </a:xfrm>
          <a:prstGeom prst="rect">
            <a:avLst/>
          </a:prstGeom>
          <a:noFill/>
          <a:ln w="9525">
            <a:noFill/>
          </a:ln>
        </p:spPr>
        <p:txBody>
          <a:bodyPr wrap="none">
            <a:spAutoFit/>
          </a:bodyPr>
          <a:lstStyle/>
          <a:p>
            <a:pPr eaLnBrk="0" hangingPunct="0"/>
            <a:r>
              <a:rPr lang="en-US" altLang="zh-CN" sz="3200" b="1" dirty="0">
                <a:solidFill>
                  <a:srgbClr val="FF3300"/>
                </a:solidFill>
                <a:latin typeface="华文新魏" panose="02010800040101010101" pitchFamily="2" charset="-122"/>
                <a:ea typeface="华文新魏" panose="02010800040101010101" pitchFamily="2" charset="-122"/>
              </a:rPr>
              <a:t>2</a:t>
            </a:r>
            <a:r>
              <a:rPr lang="zh-CN" altLang="en-US" sz="3200" b="1" dirty="0">
                <a:solidFill>
                  <a:srgbClr val="FF3300"/>
                </a:solidFill>
                <a:latin typeface="华文新魏" panose="02010800040101010101" pitchFamily="2" charset="-122"/>
                <a:ea typeface="华文新魏" panose="02010800040101010101" pitchFamily="2" charset="-122"/>
              </a:rPr>
              <a:t>）开路（断路或空载）</a:t>
            </a:r>
            <a:endParaRPr lang="zh-CN" altLang="en-US" sz="3200" b="1" dirty="0">
              <a:solidFill>
                <a:srgbClr val="FF3300"/>
              </a:solidFill>
              <a:latin typeface="华文新魏" panose="02010800040101010101" pitchFamily="2" charset="-122"/>
              <a:ea typeface="华文新魏" panose="02010800040101010101" pitchFamily="2" charset="-122"/>
            </a:endParaRPr>
          </a:p>
        </p:txBody>
      </p:sp>
      <p:sp>
        <p:nvSpPr>
          <p:cNvPr id="96260" name="文本框 96259"/>
          <p:cNvSpPr txBox="1"/>
          <p:nvPr/>
        </p:nvSpPr>
        <p:spPr>
          <a:xfrm>
            <a:off x="539750" y="3284538"/>
            <a:ext cx="2011363" cy="519112"/>
          </a:xfrm>
          <a:prstGeom prst="rect">
            <a:avLst/>
          </a:prstGeom>
          <a:noFill/>
          <a:ln w="9525">
            <a:noFill/>
          </a:ln>
        </p:spPr>
        <p:txBody>
          <a:bodyPr>
            <a:spAutoFit/>
          </a:bodyPr>
          <a:lstStyle/>
          <a:p>
            <a:pPr eaLnBrk="0" hangingPunct="0"/>
            <a:r>
              <a:rPr lang="zh-CN" altLang="en-US" b="1" dirty="0">
                <a:solidFill>
                  <a:srgbClr val="FF0000"/>
                </a:solidFill>
                <a:latin typeface="Times New Roman" panose="02020603050405020304" pitchFamily="18" charset="0"/>
                <a:ea typeface="华文新魏" panose="02010800040101010101" pitchFamily="2" charset="-122"/>
              </a:rPr>
              <a:t>电路特征：</a:t>
            </a:r>
            <a:endParaRPr lang="zh-CN" altLang="en-US" b="1" dirty="0">
              <a:solidFill>
                <a:srgbClr val="FF0000"/>
              </a:solidFill>
              <a:latin typeface="Times New Roman" panose="02020603050405020304" pitchFamily="18" charset="0"/>
              <a:ea typeface="华文新魏" panose="02010800040101010101" pitchFamily="2" charset="-122"/>
            </a:endParaRPr>
          </a:p>
        </p:txBody>
      </p:sp>
      <p:sp>
        <p:nvSpPr>
          <p:cNvPr id="96261" name="文本框 96260"/>
          <p:cNvSpPr txBox="1"/>
          <p:nvPr/>
        </p:nvSpPr>
        <p:spPr>
          <a:xfrm>
            <a:off x="931863" y="4011613"/>
            <a:ext cx="881062" cy="519112"/>
          </a:xfrm>
          <a:prstGeom prst="rect">
            <a:avLst/>
          </a:prstGeom>
          <a:noFill/>
          <a:ln w="9525">
            <a:noFill/>
          </a:ln>
        </p:spPr>
        <p:txBody>
          <a:bodyPr wrap="none">
            <a:spAutoFit/>
          </a:bodyPr>
          <a:lstStyle/>
          <a:p>
            <a:pPr eaLnBrk="0" hangingPunct="0"/>
            <a:r>
              <a:rPr lang="en-US" altLang="zh-CN" b="1" dirty="0">
                <a:solidFill>
                  <a:srgbClr val="FF0000"/>
                </a:solidFill>
                <a:latin typeface="Times New Roman" panose="02020603050405020304" pitchFamily="18" charset="0"/>
              </a:rPr>
              <a:t>I = 0</a:t>
            </a:r>
            <a:endParaRPr lang="en-US" altLang="zh-CN" b="1" dirty="0">
              <a:solidFill>
                <a:srgbClr val="FF0000"/>
              </a:solidFill>
              <a:latin typeface="Times New Roman" panose="02020603050405020304" pitchFamily="18" charset="0"/>
            </a:endParaRPr>
          </a:p>
        </p:txBody>
      </p:sp>
      <p:sp>
        <p:nvSpPr>
          <p:cNvPr id="96262" name="文本框 96261"/>
          <p:cNvSpPr txBox="1"/>
          <p:nvPr/>
        </p:nvSpPr>
        <p:spPr>
          <a:xfrm>
            <a:off x="893763" y="4583113"/>
            <a:ext cx="2205037" cy="519112"/>
          </a:xfrm>
          <a:prstGeom prst="rect">
            <a:avLst/>
          </a:prstGeom>
          <a:noFill/>
          <a:ln w="9525">
            <a:noFill/>
          </a:ln>
        </p:spPr>
        <p:txBody>
          <a:bodyPr wrap="none">
            <a:spAutoFit/>
          </a:bodyPr>
          <a:lstStyle/>
          <a:p>
            <a:pPr eaLnBrk="0" hangingPunct="0"/>
            <a:r>
              <a:rPr lang="en-US" altLang="zh-CN" b="1" dirty="0">
                <a:solidFill>
                  <a:srgbClr val="FF0000"/>
                </a:solidFill>
                <a:latin typeface="Times New Roman" panose="02020603050405020304" pitchFamily="18" charset="0"/>
              </a:rPr>
              <a:t>U = 0   U</a:t>
            </a:r>
            <a:r>
              <a:rPr lang="en-US" altLang="zh-CN" sz="1600" b="1" dirty="0">
                <a:solidFill>
                  <a:srgbClr val="FF0000"/>
                </a:solidFill>
                <a:latin typeface="Times New Roman" panose="02020603050405020304" pitchFamily="18" charset="0"/>
              </a:rPr>
              <a:t>0 </a:t>
            </a:r>
            <a:r>
              <a:rPr lang="en-US" altLang="zh-CN" b="1" dirty="0">
                <a:solidFill>
                  <a:srgbClr val="FF0000"/>
                </a:solidFill>
                <a:latin typeface="Times New Roman" panose="02020603050405020304" pitchFamily="18" charset="0"/>
              </a:rPr>
              <a:t>= E</a:t>
            </a:r>
            <a:endParaRPr lang="en-US" altLang="zh-CN" b="1" dirty="0">
              <a:solidFill>
                <a:srgbClr val="FF0000"/>
              </a:solidFill>
              <a:latin typeface="Times New Roman" panose="02020603050405020304" pitchFamily="18" charset="0"/>
            </a:endParaRPr>
          </a:p>
        </p:txBody>
      </p:sp>
      <p:sp>
        <p:nvSpPr>
          <p:cNvPr id="96263" name="文本框 96262"/>
          <p:cNvSpPr txBox="1"/>
          <p:nvPr/>
        </p:nvSpPr>
        <p:spPr>
          <a:xfrm>
            <a:off x="950913" y="5230813"/>
            <a:ext cx="1655762" cy="519112"/>
          </a:xfrm>
          <a:prstGeom prst="rect">
            <a:avLst/>
          </a:prstGeom>
          <a:noFill/>
          <a:ln w="9525">
            <a:noFill/>
          </a:ln>
        </p:spPr>
        <p:txBody>
          <a:bodyPr wrap="none">
            <a:spAutoFit/>
          </a:bodyPr>
          <a:lstStyle/>
          <a:p>
            <a:pPr eaLnBrk="0" hangingPunct="0"/>
            <a:r>
              <a:rPr lang="en-US" altLang="zh-CN" b="1" dirty="0">
                <a:solidFill>
                  <a:srgbClr val="FF0000"/>
                </a:solidFill>
                <a:latin typeface="Times New Roman" panose="02020603050405020304" pitchFamily="18" charset="0"/>
              </a:rPr>
              <a:t>P</a:t>
            </a:r>
            <a:r>
              <a:rPr lang="en-US" altLang="zh-CN" sz="1600" b="1" dirty="0">
                <a:solidFill>
                  <a:srgbClr val="FF0000"/>
                </a:solidFill>
                <a:latin typeface="Times New Roman" panose="02020603050405020304" pitchFamily="18" charset="0"/>
              </a:rPr>
              <a:t>E </a:t>
            </a:r>
            <a:r>
              <a:rPr lang="en-US" altLang="zh-CN" b="1" dirty="0">
                <a:solidFill>
                  <a:srgbClr val="FF0000"/>
                </a:solidFill>
                <a:latin typeface="Times New Roman" panose="02020603050405020304" pitchFamily="18" charset="0"/>
              </a:rPr>
              <a:t>= P = 0</a:t>
            </a:r>
            <a:endParaRPr lang="en-US" altLang="zh-CN" sz="2400" b="1" dirty="0">
              <a:solidFill>
                <a:srgbClr val="FF0000"/>
              </a:solidFill>
              <a:latin typeface="Times New Roman" panose="02020603050405020304" pitchFamily="18" charset="0"/>
            </a:endParaRPr>
          </a:p>
        </p:txBody>
      </p:sp>
      <p:grpSp>
        <p:nvGrpSpPr>
          <p:cNvPr id="72712" name="组合 96263"/>
          <p:cNvGrpSpPr/>
          <p:nvPr/>
        </p:nvGrpSpPr>
        <p:grpSpPr>
          <a:xfrm>
            <a:off x="4784725" y="1238250"/>
            <a:ext cx="4179888" cy="3270250"/>
            <a:chOff x="2656" y="630"/>
            <a:chExt cx="2908" cy="2187"/>
          </a:xfrm>
        </p:grpSpPr>
        <p:grpSp>
          <p:nvGrpSpPr>
            <p:cNvPr id="72715" name="组合 96264"/>
            <p:cNvGrpSpPr/>
            <p:nvPr/>
          </p:nvGrpSpPr>
          <p:grpSpPr>
            <a:xfrm>
              <a:off x="2656" y="630"/>
              <a:ext cx="2908" cy="2187"/>
              <a:chOff x="2656" y="630"/>
              <a:chExt cx="2908" cy="2187"/>
            </a:xfrm>
          </p:grpSpPr>
          <p:grpSp>
            <p:nvGrpSpPr>
              <p:cNvPr id="72717" name="组合 96265"/>
              <p:cNvGrpSpPr/>
              <p:nvPr/>
            </p:nvGrpSpPr>
            <p:grpSpPr>
              <a:xfrm>
                <a:off x="2656" y="1256"/>
                <a:ext cx="377" cy="616"/>
                <a:chOff x="3000" y="2644"/>
                <a:chExt cx="311" cy="474"/>
              </a:xfrm>
            </p:grpSpPr>
            <p:sp>
              <p:nvSpPr>
                <p:cNvPr id="72741" name="直接连接符 96266"/>
                <p:cNvSpPr/>
                <p:nvPr/>
              </p:nvSpPr>
              <p:spPr>
                <a:xfrm flipV="1">
                  <a:off x="3311" y="2644"/>
                  <a:ext cx="0" cy="474"/>
                </a:xfrm>
                <a:prstGeom prst="line">
                  <a:avLst/>
                </a:prstGeom>
                <a:ln w="38100" cap="flat" cmpd="sng">
                  <a:solidFill>
                    <a:srgbClr val="FF0000"/>
                  </a:solidFill>
                  <a:prstDash val="solid"/>
                  <a:headEnd type="none" w="sm" len="sm"/>
                  <a:tailEnd type="arrow" w="med" len="med"/>
                </a:ln>
              </p:spPr>
              <p:txBody>
                <a:bodyPr/>
                <a:lstStyle/>
                <a:p>
                  <a:endParaRPr lang="zh-CN" altLang="en-US"/>
                </a:p>
              </p:txBody>
            </p:sp>
            <p:sp>
              <p:nvSpPr>
                <p:cNvPr id="72742" name="文本框 96267"/>
                <p:cNvSpPr txBox="1"/>
                <p:nvPr/>
              </p:nvSpPr>
              <p:spPr>
                <a:xfrm>
                  <a:off x="3000" y="2719"/>
                  <a:ext cx="242" cy="267"/>
                </a:xfrm>
                <a:prstGeom prst="rect">
                  <a:avLst/>
                </a:prstGeom>
                <a:noFill/>
                <a:ln w="12700">
                  <a:noFill/>
                </a:ln>
              </p:spPr>
              <p:txBody>
                <a:bodyPr wrap="none">
                  <a:spAutoFit/>
                </a:bodyPr>
                <a:lstStyle/>
                <a:p>
                  <a:pPr eaLnBrk="0" hangingPunct="0"/>
                  <a:r>
                    <a:rPr lang="en-US" altLang="zh-CN" b="1" i="1" dirty="0">
                      <a:solidFill>
                        <a:srgbClr val="FF9933"/>
                      </a:solidFill>
                      <a:latin typeface="Times New Roman" panose="02020603050405020304" pitchFamily="18" charset="0"/>
                    </a:rPr>
                    <a:t>E</a:t>
                  </a:r>
                  <a:endParaRPr lang="en-US" altLang="zh-CN" b="1" i="1" dirty="0">
                    <a:solidFill>
                      <a:srgbClr val="FF9933"/>
                    </a:solidFill>
                    <a:latin typeface="Times New Roman" panose="02020603050405020304" pitchFamily="18" charset="0"/>
                  </a:endParaRPr>
                </a:p>
              </p:txBody>
            </p:sp>
          </p:grpSp>
          <p:grpSp>
            <p:nvGrpSpPr>
              <p:cNvPr id="72718" name="组合 96268"/>
              <p:cNvGrpSpPr/>
              <p:nvPr/>
            </p:nvGrpSpPr>
            <p:grpSpPr>
              <a:xfrm>
                <a:off x="3180" y="630"/>
                <a:ext cx="2384" cy="2187"/>
                <a:chOff x="3043" y="612"/>
                <a:chExt cx="2384" cy="2187"/>
              </a:xfrm>
            </p:grpSpPr>
            <p:sp>
              <p:nvSpPr>
                <p:cNvPr id="72719" name="椭圆 96269"/>
                <p:cNvSpPr/>
                <p:nvPr/>
              </p:nvSpPr>
              <p:spPr>
                <a:xfrm>
                  <a:off x="3043" y="1370"/>
                  <a:ext cx="368" cy="388"/>
                </a:xfrm>
                <a:prstGeom prst="ellipse">
                  <a:avLst/>
                </a:prstGeom>
                <a:solidFill>
                  <a:srgbClr val="0078F0"/>
                </a:solidFill>
                <a:ln w="38100" cap="flat" cmpd="sng">
                  <a:solidFill>
                    <a:srgbClr val="99CCFF"/>
                  </a:solidFill>
                  <a:prstDash val="solid"/>
                  <a:headEnd type="none" w="med" len="med"/>
                  <a:tailEnd type="none" w="med" len="med"/>
                </a:ln>
              </p:spPr>
              <p:txBody>
                <a:bodyPr/>
                <a:lstStyle/>
                <a:p>
                  <a:endParaRPr lang="zh-CN" altLang="en-US" dirty="0">
                    <a:latin typeface="Times New Roman" panose="02020603050405020304" pitchFamily="18" charset="0"/>
                  </a:endParaRPr>
                </a:p>
              </p:txBody>
            </p:sp>
            <p:grpSp>
              <p:nvGrpSpPr>
                <p:cNvPr id="72720" name="组合 96270"/>
                <p:cNvGrpSpPr/>
                <p:nvPr/>
              </p:nvGrpSpPr>
              <p:grpSpPr>
                <a:xfrm>
                  <a:off x="3151" y="612"/>
                  <a:ext cx="2276" cy="2187"/>
                  <a:chOff x="3151" y="612"/>
                  <a:chExt cx="2276" cy="2187"/>
                </a:xfrm>
              </p:grpSpPr>
              <p:sp>
                <p:nvSpPr>
                  <p:cNvPr id="72721" name="文本框 96271"/>
                  <p:cNvSpPr txBox="1"/>
                  <p:nvPr/>
                </p:nvSpPr>
                <p:spPr>
                  <a:xfrm>
                    <a:off x="4368" y="612"/>
                    <a:ext cx="489" cy="347"/>
                  </a:xfrm>
                  <a:prstGeom prst="rect">
                    <a:avLst/>
                  </a:prstGeom>
                  <a:noFill/>
                  <a:ln w="12700">
                    <a:noFill/>
                  </a:ln>
                </p:spPr>
                <p:txBody>
                  <a:bodyPr wrap="none">
                    <a:spAutoFit/>
                  </a:bodyPr>
                  <a:lstStyle/>
                  <a:p>
                    <a:pPr eaLnBrk="0" hangingPunct="0"/>
                    <a:r>
                      <a:rPr lang="en-US" altLang="zh-CN" b="1" dirty="0">
                        <a:solidFill>
                          <a:srgbClr val="FF9933"/>
                        </a:solidFill>
                        <a:latin typeface="Times New Roman" panose="02020603050405020304" pitchFamily="18" charset="0"/>
                      </a:rPr>
                      <a:t>I=0</a:t>
                    </a:r>
                    <a:endParaRPr lang="en-US" altLang="zh-CN" b="1" dirty="0">
                      <a:solidFill>
                        <a:srgbClr val="FF9933"/>
                      </a:solidFill>
                      <a:latin typeface="Times New Roman" panose="02020603050405020304" pitchFamily="18" charset="0"/>
                    </a:endParaRPr>
                  </a:p>
                </p:txBody>
              </p:sp>
              <p:sp>
                <p:nvSpPr>
                  <p:cNvPr id="72722" name="文本框 96272"/>
                  <p:cNvSpPr txBox="1"/>
                  <p:nvPr/>
                </p:nvSpPr>
                <p:spPr>
                  <a:xfrm>
                    <a:off x="3218" y="1013"/>
                    <a:ext cx="290" cy="388"/>
                  </a:xfrm>
                  <a:prstGeom prst="rect">
                    <a:avLst/>
                  </a:prstGeom>
                  <a:noFill/>
                  <a:ln w="12700">
                    <a:noFill/>
                  </a:ln>
                </p:spPr>
                <p:txBody>
                  <a:bodyPr wrap="none">
                    <a:spAutoFit/>
                  </a:bodyPr>
                  <a:lstStyle/>
                  <a:p>
                    <a:pPr eaLnBrk="0" hangingPunct="0"/>
                    <a:r>
                      <a:rPr lang="en-US" altLang="zh-CN" sz="3200" b="1" i="1" dirty="0">
                        <a:solidFill>
                          <a:srgbClr val="FF9933"/>
                        </a:solidFill>
                        <a:latin typeface="Times New Roman" panose="02020603050405020304" pitchFamily="18" charset="0"/>
                      </a:rPr>
                      <a:t>+</a:t>
                    </a:r>
                    <a:endParaRPr lang="en-US" altLang="zh-CN" sz="3200" b="1" i="1" dirty="0">
                      <a:solidFill>
                        <a:srgbClr val="FF9933"/>
                      </a:solidFill>
                      <a:latin typeface="Times New Roman" panose="02020603050405020304" pitchFamily="18" charset="0"/>
                    </a:endParaRPr>
                  </a:p>
                </p:txBody>
              </p:sp>
              <p:sp>
                <p:nvSpPr>
                  <p:cNvPr id="72723" name="文本框 96273"/>
                  <p:cNvSpPr txBox="1"/>
                  <p:nvPr/>
                </p:nvSpPr>
                <p:spPr>
                  <a:xfrm>
                    <a:off x="3247" y="1467"/>
                    <a:ext cx="270" cy="387"/>
                  </a:xfrm>
                  <a:prstGeom prst="rect">
                    <a:avLst/>
                  </a:prstGeom>
                  <a:noFill/>
                  <a:ln w="12700">
                    <a:noFill/>
                  </a:ln>
                </p:spPr>
                <p:txBody>
                  <a:bodyPr wrap="none">
                    <a:spAutoFit/>
                  </a:bodyPr>
                  <a:lstStyle/>
                  <a:p>
                    <a:pPr eaLnBrk="0" hangingPunct="0"/>
                    <a:r>
                      <a:rPr lang="en-US" altLang="zh-CN" sz="3200" b="1" i="1" dirty="0">
                        <a:solidFill>
                          <a:srgbClr val="FF9933"/>
                        </a:solidFill>
                        <a:latin typeface="Times New Roman" panose="02020603050405020304" pitchFamily="18" charset="0"/>
                      </a:rPr>
                      <a:t>_</a:t>
                    </a:r>
                    <a:endParaRPr lang="en-US" altLang="zh-CN" sz="3200" b="1" i="1" dirty="0">
                      <a:solidFill>
                        <a:srgbClr val="FF9933"/>
                      </a:solidFill>
                      <a:latin typeface="Times New Roman" panose="02020603050405020304" pitchFamily="18" charset="0"/>
                    </a:endParaRPr>
                  </a:p>
                </p:txBody>
              </p:sp>
              <p:sp>
                <p:nvSpPr>
                  <p:cNvPr id="72724" name="直接连接符 96274"/>
                  <p:cNvSpPr/>
                  <p:nvPr/>
                </p:nvSpPr>
                <p:spPr>
                  <a:xfrm>
                    <a:off x="4732" y="1144"/>
                    <a:ext cx="0" cy="1495"/>
                  </a:xfrm>
                  <a:prstGeom prst="line">
                    <a:avLst/>
                  </a:prstGeom>
                  <a:ln w="38100" cap="flat" cmpd="sng">
                    <a:solidFill>
                      <a:srgbClr val="009900"/>
                    </a:solidFill>
                    <a:prstDash val="solid"/>
                    <a:headEnd type="none" w="sm" len="sm"/>
                    <a:tailEnd type="none" w="sm" len="sm"/>
                  </a:ln>
                </p:spPr>
                <p:txBody>
                  <a:bodyPr/>
                  <a:lstStyle/>
                  <a:p>
                    <a:endParaRPr lang="zh-CN" altLang="en-US"/>
                  </a:p>
                </p:txBody>
              </p:sp>
              <p:sp>
                <p:nvSpPr>
                  <p:cNvPr id="72725" name="矩形 96275"/>
                  <p:cNvSpPr/>
                  <p:nvPr/>
                </p:nvSpPr>
                <p:spPr>
                  <a:xfrm>
                    <a:off x="4666" y="1750"/>
                    <a:ext cx="154" cy="442"/>
                  </a:xfrm>
                  <a:prstGeom prst="rect">
                    <a:avLst/>
                  </a:prstGeom>
                  <a:solidFill>
                    <a:srgbClr val="0078F0"/>
                  </a:solidFill>
                  <a:ln w="38100" cap="flat" cmpd="sng">
                    <a:solidFill>
                      <a:srgbClr val="99CCFF"/>
                    </a:solidFill>
                    <a:prstDash val="solid"/>
                    <a:miter/>
                    <a:headEnd type="none" w="med" len="med"/>
                    <a:tailEnd type="none" w="med" len="med"/>
                  </a:ln>
                </p:spPr>
                <p:txBody>
                  <a:bodyPr/>
                  <a:lstStyle/>
                  <a:p>
                    <a:endParaRPr lang="zh-CN" altLang="en-US" dirty="0">
                      <a:latin typeface="Times New Roman" panose="02020603050405020304" pitchFamily="18" charset="0"/>
                    </a:endParaRPr>
                  </a:p>
                </p:txBody>
              </p:sp>
              <p:sp>
                <p:nvSpPr>
                  <p:cNvPr id="72726" name="直接连接符 96276"/>
                  <p:cNvSpPr/>
                  <p:nvPr/>
                </p:nvSpPr>
                <p:spPr>
                  <a:xfrm>
                    <a:off x="3235" y="2639"/>
                    <a:ext cx="1506" cy="0"/>
                  </a:xfrm>
                  <a:prstGeom prst="line">
                    <a:avLst/>
                  </a:prstGeom>
                  <a:ln w="38100" cap="flat" cmpd="sng">
                    <a:solidFill>
                      <a:srgbClr val="009900"/>
                    </a:solidFill>
                    <a:prstDash val="solid"/>
                    <a:headEnd type="none" w="sm" len="sm"/>
                    <a:tailEnd type="none" w="sm" len="sm"/>
                  </a:ln>
                </p:spPr>
                <p:txBody>
                  <a:bodyPr/>
                  <a:lstStyle/>
                  <a:p>
                    <a:endParaRPr lang="zh-CN" altLang="en-US"/>
                  </a:p>
                </p:txBody>
              </p:sp>
              <p:sp>
                <p:nvSpPr>
                  <p:cNvPr id="72727" name="直接连接符 96277"/>
                  <p:cNvSpPr/>
                  <p:nvPr/>
                </p:nvSpPr>
                <p:spPr>
                  <a:xfrm>
                    <a:off x="4448" y="973"/>
                    <a:ext cx="315" cy="0"/>
                  </a:xfrm>
                  <a:prstGeom prst="line">
                    <a:avLst/>
                  </a:prstGeom>
                  <a:ln w="38100" cap="flat" cmpd="sng">
                    <a:solidFill>
                      <a:srgbClr val="FF0000"/>
                    </a:solidFill>
                    <a:prstDash val="solid"/>
                    <a:headEnd type="none" w="sm" len="sm"/>
                    <a:tailEnd type="triangle" w="med" len="med"/>
                  </a:ln>
                </p:spPr>
                <p:txBody>
                  <a:bodyPr/>
                  <a:lstStyle/>
                  <a:p>
                    <a:endParaRPr lang="zh-CN" altLang="en-US"/>
                  </a:p>
                </p:txBody>
              </p:sp>
              <p:sp>
                <p:nvSpPr>
                  <p:cNvPr id="72728" name="文本框 96278"/>
                  <p:cNvSpPr txBox="1"/>
                  <p:nvPr/>
                </p:nvSpPr>
                <p:spPr>
                  <a:xfrm>
                    <a:off x="4254" y="1732"/>
                    <a:ext cx="317" cy="388"/>
                  </a:xfrm>
                  <a:prstGeom prst="rect">
                    <a:avLst/>
                  </a:prstGeom>
                  <a:noFill/>
                  <a:ln w="12700">
                    <a:noFill/>
                  </a:ln>
                </p:spPr>
                <p:txBody>
                  <a:bodyPr wrap="none">
                    <a:spAutoFit/>
                  </a:bodyPr>
                  <a:lstStyle/>
                  <a:p>
                    <a:pPr eaLnBrk="0" hangingPunct="0"/>
                    <a:r>
                      <a:rPr lang="en-US" altLang="zh-CN" sz="3200" b="1" i="1" dirty="0">
                        <a:solidFill>
                          <a:srgbClr val="FF9933"/>
                        </a:solidFill>
                        <a:latin typeface="Times New Roman" panose="02020603050405020304" pitchFamily="18" charset="0"/>
                      </a:rPr>
                      <a:t>R</a:t>
                    </a:r>
                    <a:endParaRPr lang="en-US" altLang="zh-CN" sz="3200" b="1" i="1" dirty="0">
                      <a:solidFill>
                        <a:srgbClr val="FF9933"/>
                      </a:solidFill>
                      <a:latin typeface="Times New Roman" panose="02020603050405020304" pitchFamily="18" charset="0"/>
                    </a:endParaRPr>
                  </a:p>
                </p:txBody>
              </p:sp>
              <p:sp>
                <p:nvSpPr>
                  <p:cNvPr id="72729" name="直接连接符 96279"/>
                  <p:cNvSpPr/>
                  <p:nvPr/>
                </p:nvSpPr>
                <p:spPr>
                  <a:xfrm>
                    <a:off x="5095" y="1583"/>
                    <a:ext cx="0" cy="616"/>
                  </a:xfrm>
                  <a:prstGeom prst="line">
                    <a:avLst/>
                  </a:prstGeom>
                  <a:ln w="38100" cap="flat" cmpd="sng">
                    <a:solidFill>
                      <a:srgbClr val="FF0000"/>
                    </a:solidFill>
                    <a:prstDash val="solid"/>
                    <a:headEnd type="none" w="sm" len="sm"/>
                    <a:tailEnd type="arrow" w="med" len="med"/>
                  </a:ln>
                </p:spPr>
                <p:txBody>
                  <a:bodyPr/>
                  <a:lstStyle/>
                  <a:p>
                    <a:endParaRPr lang="zh-CN" altLang="en-US"/>
                  </a:p>
                </p:txBody>
              </p:sp>
              <p:sp>
                <p:nvSpPr>
                  <p:cNvPr id="72730" name="文本框 96280"/>
                  <p:cNvSpPr txBox="1"/>
                  <p:nvPr/>
                </p:nvSpPr>
                <p:spPr>
                  <a:xfrm>
                    <a:off x="5095" y="1529"/>
                    <a:ext cx="332" cy="388"/>
                  </a:xfrm>
                  <a:prstGeom prst="rect">
                    <a:avLst/>
                  </a:prstGeom>
                  <a:noFill/>
                  <a:ln w="12700">
                    <a:noFill/>
                  </a:ln>
                </p:spPr>
                <p:txBody>
                  <a:bodyPr wrap="none">
                    <a:spAutoFit/>
                  </a:bodyPr>
                  <a:lstStyle/>
                  <a:p>
                    <a:pPr eaLnBrk="0" hangingPunct="0"/>
                    <a:r>
                      <a:rPr lang="en-US" altLang="zh-CN" sz="3200" b="1" i="1" dirty="0">
                        <a:solidFill>
                          <a:srgbClr val="FF9933"/>
                        </a:solidFill>
                        <a:latin typeface="Times New Roman" panose="02020603050405020304" pitchFamily="18" charset="0"/>
                      </a:rPr>
                      <a:t>U</a:t>
                    </a:r>
                    <a:endParaRPr lang="en-US" altLang="zh-CN" sz="3200" b="1" i="1" dirty="0">
                      <a:solidFill>
                        <a:srgbClr val="FF9933"/>
                      </a:solidFill>
                      <a:latin typeface="Times New Roman" panose="02020603050405020304" pitchFamily="18" charset="0"/>
                    </a:endParaRPr>
                  </a:p>
                </p:txBody>
              </p:sp>
              <p:sp>
                <p:nvSpPr>
                  <p:cNvPr id="72731" name="直接连接符 96281"/>
                  <p:cNvSpPr/>
                  <p:nvPr/>
                </p:nvSpPr>
                <p:spPr>
                  <a:xfrm>
                    <a:off x="3235" y="1144"/>
                    <a:ext cx="0" cy="1495"/>
                  </a:xfrm>
                  <a:prstGeom prst="line">
                    <a:avLst/>
                  </a:prstGeom>
                  <a:ln w="38100" cap="flat" cmpd="sng">
                    <a:solidFill>
                      <a:srgbClr val="009900"/>
                    </a:solidFill>
                    <a:prstDash val="solid"/>
                    <a:headEnd type="none" w="sm" len="sm"/>
                    <a:tailEnd type="none" w="sm" len="sm"/>
                  </a:ln>
                </p:spPr>
                <p:txBody>
                  <a:bodyPr/>
                  <a:lstStyle/>
                  <a:p>
                    <a:endParaRPr lang="zh-CN" altLang="en-US"/>
                  </a:p>
                </p:txBody>
              </p:sp>
              <p:sp>
                <p:nvSpPr>
                  <p:cNvPr id="72732" name="文本框 96282"/>
                  <p:cNvSpPr txBox="1"/>
                  <p:nvPr/>
                </p:nvSpPr>
                <p:spPr>
                  <a:xfrm>
                    <a:off x="4735" y="822"/>
                    <a:ext cx="251" cy="347"/>
                  </a:xfrm>
                  <a:prstGeom prst="rect">
                    <a:avLst/>
                  </a:prstGeom>
                  <a:noFill/>
                  <a:ln w="9525">
                    <a:noFill/>
                  </a:ln>
                </p:spPr>
                <p:txBody>
                  <a:bodyPr wrap="none">
                    <a:spAutoFit/>
                  </a:bodyPr>
                  <a:lstStyle/>
                  <a:p>
                    <a:pPr eaLnBrk="0" hangingPunct="0"/>
                    <a:r>
                      <a:rPr lang="en-US" altLang="zh-CN" b="1" i="1" dirty="0">
                        <a:solidFill>
                          <a:srgbClr val="FF9933"/>
                        </a:solidFill>
                        <a:latin typeface="Times New Roman" panose="02020603050405020304" pitchFamily="18" charset="0"/>
                      </a:rPr>
                      <a:t>a</a:t>
                    </a:r>
                    <a:endParaRPr lang="en-US" altLang="zh-CN" b="1" i="1" dirty="0">
                      <a:solidFill>
                        <a:srgbClr val="FF9933"/>
                      </a:solidFill>
                      <a:latin typeface="Times New Roman" panose="02020603050405020304" pitchFamily="18" charset="0"/>
                    </a:endParaRPr>
                  </a:p>
                </p:txBody>
              </p:sp>
              <p:sp>
                <p:nvSpPr>
                  <p:cNvPr id="72733" name="文本框 96283"/>
                  <p:cNvSpPr txBox="1"/>
                  <p:nvPr/>
                </p:nvSpPr>
                <p:spPr>
                  <a:xfrm>
                    <a:off x="4805" y="2452"/>
                    <a:ext cx="252" cy="347"/>
                  </a:xfrm>
                  <a:prstGeom prst="rect">
                    <a:avLst/>
                  </a:prstGeom>
                  <a:noFill/>
                  <a:ln w="9525">
                    <a:noFill/>
                  </a:ln>
                </p:spPr>
                <p:txBody>
                  <a:bodyPr wrap="none">
                    <a:spAutoFit/>
                  </a:bodyPr>
                  <a:lstStyle/>
                  <a:p>
                    <a:pPr eaLnBrk="0" hangingPunct="0"/>
                    <a:r>
                      <a:rPr lang="en-US" altLang="zh-CN" b="1" i="1" dirty="0">
                        <a:solidFill>
                          <a:srgbClr val="FF9933"/>
                        </a:solidFill>
                        <a:latin typeface="Times New Roman" panose="02020603050405020304" pitchFamily="18" charset="0"/>
                      </a:rPr>
                      <a:t>b</a:t>
                    </a:r>
                    <a:endParaRPr lang="en-US" altLang="zh-CN" b="1" i="1" dirty="0">
                      <a:solidFill>
                        <a:srgbClr val="FF9933"/>
                      </a:solidFill>
                      <a:latin typeface="Times New Roman" panose="02020603050405020304" pitchFamily="18" charset="0"/>
                    </a:endParaRPr>
                  </a:p>
                </p:txBody>
              </p:sp>
              <p:sp>
                <p:nvSpPr>
                  <p:cNvPr id="72734" name="直接连接符 96284"/>
                  <p:cNvSpPr/>
                  <p:nvPr/>
                </p:nvSpPr>
                <p:spPr>
                  <a:xfrm>
                    <a:off x="3233" y="1142"/>
                    <a:ext cx="509" cy="0"/>
                  </a:xfrm>
                  <a:prstGeom prst="line">
                    <a:avLst/>
                  </a:prstGeom>
                  <a:ln w="38100" cap="flat" cmpd="sng">
                    <a:solidFill>
                      <a:srgbClr val="009900"/>
                    </a:solidFill>
                    <a:prstDash val="solid"/>
                    <a:headEnd type="none" w="med" len="med"/>
                    <a:tailEnd type="none" w="med" len="med"/>
                  </a:ln>
                </p:spPr>
                <p:txBody>
                  <a:bodyPr/>
                  <a:lstStyle/>
                  <a:p>
                    <a:endParaRPr lang="zh-CN" altLang="en-US"/>
                  </a:p>
                </p:txBody>
              </p:sp>
              <p:sp>
                <p:nvSpPr>
                  <p:cNvPr id="72735" name="直接连接符 96285"/>
                  <p:cNvSpPr/>
                  <p:nvPr/>
                </p:nvSpPr>
                <p:spPr>
                  <a:xfrm>
                    <a:off x="4164" y="1126"/>
                    <a:ext cx="583" cy="0"/>
                  </a:xfrm>
                  <a:prstGeom prst="line">
                    <a:avLst/>
                  </a:prstGeom>
                  <a:ln w="38100" cap="flat" cmpd="sng">
                    <a:solidFill>
                      <a:srgbClr val="009900"/>
                    </a:solidFill>
                    <a:prstDash val="solid"/>
                    <a:headEnd type="none" w="med" len="med"/>
                    <a:tailEnd type="none" w="med" len="med"/>
                  </a:ln>
                </p:spPr>
                <p:txBody>
                  <a:bodyPr/>
                  <a:lstStyle/>
                  <a:p>
                    <a:endParaRPr lang="zh-CN" altLang="en-US"/>
                  </a:p>
                </p:txBody>
              </p:sp>
              <p:sp>
                <p:nvSpPr>
                  <p:cNvPr id="72736" name="直接连接符 96286"/>
                  <p:cNvSpPr/>
                  <p:nvPr/>
                </p:nvSpPr>
                <p:spPr>
                  <a:xfrm flipH="1">
                    <a:off x="3757" y="923"/>
                    <a:ext cx="349" cy="219"/>
                  </a:xfrm>
                  <a:prstGeom prst="line">
                    <a:avLst/>
                  </a:prstGeom>
                  <a:ln w="38100" cap="flat" cmpd="sng">
                    <a:solidFill>
                      <a:srgbClr val="D60093"/>
                    </a:solidFill>
                    <a:prstDash val="solid"/>
                    <a:headEnd type="none" w="med" len="med"/>
                    <a:tailEnd type="none" w="med" len="med"/>
                  </a:ln>
                </p:spPr>
                <p:txBody>
                  <a:bodyPr/>
                  <a:lstStyle/>
                  <a:p>
                    <a:endParaRPr lang="zh-CN" altLang="en-US"/>
                  </a:p>
                </p:txBody>
              </p:sp>
              <p:sp>
                <p:nvSpPr>
                  <p:cNvPr id="72737" name="文本框 96287"/>
                  <p:cNvSpPr txBox="1"/>
                  <p:nvPr/>
                </p:nvSpPr>
                <p:spPr>
                  <a:xfrm>
                    <a:off x="3817" y="1118"/>
                    <a:ext cx="266" cy="348"/>
                  </a:xfrm>
                  <a:prstGeom prst="rect">
                    <a:avLst/>
                  </a:prstGeom>
                  <a:noFill/>
                  <a:ln w="28575">
                    <a:noFill/>
                  </a:ln>
                </p:spPr>
                <p:txBody>
                  <a:bodyPr wrap="none">
                    <a:spAutoFit/>
                  </a:bodyPr>
                  <a:lstStyle/>
                  <a:p>
                    <a:pPr eaLnBrk="0" hangingPunct="0"/>
                    <a:r>
                      <a:rPr lang="en-US" altLang="zh-CN" b="1" dirty="0">
                        <a:solidFill>
                          <a:srgbClr val="FF9933"/>
                        </a:solidFill>
                        <a:latin typeface="Times New Roman" panose="02020603050405020304" pitchFamily="18" charset="0"/>
                      </a:rPr>
                      <a:t>S</a:t>
                    </a:r>
                    <a:endParaRPr lang="en-US" altLang="zh-CN" b="1" dirty="0">
                      <a:solidFill>
                        <a:srgbClr val="FF9933"/>
                      </a:solidFill>
                      <a:latin typeface="Times New Roman" panose="02020603050405020304" pitchFamily="18" charset="0"/>
                    </a:endParaRPr>
                  </a:p>
                </p:txBody>
              </p:sp>
              <p:sp>
                <p:nvSpPr>
                  <p:cNvPr id="72738" name="直接连接符 96288"/>
                  <p:cNvSpPr/>
                  <p:nvPr/>
                </p:nvSpPr>
                <p:spPr>
                  <a:xfrm>
                    <a:off x="3669" y="1485"/>
                    <a:ext cx="0" cy="748"/>
                  </a:xfrm>
                  <a:prstGeom prst="line">
                    <a:avLst/>
                  </a:prstGeom>
                  <a:ln w="38100" cap="flat" cmpd="sng">
                    <a:solidFill>
                      <a:srgbClr val="FF0000"/>
                    </a:solidFill>
                    <a:prstDash val="solid"/>
                    <a:headEnd type="none" w="med" len="med"/>
                    <a:tailEnd type="triangle" w="med" len="med"/>
                  </a:ln>
                </p:spPr>
                <p:txBody>
                  <a:bodyPr/>
                  <a:lstStyle/>
                  <a:p>
                    <a:endParaRPr lang="zh-CN" altLang="en-US"/>
                  </a:p>
                </p:txBody>
              </p:sp>
              <p:sp>
                <p:nvSpPr>
                  <p:cNvPr id="72739" name="文本框 96289"/>
                  <p:cNvSpPr txBox="1"/>
                  <p:nvPr/>
                </p:nvSpPr>
                <p:spPr>
                  <a:xfrm>
                    <a:off x="3672" y="1586"/>
                    <a:ext cx="378" cy="347"/>
                  </a:xfrm>
                  <a:prstGeom prst="rect">
                    <a:avLst/>
                  </a:prstGeom>
                  <a:noFill/>
                  <a:ln w="9525">
                    <a:noFill/>
                  </a:ln>
                </p:spPr>
                <p:txBody>
                  <a:bodyPr wrap="none">
                    <a:spAutoFit/>
                  </a:bodyPr>
                  <a:lstStyle/>
                  <a:p>
                    <a:pPr eaLnBrk="0" hangingPunct="0"/>
                    <a:r>
                      <a:rPr lang="en-US" altLang="zh-CN" b="1" dirty="0">
                        <a:solidFill>
                          <a:srgbClr val="FF9933"/>
                        </a:solidFill>
                        <a:latin typeface="Times New Roman" panose="02020603050405020304" pitchFamily="18" charset="0"/>
                      </a:rPr>
                      <a:t>U</a:t>
                    </a:r>
                    <a:r>
                      <a:rPr lang="en-US" altLang="zh-CN" sz="1600" b="1" dirty="0">
                        <a:solidFill>
                          <a:srgbClr val="FF9933"/>
                        </a:solidFill>
                        <a:latin typeface="Times New Roman" panose="02020603050405020304" pitchFamily="18" charset="0"/>
                      </a:rPr>
                      <a:t>0</a:t>
                    </a:r>
                    <a:endParaRPr lang="en-US" altLang="zh-CN" b="1" dirty="0">
                      <a:solidFill>
                        <a:srgbClr val="FF9933"/>
                      </a:solidFill>
                      <a:latin typeface="Times New Roman" panose="02020603050405020304" pitchFamily="18" charset="0"/>
                    </a:endParaRPr>
                  </a:p>
                </p:txBody>
              </p:sp>
              <p:sp>
                <p:nvSpPr>
                  <p:cNvPr id="72740" name="矩形 96290"/>
                  <p:cNvSpPr/>
                  <p:nvPr/>
                </p:nvSpPr>
                <p:spPr>
                  <a:xfrm>
                    <a:off x="3151" y="2046"/>
                    <a:ext cx="154" cy="442"/>
                  </a:xfrm>
                  <a:prstGeom prst="rect">
                    <a:avLst/>
                  </a:prstGeom>
                  <a:solidFill>
                    <a:srgbClr val="0078F0"/>
                  </a:solidFill>
                  <a:ln w="38100" cap="flat" cmpd="sng">
                    <a:solidFill>
                      <a:srgbClr val="99CCFF"/>
                    </a:solidFill>
                    <a:prstDash val="solid"/>
                    <a:miter/>
                    <a:headEnd type="none" w="med" len="med"/>
                    <a:tailEnd type="none" w="med" len="med"/>
                  </a:ln>
                </p:spPr>
                <p:txBody>
                  <a:bodyPr/>
                  <a:lstStyle/>
                  <a:p>
                    <a:endParaRPr lang="zh-CN" altLang="en-US" dirty="0">
                      <a:latin typeface="Times New Roman" panose="02020603050405020304" pitchFamily="18" charset="0"/>
                    </a:endParaRPr>
                  </a:p>
                </p:txBody>
              </p:sp>
            </p:grpSp>
          </p:grpSp>
        </p:grpSp>
        <p:sp>
          <p:nvSpPr>
            <p:cNvPr id="72716" name="文本框 96291"/>
            <p:cNvSpPr txBox="1"/>
            <p:nvPr/>
          </p:nvSpPr>
          <p:spPr>
            <a:xfrm>
              <a:off x="2711" y="2054"/>
              <a:ext cx="378" cy="347"/>
            </a:xfrm>
            <a:prstGeom prst="rect">
              <a:avLst/>
            </a:prstGeom>
            <a:noFill/>
            <a:ln w="9525">
              <a:noFill/>
            </a:ln>
          </p:spPr>
          <p:txBody>
            <a:bodyPr wrap="none">
              <a:spAutoFit/>
            </a:bodyPr>
            <a:lstStyle/>
            <a:p>
              <a:pPr eaLnBrk="0" hangingPunct="0"/>
              <a:r>
                <a:rPr lang="en-US" altLang="zh-CN" b="1" dirty="0">
                  <a:solidFill>
                    <a:srgbClr val="FF9933"/>
                  </a:solidFill>
                  <a:latin typeface="Times New Roman" panose="02020603050405020304" pitchFamily="18" charset="0"/>
                </a:rPr>
                <a:t>R</a:t>
              </a:r>
              <a:r>
                <a:rPr lang="en-US" altLang="zh-CN" sz="1600" b="1" dirty="0">
                  <a:solidFill>
                    <a:srgbClr val="FF9933"/>
                  </a:solidFill>
                  <a:latin typeface="Times New Roman" panose="02020603050405020304" pitchFamily="18" charset="0"/>
                </a:rPr>
                <a:t>0</a:t>
              </a:r>
              <a:endParaRPr lang="en-US" altLang="zh-CN" sz="1600" b="1" dirty="0">
                <a:solidFill>
                  <a:srgbClr val="FF9933"/>
                </a:solidFill>
                <a:latin typeface="Times New Roman" panose="02020603050405020304" pitchFamily="18" charset="0"/>
              </a:endParaRPr>
            </a:p>
          </p:txBody>
        </p:sp>
      </p:grpSp>
      <p:sp>
        <p:nvSpPr>
          <p:cNvPr id="96293" name="文本框 96292"/>
          <p:cNvSpPr txBox="1"/>
          <p:nvPr/>
        </p:nvSpPr>
        <p:spPr>
          <a:xfrm>
            <a:off x="703263" y="5881688"/>
            <a:ext cx="4532312" cy="519112"/>
          </a:xfrm>
          <a:prstGeom prst="rect">
            <a:avLst/>
          </a:prstGeom>
          <a:noFill/>
          <a:ln w="9525">
            <a:noFill/>
          </a:ln>
        </p:spPr>
        <p:txBody>
          <a:bodyPr wrap="none">
            <a:spAutoFit/>
          </a:bodyPr>
          <a:lstStyle/>
          <a:p>
            <a:pPr eaLnBrk="0" hangingPunct="0"/>
            <a:r>
              <a:rPr lang="zh-CN" altLang="en-US" b="1" dirty="0">
                <a:solidFill>
                  <a:srgbClr val="FF0000"/>
                </a:solidFill>
                <a:latin typeface="Times New Roman" panose="02020603050405020304" pitchFamily="18" charset="0"/>
              </a:rPr>
              <a:t>（</a:t>
            </a:r>
            <a:r>
              <a:rPr lang="zh-CN" altLang="en-US" b="1" dirty="0">
                <a:solidFill>
                  <a:srgbClr val="FF0000"/>
                </a:solidFill>
                <a:latin typeface="Times New Roman" panose="02020603050405020304" pitchFamily="18" charset="0"/>
                <a:ea typeface="华文新魏" panose="02010800040101010101" pitchFamily="2" charset="-122"/>
              </a:rPr>
              <a:t>其中</a:t>
            </a:r>
            <a:r>
              <a:rPr lang="zh-CN" altLang="en-US" b="1" dirty="0">
                <a:solidFill>
                  <a:srgbClr val="FF0000"/>
                </a:solidFill>
                <a:latin typeface="Times New Roman" panose="02020603050405020304" pitchFamily="18" charset="0"/>
              </a:rPr>
              <a:t>：</a:t>
            </a:r>
            <a:r>
              <a:rPr lang="en-US" altLang="zh-CN" b="1" dirty="0">
                <a:solidFill>
                  <a:srgbClr val="FF0000"/>
                </a:solidFill>
                <a:latin typeface="Times New Roman" panose="02020603050405020304" pitchFamily="18" charset="0"/>
              </a:rPr>
              <a:t>PE  = E</a:t>
            </a:r>
            <a:r>
              <a:rPr lang="en-US" altLang="zh-CN" b="1" dirty="0">
                <a:solidFill>
                  <a:srgbClr val="FF0000"/>
                </a:solidFill>
                <a:latin typeface="Times New Roman" panose="02020603050405020304" pitchFamily="18" charset="0"/>
                <a:sym typeface="Wingdings 2" panose="05020102010507070707" pitchFamily="18" charset="2"/>
              </a:rPr>
              <a:t>I</a:t>
            </a:r>
            <a:r>
              <a:rPr lang="zh-CN" altLang="en-US" b="1" dirty="0">
                <a:solidFill>
                  <a:srgbClr val="FF0000"/>
                </a:solidFill>
                <a:latin typeface="Times New Roman" panose="02020603050405020304" pitchFamily="18" charset="0"/>
              </a:rPr>
              <a:t>、</a:t>
            </a:r>
            <a:r>
              <a:rPr lang="en-US" altLang="zh-CN" b="1" dirty="0">
                <a:solidFill>
                  <a:srgbClr val="FF0000"/>
                </a:solidFill>
                <a:latin typeface="Times New Roman" panose="02020603050405020304" pitchFamily="18" charset="0"/>
              </a:rPr>
              <a:t>P = UI</a:t>
            </a:r>
            <a:r>
              <a:rPr lang="zh-CN" altLang="en-US" b="1" dirty="0">
                <a:solidFill>
                  <a:srgbClr val="FF0000"/>
                </a:solidFill>
                <a:latin typeface="Times New Roman" panose="02020603050405020304" pitchFamily="18" charset="0"/>
              </a:rPr>
              <a:t>）</a:t>
            </a:r>
            <a:endParaRPr lang="zh-CN" altLang="en-US" b="1" dirty="0">
              <a:solidFill>
                <a:srgbClr val="FF0000"/>
              </a:solidFill>
              <a:latin typeface="Times New Roman" panose="02020603050405020304" pitchFamily="18" charset="0"/>
            </a:endParaRPr>
          </a:p>
        </p:txBody>
      </p:sp>
      <p:sp>
        <p:nvSpPr>
          <p:cNvPr id="72714" name="文本框 96293"/>
          <p:cNvSpPr txBox="1"/>
          <p:nvPr/>
        </p:nvSpPr>
        <p:spPr>
          <a:xfrm>
            <a:off x="250825" y="981075"/>
            <a:ext cx="4537075" cy="2245360"/>
          </a:xfrm>
          <a:prstGeom prst="rect">
            <a:avLst/>
          </a:prstGeom>
          <a:noFill/>
          <a:ln w="9525">
            <a:noFill/>
          </a:ln>
        </p:spPr>
        <p:txBody>
          <a:bodyPr>
            <a:spAutoFit/>
          </a:bodyPr>
          <a:lstStyle/>
          <a:p>
            <a:pPr eaLnBrk="0" hangingPunct="0">
              <a:spcBef>
                <a:spcPct val="50000"/>
              </a:spcBef>
            </a:pPr>
            <a:r>
              <a:rPr lang="zh-CN" altLang="en-US" b="1" dirty="0">
                <a:latin typeface="Times New Roman" panose="02020603050405020304" pitchFamily="18" charset="0"/>
                <a:ea typeface="华文新魏" panose="02010800040101010101" pitchFamily="2" charset="-122"/>
              </a:rPr>
              <a:t>当某一电路与电源断开，则该电路中没有电流，也无能量输送和转换，这时电路所处的状态称为开路。如当开关</a:t>
            </a:r>
            <a:r>
              <a:rPr lang="en-US" altLang="zh-CN" b="1" dirty="0">
                <a:latin typeface="Times New Roman" panose="02020603050405020304" pitchFamily="18" charset="0"/>
                <a:ea typeface="华文新魏" panose="02010800040101010101" pitchFamily="2" charset="-122"/>
              </a:rPr>
              <a:t>S</a:t>
            </a:r>
            <a:r>
              <a:rPr lang="zh-CN" altLang="en-US" b="1" dirty="0">
                <a:latin typeface="Times New Roman" panose="02020603050405020304" pitchFamily="18" charset="0"/>
                <a:ea typeface="华文新魏" panose="02010800040101010101" pitchFamily="2" charset="-122"/>
              </a:rPr>
              <a:t>断开时电路即为开路。</a:t>
            </a:r>
            <a:endParaRPr lang="zh-CN" altLang="en-US" b="1" dirty="0">
              <a:latin typeface="Times New Roman" panose="02020603050405020304" pitchFamily="18" charset="0"/>
              <a:ea typeface="华文新魏" panose="02010800040101010101" pitchFamily="2"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6259"/>
                                        </p:tgtEl>
                                        <p:attrNameLst>
                                          <p:attrName>style.visibility</p:attrName>
                                        </p:attrNameLst>
                                      </p:cBhvr>
                                      <p:to>
                                        <p:strVal val="visible"/>
                                      </p:to>
                                    </p:set>
                                    <p:anim calcmode="lin" valueType="num">
                                      <p:cBhvr>
                                        <p:cTn id="7" dur="500" fill="hold"/>
                                        <p:tgtEl>
                                          <p:spTgt spid="96259"/>
                                        </p:tgtEl>
                                        <p:attrNameLst>
                                          <p:attrName>ppt_x</p:attrName>
                                        </p:attrNameLst>
                                      </p:cBhvr>
                                      <p:tavLst>
                                        <p:tav tm="0">
                                          <p:val>
                                            <p:strVal val="0-#ppt_w/2"/>
                                          </p:val>
                                        </p:tav>
                                        <p:tav tm="100000">
                                          <p:val>
                                            <p:strVal val="#ppt_x"/>
                                          </p:val>
                                        </p:tav>
                                      </p:tavLst>
                                    </p:anim>
                                    <p:anim calcmode="lin" valueType="num">
                                      <p:cBhvr>
                                        <p:cTn id="8" dur="500" fill="hold"/>
                                        <p:tgtEl>
                                          <p:spTgt spid="9625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96258"/>
                                        </p:tgtEl>
                                        <p:attrNameLst>
                                          <p:attrName>style.visibility</p:attrName>
                                        </p:attrNameLst>
                                      </p:cBhvr>
                                      <p:to>
                                        <p:strVal val="visible"/>
                                      </p:to>
                                    </p:set>
                                    <p:animEffect transition="in" filter="wipe(left)">
                                      <p:cBhvr>
                                        <p:cTn id="13" dur="500"/>
                                        <p:tgtEl>
                                          <p:spTgt spid="9625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96260"/>
                                        </p:tgtEl>
                                        <p:attrNameLst>
                                          <p:attrName>style.visibility</p:attrName>
                                        </p:attrNameLst>
                                      </p:cBhvr>
                                      <p:to>
                                        <p:strVal val="visible"/>
                                      </p:to>
                                    </p:set>
                                    <p:anim calcmode="lin" valueType="num">
                                      <p:cBhvr>
                                        <p:cTn id="18" dur="500" fill="hold"/>
                                        <p:tgtEl>
                                          <p:spTgt spid="96260"/>
                                        </p:tgtEl>
                                        <p:attrNameLst>
                                          <p:attrName>ppt_x</p:attrName>
                                        </p:attrNameLst>
                                      </p:cBhvr>
                                      <p:tavLst>
                                        <p:tav tm="0">
                                          <p:val>
                                            <p:strVal val="0-#ppt_w/2"/>
                                          </p:val>
                                        </p:tav>
                                        <p:tav tm="100000">
                                          <p:val>
                                            <p:strVal val="#ppt_x"/>
                                          </p:val>
                                        </p:tav>
                                      </p:tavLst>
                                    </p:anim>
                                    <p:anim calcmode="lin" valueType="num">
                                      <p:cBhvr>
                                        <p:cTn id="19" dur="500" fill="hold"/>
                                        <p:tgtEl>
                                          <p:spTgt spid="96260"/>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96261"/>
                                        </p:tgtEl>
                                        <p:attrNameLst>
                                          <p:attrName>style.visibility</p:attrName>
                                        </p:attrNameLst>
                                      </p:cBhvr>
                                      <p:to>
                                        <p:strVal val="visible"/>
                                      </p:to>
                                    </p:set>
                                    <p:anim calcmode="lin" valueType="num">
                                      <p:cBhvr>
                                        <p:cTn id="24" dur="500" fill="hold"/>
                                        <p:tgtEl>
                                          <p:spTgt spid="96261"/>
                                        </p:tgtEl>
                                        <p:attrNameLst>
                                          <p:attrName>ppt_x</p:attrName>
                                        </p:attrNameLst>
                                      </p:cBhvr>
                                      <p:tavLst>
                                        <p:tav tm="0">
                                          <p:val>
                                            <p:strVal val="0-#ppt_w/2"/>
                                          </p:val>
                                        </p:tav>
                                        <p:tav tm="100000">
                                          <p:val>
                                            <p:strVal val="#ppt_x"/>
                                          </p:val>
                                        </p:tav>
                                      </p:tavLst>
                                    </p:anim>
                                    <p:anim calcmode="lin" valueType="num">
                                      <p:cBhvr>
                                        <p:cTn id="25" dur="500" fill="hold"/>
                                        <p:tgtEl>
                                          <p:spTgt spid="96261"/>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96262"/>
                                        </p:tgtEl>
                                        <p:attrNameLst>
                                          <p:attrName>style.visibility</p:attrName>
                                        </p:attrNameLst>
                                      </p:cBhvr>
                                      <p:to>
                                        <p:strVal val="visible"/>
                                      </p:to>
                                    </p:set>
                                    <p:anim calcmode="lin" valueType="num">
                                      <p:cBhvr>
                                        <p:cTn id="30" dur="500" fill="hold"/>
                                        <p:tgtEl>
                                          <p:spTgt spid="96262"/>
                                        </p:tgtEl>
                                        <p:attrNameLst>
                                          <p:attrName>ppt_x</p:attrName>
                                        </p:attrNameLst>
                                      </p:cBhvr>
                                      <p:tavLst>
                                        <p:tav tm="0">
                                          <p:val>
                                            <p:strVal val="0-#ppt_w/2"/>
                                          </p:val>
                                        </p:tav>
                                        <p:tav tm="100000">
                                          <p:val>
                                            <p:strVal val="#ppt_x"/>
                                          </p:val>
                                        </p:tav>
                                      </p:tavLst>
                                    </p:anim>
                                    <p:anim calcmode="lin" valueType="num">
                                      <p:cBhvr>
                                        <p:cTn id="31" dur="500" fill="hold"/>
                                        <p:tgtEl>
                                          <p:spTgt spid="96262"/>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96263"/>
                                        </p:tgtEl>
                                        <p:attrNameLst>
                                          <p:attrName>style.visibility</p:attrName>
                                        </p:attrNameLst>
                                      </p:cBhvr>
                                      <p:to>
                                        <p:strVal val="visible"/>
                                      </p:to>
                                    </p:set>
                                    <p:anim calcmode="lin" valueType="num">
                                      <p:cBhvr>
                                        <p:cTn id="36" dur="500" fill="hold"/>
                                        <p:tgtEl>
                                          <p:spTgt spid="96263"/>
                                        </p:tgtEl>
                                        <p:attrNameLst>
                                          <p:attrName>ppt_x</p:attrName>
                                        </p:attrNameLst>
                                      </p:cBhvr>
                                      <p:tavLst>
                                        <p:tav tm="0">
                                          <p:val>
                                            <p:strVal val="0-#ppt_w/2"/>
                                          </p:val>
                                        </p:tav>
                                        <p:tav tm="100000">
                                          <p:val>
                                            <p:strVal val="#ppt_x"/>
                                          </p:val>
                                        </p:tav>
                                      </p:tavLst>
                                    </p:anim>
                                    <p:anim calcmode="lin" valueType="num">
                                      <p:cBhvr>
                                        <p:cTn id="37" dur="500" fill="hold"/>
                                        <p:tgtEl>
                                          <p:spTgt spid="96263"/>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96293"/>
                                        </p:tgtEl>
                                        <p:attrNameLst>
                                          <p:attrName>style.visibility</p:attrName>
                                        </p:attrNameLst>
                                      </p:cBhvr>
                                      <p:to>
                                        <p:strVal val="visible"/>
                                      </p:to>
                                    </p:set>
                                    <p:anim calcmode="lin" valueType="num">
                                      <p:cBhvr>
                                        <p:cTn id="42" dur="500" fill="hold"/>
                                        <p:tgtEl>
                                          <p:spTgt spid="96293"/>
                                        </p:tgtEl>
                                        <p:attrNameLst>
                                          <p:attrName>ppt_x</p:attrName>
                                        </p:attrNameLst>
                                      </p:cBhvr>
                                      <p:tavLst>
                                        <p:tav tm="0">
                                          <p:val>
                                            <p:strVal val="0-#ppt_w/2"/>
                                          </p:val>
                                        </p:tav>
                                        <p:tav tm="100000">
                                          <p:val>
                                            <p:strVal val="#ppt_x"/>
                                          </p:val>
                                        </p:tav>
                                      </p:tavLst>
                                    </p:anim>
                                    <p:anim calcmode="lin" valueType="num">
                                      <p:cBhvr>
                                        <p:cTn id="43" dur="500" fill="hold"/>
                                        <p:tgtEl>
                                          <p:spTgt spid="962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p:bldP spid="96260" grpId="0"/>
      <p:bldP spid="96261" grpId="0"/>
      <p:bldP spid="96262" grpId="0"/>
      <p:bldP spid="96263" grpId="0"/>
      <p:bldP spid="9629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文本框 97281"/>
          <p:cNvSpPr txBox="1"/>
          <p:nvPr/>
        </p:nvSpPr>
        <p:spPr>
          <a:xfrm>
            <a:off x="323850" y="333375"/>
            <a:ext cx="1633538" cy="579438"/>
          </a:xfrm>
          <a:prstGeom prst="rect">
            <a:avLst/>
          </a:prstGeom>
          <a:noFill/>
          <a:ln w="9525">
            <a:noFill/>
          </a:ln>
        </p:spPr>
        <p:txBody>
          <a:bodyPr wrap="none">
            <a:spAutoFit/>
          </a:bodyPr>
          <a:lstStyle/>
          <a:p>
            <a:pPr eaLnBrk="0" hangingPunct="0"/>
            <a:r>
              <a:rPr lang="en-US" altLang="zh-CN" sz="3200" b="1" dirty="0">
                <a:solidFill>
                  <a:srgbClr val="FF3300"/>
                </a:solidFill>
                <a:latin typeface="华文新魏" panose="02010800040101010101" pitchFamily="2" charset="-122"/>
                <a:ea typeface="华文新魏" panose="02010800040101010101" pitchFamily="2" charset="-122"/>
              </a:rPr>
              <a:t>3</a:t>
            </a:r>
            <a:r>
              <a:rPr lang="zh-CN" altLang="en-US" sz="3200" b="1" dirty="0">
                <a:solidFill>
                  <a:srgbClr val="FF3300"/>
                </a:solidFill>
                <a:latin typeface="华文新魏" panose="02010800040101010101" pitchFamily="2" charset="-122"/>
                <a:ea typeface="华文新魏" panose="02010800040101010101" pitchFamily="2" charset="-122"/>
              </a:rPr>
              <a:t>）短路</a:t>
            </a:r>
            <a:endParaRPr lang="zh-CN" altLang="en-US" sz="3200" b="1" dirty="0">
              <a:solidFill>
                <a:srgbClr val="FF3300"/>
              </a:solidFill>
              <a:latin typeface="华文新魏" panose="02010800040101010101" pitchFamily="2" charset="-122"/>
              <a:ea typeface="华文新魏" panose="02010800040101010101" pitchFamily="2" charset="-122"/>
            </a:endParaRPr>
          </a:p>
        </p:txBody>
      </p:sp>
      <p:sp>
        <p:nvSpPr>
          <p:cNvPr id="73731" name="矩形 97282"/>
          <p:cNvSpPr/>
          <p:nvPr/>
        </p:nvSpPr>
        <p:spPr>
          <a:xfrm>
            <a:off x="5399088" y="5157788"/>
            <a:ext cx="522287" cy="609600"/>
          </a:xfrm>
          <a:prstGeom prst="rect">
            <a:avLst/>
          </a:prstGeom>
          <a:solidFill>
            <a:srgbClr val="99CCFF"/>
          </a:solidFill>
          <a:ln w="9525">
            <a:noFill/>
          </a:ln>
        </p:spPr>
        <p:txBody>
          <a:bodyPr/>
          <a:lstStyle/>
          <a:p>
            <a:endParaRPr lang="zh-CN" altLang="en-US" dirty="0">
              <a:latin typeface="Times New Roman" panose="02020603050405020304" pitchFamily="18" charset="0"/>
            </a:endParaRPr>
          </a:p>
        </p:txBody>
      </p:sp>
      <p:sp>
        <p:nvSpPr>
          <p:cNvPr id="73732" name="矩形 97283"/>
          <p:cNvSpPr/>
          <p:nvPr/>
        </p:nvSpPr>
        <p:spPr>
          <a:xfrm>
            <a:off x="5665788" y="5449888"/>
            <a:ext cx="134937" cy="288925"/>
          </a:xfrm>
          <a:prstGeom prst="rect">
            <a:avLst/>
          </a:prstGeom>
          <a:noFill/>
          <a:ln w="9525">
            <a:noFill/>
          </a:ln>
        </p:spPr>
        <p:txBody>
          <a:bodyPr wrap="none" lIns="0" tIns="0" rIns="0" bIns="0">
            <a:spAutoFit/>
          </a:bodyPr>
          <a:lstStyle/>
          <a:p>
            <a:r>
              <a:rPr lang="en-US" altLang="zh-CN" sz="1900" b="1" dirty="0">
                <a:solidFill>
                  <a:srgbClr val="000000"/>
                </a:solidFill>
                <a:latin typeface="Times New Roman" panose="02020603050405020304" pitchFamily="18" charset="0"/>
              </a:rPr>
              <a:t>S</a:t>
            </a:r>
            <a:endParaRPr lang="en-US" altLang="zh-CN" sz="3200" b="1" dirty="0">
              <a:solidFill>
                <a:schemeClr val="bg2"/>
              </a:solidFill>
              <a:latin typeface="宋体" panose="02010600030101010101" pitchFamily="2" charset="-122"/>
            </a:endParaRPr>
          </a:p>
        </p:txBody>
      </p:sp>
      <p:sp>
        <p:nvSpPr>
          <p:cNvPr id="73733" name="矩形 97284"/>
          <p:cNvSpPr/>
          <p:nvPr/>
        </p:nvSpPr>
        <p:spPr>
          <a:xfrm>
            <a:off x="5467350" y="5202238"/>
            <a:ext cx="158750" cy="487362"/>
          </a:xfrm>
          <a:prstGeom prst="rect">
            <a:avLst/>
          </a:prstGeom>
          <a:noFill/>
          <a:ln w="9525">
            <a:noFill/>
          </a:ln>
        </p:spPr>
        <p:txBody>
          <a:bodyPr wrap="none" lIns="0" tIns="0" rIns="0" bIns="0">
            <a:spAutoFit/>
          </a:bodyPr>
          <a:lstStyle/>
          <a:p>
            <a:r>
              <a:rPr lang="en-US" altLang="zh-CN" sz="3200" b="1" dirty="0">
                <a:solidFill>
                  <a:srgbClr val="000000"/>
                </a:solidFill>
                <a:latin typeface="Times New Roman" panose="02020603050405020304" pitchFamily="18" charset="0"/>
              </a:rPr>
              <a:t>I</a:t>
            </a:r>
            <a:endParaRPr lang="en-US" altLang="zh-CN" sz="3200" b="1" dirty="0">
              <a:solidFill>
                <a:schemeClr val="bg2"/>
              </a:solidFill>
              <a:latin typeface="宋体" panose="02010600030101010101" pitchFamily="2" charset="-122"/>
            </a:endParaRPr>
          </a:p>
        </p:txBody>
      </p:sp>
      <p:sp>
        <p:nvSpPr>
          <p:cNvPr id="73734" name="文本框 97285"/>
          <p:cNvSpPr txBox="1"/>
          <p:nvPr/>
        </p:nvSpPr>
        <p:spPr>
          <a:xfrm>
            <a:off x="6840538" y="5213350"/>
            <a:ext cx="1835150" cy="519113"/>
          </a:xfrm>
          <a:prstGeom prst="rect">
            <a:avLst/>
          </a:prstGeom>
          <a:solidFill>
            <a:srgbClr val="99CCFF"/>
          </a:solidFill>
          <a:ln w="9525">
            <a:noFill/>
          </a:ln>
        </p:spPr>
        <p:txBody>
          <a:bodyPr>
            <a:spAutoFit/>
          </a:bodyPr>
          <a:lstStyle/>
          <a:p>
            <a:pPr>
              <a:spcBef>
                <a:spcPct val="50000"/>
              </a:spcBef>
            </a:pPr>
            <a:r>
              <a:rPr lang="zh-CN" altLang="en-US" b="1" dirty="0">
                <a:latin typeface="Times New Roman" panose="02020603050405020304" pitchFamily="18" charset="0"/>
                <a:ea typeface="华文新魏" panose="02010800040101010101" pitchFamily="2" charset="-122"/>
              </a:rPr>
              <a:t>短路电流</a:t>
            </a:r>
            <a:endParaRPr lang="zh-CN" altLang="en-US" b="1" dirty="0">
              <a:latin typeface="Times New Roman" panose="02020603050405020304" pitchFamily="18" charset="0"/>
              <a:ea typeface="华文新魏" panose="02010800040101010101" pitchFamily="2" charset="-122"/>
            </a:endParaRPr>
          </a:p>
        </p:txBody>
      </p:sp>
      <p:sp>
        <p:nvSpPr>
          <p:cNvPr id="73735" name="直接连接符 97286"/>
          <p:cNvSpPr/>
          <p:nvPr/>
        </p:nvSpPr>
        <p:spPr>
          <a:xfrm>
            <a:off x="6054725" y="5489575"/>
            <a:ext cx="720725" cy="0"/>
          </a:xfrm>
          <a:prstGeom prst="line">
            <a:avLst/>
          </a:prstGeom>
          <a:ln w="57150" cap="flat" cmpd="sng">
            <a:solidFill>
              <a:srgbClr val="FF9933"/>
            </a:solidFill>
            <a:prstDash val="solid"/>
            <a:headEnd type="none" w="med" len="med"/>
            <a:tailEnd type="none" w="med" len="med"/>
          </a:ln>
        </p:spPr>
        <p:txBody>
          <a:bodyPr/>
          <a:lstStyle/>
          <a:p>
            <a:endParaRPr lang="zh-CN" altLang="en-US"/>
          </a:p>
        </p:txBody>
      </p:sp>
      <p:sp>
        <p:nvSpPr>
          <p:cNvPr id="73736" name="矩形 97287"/>
          <p:cNvSpPr/>
          <p:nvPr/>
        </p:nvSpPr>
        <p:spPr>
          <a:xfrm>
            <a:off x="5681663" y="4194175"/>
            <a:ext cx="238125" cy="519113"/>
          </a:xfrm>
          <a:prstGeom prst="rect">
            <a:avLst/>
          </a:prstGeom>
          <a:noFill/>
          <a:ln w="27051" cap="flat" cmpd="sng">
            <a:solidFill>
              <a:srgbClr val="99CCFF"/>
            </a:solidFill>
            <a:prstDash val="solid"/>
            <a:miter/>
            <a:headEnd type="none" w="med" len="med"/>
            <a:tailEnd type="none" w="med" len="med"/>
          </a:ln>
        </p:spPr>
        <p:txBody>
          <a:bodyPr/>
          <a:lstStyle/>
          <a:p>
            <a:endParaRPr lang="zh-CN" altLang="en-US" dirty="0">
              <a:latin typeface="Times New Roman" panose="02020603050405020304" pitchFamily="18" charset="0"/>
            </a:endParaRPr>
          </a:p>
        </p:txBody>
      </p:sp>
      <p:sp>
        <p:nvSpPr>
          <p:cNvPr id="73737" name="矩形 97288"/>
          <p:cNvSpPr/>
          <p:nvPr/>
        </p:nvSpPr>
        <p:spPr>
          <a:xfrm>
            <a:off x="5545138" y="4521200"/>
            <a:ext cx="69850" cy="168275"/>
          </a:xfrm>
          <a:prstGeom prst="rect">
            <a:avLst/>
          </a:prstGeom>
          <a:noFill/>
          <a:ln w="9525">
            <a:noFill/>
          </a:ln>
        </p:spPr>
        <p:txBody>
          <a:bodyPr wrap="none" lIns="0" tIns="0" rIns="0" bIns="0">
            <a:spAutoFit/>
          </a:bodyPr>
          <a:lstStyle/>
          <a:p>
            <a:pPr eaLnBrk="0" hangingPunct="0"/>
            <a:r>
              <a:rPr lang="en-US" altLang="zh-CN" sz="1100" b="1" dirty="0">
                <a:solidFill>
                  <a:srgbClr val="FF9933"/>
                </a:solidFill>
                <a:latin typeface="Times New Roman" panose="02020603050405020304" pitchFamily="18" charset="0"/>
              </a:rPr>
              <a:t>0</a:t>
            </a:r>
            <a:endParaRPr lang="en-US" altLang="zh-CN" sz="1100" b="1" dirty="0">
              <a:solidFill>
                <a:srgbClr val="FF9933"/>
              </a:solidFill>
              <a:latin typeface="Times New Roman" panose="02020603050405020304" pitchFamily="18" charset="0"/>
            </a:endParaRPr>
          </a:p>
        </p:txBody>
      </p:sp>
      <p:grpSp>
        <p:nvGrpSpPr>
          <p:cNvPr id="73738" name="组合 97289"/>
          <p:cNvGrpSpPr/>
          <p:nvPr/>
        </p:nvGrpSpPr>
        <p:grpSpPr>
          <a:xfrm>
            <a:off x="5292725" y="3141663"/>
            <a:ext cx="2927350" cy="1793875"/>
            <a:chOff x="3421" y="2149"/>
            <a:chExt cx="1844" cy="1130"/>
          </a:xfrm>
        </p:grpSpPr>
        <p:sp>
          <p:nvSpPr>
            <p:cNvPr id="73775" name="直接连接符 97290"/>
            <p:cNvSpPr/>
            <p:nvPr/>
          </p:nvSpPr>
          <p:spPr>
            <a:xfrm>
              <a:off x="4176" y="2208"/>
              <a:ext cx="384" cy="0"/>
            </a:xfrm>
            <a:prstGeom prst="line">
              <a:avLst/>
            </a:prstGeom>
            <a:ln w="38100" cap="flat" cmpd="sng">
              <a:solidFill>
                <a:srgbClr val="FF0000"/>
              </a:solidFill>
              <a:prstDash val="solid"/>
              <a:miter/>
              <a:headEnd type="none" w="med" len="med"/>
              <a:tailEnd type="triangle" w="med" len="med"/>
            </a:ln>
          </p:spPr>
          <p:txBody>
            <a:bodyPr/>
            <a:lstStyle/>
            <a:p>
              <a:endParaRPr lang="zh-CN" altLang="en-US"/>
            </a:p>
          </p:txBody>
        </p:sp>
        <p:grpSp>
          <p:nvGrpSpPr>
            <p:cNvPr id="73776" name="组合 97291"/>
            <p:cNvGrpSpPr/>
            <p:nvPr/>
          </p:nvGrpSpPr>
          <p:grpSpPr>
            <a:xfrm>
              <a:off x="3421" y="2149"/>
              <a:ext cx="1844" cy="1130"/>
              <a:chOff x="3421" y="2149"/>
              <a:chExt cx="1844" cy="1130"/>
            </a:xfrm>
          </p:grpSpPr>
          <p:sp>
            <p:nvSpPr>
              <p:cNvPr id="73777" name="椭圆 97292"/>
              <p:cNvSpPr/>
              <p:nvPr/>
            </p:nvSpPr>
            <p:spPr>
              <a:xfrm>
                <a:off x="3568" y="2387"/>
                <a:ext cx="350" cy="306"/>
              </a:xfrm>
              <a:prstGeom prst="ellipse">
                <a:avLst/>
              </a:prstGeom>
              <a:solidFill>
                <a:srgbClr val="0078F0"/>
              </a:solidFill>
              <a:ln w="55626" cap="flat" cmpd="sng">
                <a:solidFill>
                  <a:srgbClr val="99CCFF"/>
                </a:solidFill>
                <a:prstDash val="solid"/>
                <a:headEnd type="none" w="med" len="med"/>
                <a:tailEnd type="none" w="med" len="med"/>
              </a:ln>
            </p:spPr>
            <p:txBody>
              <a:bodyPr/>
              <a:lstStyle/>
              <a:p>
                <a:endParaRPr lang="zh-CN" altLang="en-US" dirty="0">
                  <a:latin typeface="Times New Roman" panose="02020603050405020304" pitchFamily="18" charset="0"/>
                </a:endParaRPr>
              </a:p>
            </p:txBody>
          </p:sp>
          <p:sp>
            <p:nvSpPr>
              <p:cNvPr id="73778" name="矩形 97293"/>
              <p:cNvSpPr/>
              <p:nvPr/>
            </p:nvSpPr>
            <p:spPr>
              <a:xfrm>
                <a:off x="3666" y="2812"/>
                <a:ext cx="150" cy="327"/>
              </a:xfrm>
              <a:prstGeom prst="rect">
                <a:avLst/>
              </a:prstGeom>
              <a:solidFill>
                <a:srgbClr val="0078F0"/>
              </a:solidFill>
              <a:ln w="38100" cap="flat" cmpd="sng">
                <a:solidFill>
                  <a:srgbClr val="99CCFF"/>
                </a:solidFill>
                <a:prstDash val="solid"/>
                <a:miter/>
                <a:headEnd type="none" w="med" len="med"/>
                <a:tailEnd type="none" w="med" len="med"/>
              </a:ln>
            </p:spPr>
            <p:txBody>
              <a:bodyPr/>
              <a:lstStyle/>
              <a:p>
                <a:endParaRPr lang="zh-CN" altLang="en-US" dirty="0">
                  <a:latin typeface="Times New Roman" panose="02020603050405020304" pitchFamily="18" charset="0"/>
                </a:endParaRPr>
              </a:p>
            </p:txBody>
          </p:sp>
          <p:sp>
            <p:nvSpPr>
              <p:cNvPr id="73779" name="直接连接符 97294"/>
              <p:cNvSpPr/>
              <p:nvPr/>
            </p:nvSpPr>
            <p:spPr>
              <a:xfrm flipH="1">
                <a:off x="3741" y="2160"/>
                <a:ext cx="5" cy="652"/>
              </a:xfrm>
              <a:prstGeom prst="line">
                <a:avLst/>
              </a:prstGeom>
              <a:ln w="38100" cap="flat" cmpd="sng">
                <a:solidFill>
                  <a:srgbClr val="009900"/>
                </a:solidFill>
                <a:prstDash val="solid"/>
                <a:headEnd type="none" w="med" len="med"/>
                <a:tailEnd type="none" w="med" len="med"/>
              </a:ln>
            </p:spPr>
            <p:txBody>
              <a:bodyPr/>
              <a:lstStyle/>
              <a:p>
                <a:endParaRPr lang="zh-CN" altLang="en-US"/>
              </a:p>
            </p:txBody>
          </p:sp>
          <p:sp>
            <p:nvSpPr>
              <p:cNvPr id="73780" name="任意多边形 97295"/>
              <p:cNvSpPr/>
              <p:nvPr/>
            </p:nvSpPr>
            <p:spPr>
              <a:xfrm>
                <a:off x="3741" y="2831"/>
                <a:ext cx="1524" cy="448"/>
              </a:xfrm>
              <a:custGeom>
                <a:avLst/>
                <a:gdLst>
                  <a:gd name="txL" fmla="*/ 0 w 4572"/>
                  <a:gd name="txT" fmla="*/ 0 h 1343"/>
                  <a:gd name="txR" fmla="*/ 4572 w 4572"/>
                  <a:gd name="txB" fmla="*/ 1343 h 1343"/>
                </a:gdLst>
                <a:ahLst/>
                <a:cxnLst>
                  <a:cxn ang="0">
                    <a:pos x="0" y="0"/>
                  </a:cxn>
                  <a:cxn ang="0">
                    <a:pos x="0" y="0"/>
                  </a:cxn>
                  <a:cxn ang="0">
                    <a:pos x="0" y="0"/>
                  </a:cxn>
                  <a:cxn ang="0">
                    <a:pos x="0" y="0"/>
                  </a:cxn>
                </a:cxnLst>
                <a:rect l="txL" t="txT" r="txR" b="txB"/>
                <a:pathLst>
                  <a:path w="4572" h="1343">
                    <a:moveTo>
                      <a:pt x="0" y="930"/>
                    </a:moveTo>
                    <a:lnTo>
                      <a:pt x="0" y="1343"/>
                    </a:lnTo>
                    <a:lnTo>
                      <a:pt x="4572" y="1343"/>
                    </a:lnTo>
                    <a:lnTo>
                      <a:pt x="4572" y="0"/>
                    </a:lnTo>
                  </a:path>
                </a:pathLst>
              </a:custGeom>
              <a:noFill/>
              <a:ln w="38100" cap="flat" cmpd="sng">
                <a:solidFill>
                  <a:srgbClr val="009900">
                    <a:alpha val="100000"/>
                  </a:srgbClr>
                </a:solidFill>
                <a:prstDash val="solid"/>
                <a:round/>
                <a:headEnd type="none" w="med" len="med"/>
                <a:tailEnd type="none" w="med" len="med"/>
              </a:ln>
            </p:spPr>
            <p:txBody>
              <a:bodyPr/>
              <a:lstStyle/>
              <a:p>
                <a:endParaRPr lang="zh-CN" altLang="en-US"/>
              </a:p>
            </p:txBody>
          </p:sp>
          <p:sp>
            <p:nvSpPr>
              <p:cNvPr id="73781" name="任意多边形 97296"/>
              <p:cNvSpPr/>
              <p:nvPr/>
            </p:nvSpPr>
            <p:spPr>
              <a:xfrm>
                <a:off x="4665" y="2149"/>
                <a:ext cx="600" cy="1130"/>
              </a:xfrm>
              <a:custGeom>
                <a:avLst/>
                <a:gdLst>
                  <a:gd name="txL" fmla="*/ 0 w 1799"/>
                  <a:gd name="txT" fmla="*/ 0 h 3389"/>
                  <a:gd name="txR" fmla="*/ 1799 w 1799"/>
                  <a:gd name="txB" fmla="*/ 3389 h 3389"/>
                </a:gdLst>
                <a:ahLst/>
                <a:cxnLst>
                  <a:cxn ang="0">
                    <a:pos x="0" y="0"/>
                  </a:cxn>
                  <a:cxn ang="0">
                    <a:pos x="0" y="0"/>
                  </a:cxn>
                  <a:cxn ang="0">
                    <a:pos x="0" y="0"/>
                  </a:cxn>
                </a:cxnLst>
                <a:rect l="txL" t="txT" r="txR" b="txB"/>
                <a:pathLst>
                  <a:path w="1799" h="3389">
                    <a:moveTo>
                      <a:pt x="0" y="0"/>
                    </a:moveTo>
                    <a:lnTo>
                      <a:pt x="1799" y="0"/>
                    </a:lnTo>
                    <a:lnTo>
                      <a:pt x="1799" y="3389"/>
                    </a:lnTo>
                  </a:path>
                </a:pathLst>
              </a:custGeom>
              <a:noFill/>
              <a:ln w="38100" cap="flat" cmpd="sng">
                <a:solidFill>
                  <a:srgbClr val="009900">
                    <a:alpha val="100000"/>
                  </a:srgbClr>
                </a:solidFill>
                <a:prstDash val="solid"/>
                <a:round/>
                <a:headEnd type="none" w="med" len="med"/>
                <a:tailEnd type="none" w="med" len="med"/>
              </a:ln>
            </p:spPr>
            <p:txBody>
              <a:bodyPr/>
              <a:lstStyle/>
              <a:p>
                <a:endParaRPr lang="zh-CN" altLang="en-US"/>
              </a:p>
            </p:txBody>
          </p:sp>
          <p:sp>
            <p:nvSpPr>
              <p:cNvPr id="73782" name="直接连接符 97297"/>
              <p:cNvSpPr/>
              <p:nvPr/>
            </p:nvSpPr>
            <p:spPr>
              <a:xfrm flipH="1">
                <a:off x="3746" y="2149"/>
                <a:ext cx="959" cy="1"/>
              </a:xfrm>
              <a:prstGeom prst="line">
                <a:avLst/>
              </a:prstGeom>
              <a:ln w="38100" cap="flat" cmpd="sng">
                <a:solidFill>
                  <a:srgbClr val="009900"/>
                </a:solidFill>
                <a:prstDash val="solid"/>
                <a:headEnd type="none" w="med" len="med"/>
                <a:tailEnd type="none" w="med" len="med"/>
              </a:ln>
            </p:spPr>
            <p:txBody>
              <a:bodyPr/>
              <a:lstStyle/>
              <a:p>
                <a:endParaRPr lang="zh-CN" altLang="en-US"/>
              </a:p>
            </p:txBody>
          </p:sp>
          <p:sp>
            <p:nvSpPr>
              <p:cNvPr id="73783" name="矩形 97298"/>
              <p:cNvSpPr/>
              <p:nvPr/>
            </p:nvSpPr>
            <p:spPr>
              <a:xfrm>
                <a:off x="4988" y="2213"/>
                <a:ext cx="89" cy="211"/>
              </a:xfrm>
              <a:prstGeom prst="rect">
                <a:avLst/>
              </a:prstGeom>
              <a:noFill/>
              <a:ln w="9525">
                <a:noFill/>
              </a:ln>
            </p:spPr>
            <p:txBody>
              <a:bodyPr wrap="none" lIns="0" tIns="0" rIns="0" bIns="0">
                <a:spAutoFit/>
              </a:bodyPr>
              <a:lstStyle/>
              <a:p>
                <a:pPr eaLnBrk="0" hangingPunct="0"/>
                <a:r>
                  <a:rPr lang="en-US" altLang="zh-CN" sz="2200" b="1" dirty="0">
                    <a:solidFill>
                      <a:srgbClr val="FF9933"/>
                    </a:solidFill>
                    <a:latin typeface="宋体" panose="02010600030101010101" pitchFamily="2" charset="-122"/>
                  </a:rPr>
                  <a:t>+</a:t>
                </a:r>
                <a:endParaRPr lang="en-US" altLang="zh-CN" sz="2200" b="1" dirty="0">
                  <a:solidFill>
                    <a:srgbClr val="FF9933"/>
                  </a:solidFill>
                  <a:latin typeface="宋体" panose="02010600030101010101" pitchFamily="2" charset="-122"/>
                </a:endParaRPr>
              </a:p>
            </p:txBody>
          </p:sp>
          <p:sp>
            <p:nvSpPr>
              <p:cNvPr id="73784" name="矩形 97299"/>
              <p:cNvSpPr/>
              <p:nvPr/>
            </p:nvSpPr>
            <p:spPr>
              <a:xfrm>
                <a:off x="5011" y="2968"/>
                <a:ext cx="89" cy="211"/>
              </a:xfrm>
              <a:prstGeom prst="rect">
                <a:avLst/>
              </a:prstGeom>
              <a:noFill/>
              <a:ln w="9525">
                <a:noFill/>
              </a:ln>
            </p:spPr>
            <p:txBody>
              <a:bodyPr wrap="none" lIns="0" tIns="0" rIns="0" bIns="0">
                <a:spAutoFit/>
              </a:bodyPr>
              <a:lstStyle/>
              <a:p>
                <a:pPr eaLnBrk="0" hangingPunct="0"/>
                <a:r>
                  <a:rPr lang="en-US" altLang="zh-CN" sz="2200" b="1" dirty="0">
                    <a:solidFill>
                      <a:srgbClr val="FF9933"/>
                    </a:solidFill>
                    <a:latin typeface="宋体" panose="02010600030101010101" pitchFamily="2" charset="-122"/>
                  </a:rPr>
                  <a:t>-</a:t>
                </a:r>
                <a:endParaRPr lang="en-US" altLang="zh-CN" dirty="0">
                  <a:solidFill>
                    <a:srgbClr val="FF9933"/>
                  </a:solidFill>
                  <a:latin typeface="Times New Roman" panose="02020603050405020304" pitchFamily="18" charset="0"/>
                </a:endParaRPr>
              </a:p>
            </p:txBody>
          </p:sp>
          <p:sp>
            <p:nvSpPr>
              <p:cNvPr id="73785" name="矩形 97300"/>
              <p:cNvSpPr/>
              <p:nvPr/>
            </p:nvSpPr>
            <p:spPr>
              <a:xfrm>
                <a:off x="3421" y="2486"/>
                <a:ext cx="89" cy="211"/>
              </a:xfrm>
              <a:prstGeom prst="rect">
                <a:avLst/>
              </a:prstGeom>
              <a:noFill/>
              <a:ln w="9525">
                <a:noFill/>
              </a:ln>
            </p:spPr>
            <p:txBody>
              <a:bodyPr wrap="none" lIns="0" tIns="0" rIns="0" bIns="0">
                <a:spAutoFit/>
              </a:bodyPr>
              <a:lstStyle/>
              <a:p>
                <a:pPr eaLnBrk="0" hangingPunct="0"/>
                <a:r>
                  <a:rPr lang="en-US" altLang="zh-CN" sz="2200" b="1" dirty="0">
                    <a:solidFill>
                      <a:srgbClr val="FF9933"/>
                    </a:solidFill>
                    <a:latin typeface="宋体" panose="02010600030101010101" pitchFamily="2" charset="-122"/>
                  </a:rPr>
                  <a:t>E</a:t>
                </a:r>
                <a:endParaRPr lang="en-US" altLang="zh-CN" sz="2200" b="1" dirty="0">
                  <a:solidFill>
                    <a:srgbClr val="FF9933"/>
                  </a:solidFill>
                  <a:latin typeface="宋体" panose="02010600030101010101" pitchFamily="2" charset="-122"/>
                </a:endParaRPr>
              </a:p>
            </p:txBody>
          </p:sp>
          <p:sp>
            <p:nvSpPr>
              <p:cNvPr id="73786" name="矩形 97301"/>
              <p:cNvSpPr/>
              <p:nvPr/>
            </p:nvSpPr>
            <p:spPr>
              <a:xfrm>
                <a:off x="3525" y="2227"/>
                <a:ext cx="89" cy="211"/>
              </a:xfrm>
              <a:prstGeom prst="rect">
                <a:avLst/>
              </a:prstGeom>
              <a:noFill/>
              <a:ln w="9525">
                <a:noFill/>
              </a:ln>
            </p:spPr>
            <p:txBody>
              <a:bodyPr wrap="none" lIns="0" tIns="0" rIns="0" bIns="0">
                <a:spAutoFit/>
              </a:bodyPr>
              <a:lstStyle/>
              <a:p>
                <a:pPr eaLnBrk="0" hangingPunct="0"/>
                <a:r>
                  <a:rPr lang="en-US" altLang="zh-CN" sz="2200" b="1" dirty="0">
                    <a:solidFill>
                      <a:srgbClr val="FF9933"/>
                    </a:solidFill>
                    <a:latin typeface="宋体" panose="02010600030101010101" pitchFamily="2" charset="-122"/>
                  </a:rPr>
                  <a:t>+</a:t>
                </a:r>
                <a:endParaRPr lang="en-US" altLang="zh-CN" sz="2200" b="1" dirty="0">
                  <a:solidFill>
                    <a:srgbClr val="FF9933"/>
                  </a:solidFill>
                  <a:latin typeface="宋体" panose="02010600030101010101" pitchFamily="2" charset="-122"/>
                </a:endParaRPr>
              </a:p>
            </p:txBody>
          </p:sp>
          <p:sp>
            <p:nvSpPr>
              <p:cNvPr id="73787" name="矩形 97302"/>
              <p:cNvSpPr/>
              <p:nvPr/>
            </p:nvSpPr>
            <p:spPr>
              <a:xfrm>
                <a:off x="3533" y="2661"/>
                <a:ext cx="89" cy="211"/>
              </a:xfrm>
              <a:prstGeom prst="rect">
                <a:avLst/>
              </a:prstGeom>
              <a:noFill/>
              <a:ln w="9525">
                <a:noFill/>
              </a:ln>
            </p:spPr>
            <p:txBody>
              <a:bodyPr wrap="none" lIns="0" tIns="0" rIns="0" bIns="0">
                <a:spAutoFit/>
              </a:bodyPr>
              <a:lstStyle/>
              <a:p>
                <a:pPr eaLnBrk="0" hangingPunct="0"/>
                <a:r>
                  <a:rPr lang="en-US" altLang="zh-CN" sz="2200" b="1" dirty="0">
                    <a:solidFill>
                      <a:srgbClr val="FF9933"/>
                    </a:solidFill>
                    <a:latin typeface="宋体" panose="02010600030101010101" pitchFamily="2" charset="-122"/>
                  </a:rPr>
                  <a:t>-</a:t>
                </a:r>
                <a:endParaRPr lang="en-US" altLang="zh-CN" sz="2200" b="1" dirty="0">
                  <a:solidFill>
                    <a:srgbClr val="FF9933"/>
                  </a:solidFill>
                  <a:latin typeface="宋体" panose="02010600030101010101" pitchFamily="2" charset="-122"/>
                </a:endParaRPr>
              </a:p>
            </p:txBody>
          </p:sp>
          <p:sp>
            <p:nvSpPr>
              <p:cNvPr id="73788" name="矩形 97303"/>
              <p:cNvSpPr/>
              <p:nvPr/>
            </p:nvSpPr>
            <p:spPr>
              <a:xfrm>
                <a:off x="3439" y="2926"/>
                <a:ext cx="110" cy="182"/>
              </a:xfrm>
              <a:prstGeom prst="rect">
                <a:avLst/>
              </a:prstGeom>
              <a:noFill/>
              <a:ln w="9525">
                <a:noFill/>
              </a:ln>
            </p:spPr>
            <p:txBody>
              <a:bodyPr wrap="none" lIns="0" tIns="0" rIns="0" bIns="0">
                <a:spAutoFit/>
              </a:bodyPr>
              <a:lstStyle/>
              <a:p>
                <a:pPr eaLnBrk="0" hangingPunct="0"/>
                <a:r>
                  <a:rPr lang="en-US" altLang="zh-CN" sz="1900" b="1" dirty="0">
                    <a:solidFill>
                      <a:srgbClr val="FF9933"/>
                    </a:solidFill>
                    <a:latin typeface="Times New Roman" panose="02020603050405020304" pitchFamily="18" charset="0"/>
                  </a:rPr>
                  <a:t>R</a:t>
                </a:r>
                <a:endParaRPr lang="en-US" altLang="zh-CN" dirty="0">
                  <a:solidFill>
                    <a:srgbClr val="FF9933"/>
                  </a:solidFill>
                  <a:latin typeface="Times New Roman" panose="02020603050405020304" pitchFamily="18" charset="0"/>
                </a:endParaRPr>
              </a:p>
            </p:txBody>
          </p:sp>
          <p:sp>
            <p:nvSpPr>
              <p:cNvPr id="73789" name="矩形 97304"/>
              <p:cNvSpPr/>
              <p:nvPr/>
            </p:nvSpPr>
            <p:spPr>
              <a:xfrm>
                <a:off x="4954" y="2624"/>
                <a:ext cx="139" cy="230"/>
              </a:xfrm>
              <a:prstGeom prst="rect">
                <a:avLst/>
              </a:prstGeom>
              <a:noFill/>
              <a:ln w="9525">
                <a:noFill/>
              </a:ln>
            </p:spPr>
            <p:txBody>
              <a:bodyPr wrap="none" lIns="0" tIns="0" rIns="0" bIns="0">
                <a:spAutoFit/>
              </a:bodyPr>
              <a:lstStyle/>
              <a:p>
                <a:pPr eaLnBrk="0" hangingPunct="0"/>
                <a:r>
                  <a:rPr lang="en-US" altLang="zh-CN" sz="2400" b="1" dirty="0">
                    <a:solidFill>
                      <a:srgbClr val="FF9933"/>
                    </a:solidFill>
                    <a:latin typeface="Times New Roman" panose="02020603050405020304" pitchFamily="18" charset="0"/>
                  </a:rPr>
                  <a:t>U</a:t>
                </a:r>
                <a:endParaRPr lang="en-US" altLang="zh-CN" sz="2400" b="1" dirty="0">
                  <a:solidFill>
                    <a:srgbClr val="FF9933"/>
                  </a:solidFill>
                  <a:latin typeface="Times New Roman" panose="02020603050405020304" pitchFamily="18" charset="0"/>
                </a:endParaRPr>
              </a:p>
            </p:txBody>
          </p:sp>
          <p:sp>
            <p:nvSpPr>
              <p:cNvPr id="73790" name="文本框 97305"/>
              <p:cNvSpPr txBox="1"/>
              <p:nvPr/>
            </p:nvSpPr>
            <p:spPr>
              <a:xfrm>
                <a:off x="4233" y="2153"/>
                <a:ext cx="288" cy="288"/>
              </a:xfrm>
              <a:prstGeom prst="rect">
                <a:avLst/>
              </a:prstGeom>
              <a:noFill/>
              <a:ln w="9525">
                <a:noFill/>
              </a:ln>
            </p:spPr>
            <p:txBody>
              <a:bodyPr>
                <a:spAutoFit/>
              </a:bodyPr>
              <a:lstStyle/>
              <a:p>
                <a:pPr>
                  <a:spcBef>
                    <a:spcPct val="50000"/>
                  </a:spcBef>
                </a:pPr>
                <a:r>
                  <a:rPr lang="en-US" altLang="zh-CN" sz="2400" b="1" dirty="0">
                    <a:solidFill>
                      <a:srgbClr val="FF9933"/>
                    </a:solidFill>
                    <a:latin typeface="Times New Roman" panose="02020603050405020304" pitchFamily="18" charset="0"/>
                  </a:rPr>
                  <a:t>Is</a:t>
                </a:r>
                <a:endParaRPr lang="en-US" altLang="zh-CN" sz="2400" b="1" dirty="0">
                  <a:solidFill>
                    <a:srgbClr val="FF9933"/>
                  </a:solidFill>
                  <a:latin typeface="Times New Roman" panose="02020603050405020304" pitchFamily="18" charset="0"/>
                </a:endParaRPr>
              </a:p>
            </p:txBody>
          </p:sp>
        </p:grpSp>
      </p:grpSp>
      <p:sp>
        <p:nvSpPr>
          <p:cNvPr id="73739" name="椭圆 97306"/>
          <p:cNvSpPr/>
          <p:nvPr/>
        </p:nvSpPr>
        <p:spPr>
          <a:xfrm>
            <a:off x="5695950" y="1266825"/>
            <a:ext cx="481013" cy="417513"/>
          </a:xfrm>
          <a:prstGeom prst="ellipse">
            <a:avLst/>
          </a:prstGeom>
          <a:solidFill>
            <a:srgbClr val="0078F0"/>
          </a:solidFill>
          <a:ln w="38100" cap="flat" cmpd="sng">
            <a:solidFill>
              <a:srgbClr val="99CCFF"/>
            </a:solidFill>
            <a:prstDash val="solid"/>
            <a:headEnd type="none" w="med" len="med"/>
            <a:tailEnd type="none" w="med" len="med"/>
          </a:ln>
        </p:spPr>
        <p:txBody>
          <a:bodyPr/>
          <a:lstStyle/>
          <a:p>
            <a:endParaRPr lang="zh-CN" altLang="en-US" dirty="0">
              <a:latin typeface="Times New Roman" panose="02020603050405020304" pitchFamily="18" charset="0"/>
            </a:endParaRPr>
          </a:p>
        </p:txBody>
      </p:sp>
      <p:grpSp>
        <p:nvGrpSpPr>
          <p:cNvPr id="73740" name="组合 97307"/>
          <p:cNvGrpSpPr/>
          <p:nvPr/>
        </p:nvGrpSpPr>
        <p:grpSpPr>
          <a:xfrm>
            <a:off x="5076825" y="333375"/>
            <a:ext cx="3751263" cy="2589213"/>
            <a:chOff x="3217" y="228"/>
            <a:chExt cx="2363" cy="1631"/>
          </a:xfrm>
        </p:grpSpPr>
        <p:sp>
          <p:nvSpPr>
            <p:cNvPr id="73748" name="文本框 97308"/>
            <p:cNvSpPr txBox="1"/>
            <p:nvPr/>
          </p:nvSpPr>
          <p:spPr>
            <a:xfrm>
              <a:off x="4752" y="228"/>
              <a:ext cx="443" cy="327"/>
            </a:xfrm>
            <a:prstGeom prst="rect">
              <a:avLst/>
            </a:prstGeom>
            <a:noFill/>
            <a:ln w="12700">
              <a:noFill/>
            </a:ln>
          </p:spPr>
          <p:txBody>
            <a:bodyPr wrap="none">
              <a:spAutoFit/>
            </a:bodyPr>
            <a:lstStyle/>
            <a:p>
              <a:pPr eaLnBrk="0" hangingPunct="0"/>
              <a:r>
                <a:rPr lang="en-US" altLang="zh-CN" b="1" dirty="0">
                  <a:solidFill>
                    <a:srgbClr val="FF9900"/>
                  </a:solidFill>
                  <a:latin typeface="Times New Roman" panose="02020603050405020304" pitchFamily="18" charset="0"/>
                </a:rPr>
                <a:t>I=0</a:t>
              </a:r>
              <a:endParaRPr lang="en-US" altLang="zh-CN" b="1" dirty="0">
                <a:solidFill>
                  <a:srgbClr val="FF9900"/>
                </a:solidFill>
                <a:latin typeface="Times New Roman" panose="02020603050405020304" pitchFamily="18" charset="0"/>
              </a:endParaRPr>
            </a:p>
          </p:txBody>
        </p:sp>
        <p:grpSp>
          <p:nvGrpSpPr>
            <p:cNvPr id="73749" name="组合 97309"/>
            <p:cNvGrpSpPr/>
            <p:nvPr/>
          </p:nvGrpSpPr>
          <p:grpSpPr>
            <a:xfrm>
              <a:off x="3217" y="426"/>
              <a:ext cx="2363" cy="1433"/>
              <a:chOff x="3217" y="426"/>
              <a:chExt cx="2363" cy="1433"/>
            </a:xfrm>
          </p:grpSpPr>
          <p:sp>
            <p:nvSpPr>
              <p:cNvPr id="73750" name="直接连接符 97310"/>
              <p:cNvSpPr/>
              <p:nvPr/>
            </p:nvSpPr>
            <p:spPr>
              <a:xfrm>
                <a:off x="5279" y="943"/>
                <a:ext cx="0" cy="418"/>
              </a:xfrm>
              <a:prstGeom prst="line">
                <a:avLst/>
              </a:prstGeom>
              <a:ln w="38100" cap="flat" cmpd="sng">
                <a:solidFill>
                  <a:srgbClr val="FF0000"/>
                </a:solidFill>
                <a:prstDash val="solid"/>
                <a:headEnd type="none" w="sm" len="sm"/>
                <a:tailEnd type="arrow" w="med" len="med"/>
              </a:ln>
            </p:spPr>
            <p:txBody>
              <a:bodyPr/>
              <a:lstStyle/>
              <a:p>
                <a:endParaRPr lang="zh-CN" altLang="en-US"/>
              </a:p>
            </p:txBody>
          </p:sp>
          <p:grpSp>
            <p:nvGrpSpPr>
              <p:cNvPr id="73751" name="组合 97311"/>
              <p:cNvGrpSpPr/>
              <p:nvPr/>
            </p:nvGrpSpPr>
            <p:grpSpPr>
              <a:xfrm>
                <a:off x="3217" y="426"/>
                <a:ext cx="2363" cy="1433"/>
                <a:chOff x="3217" y="426"/>
                <a:chExt cx="2363" cy="1433"/>
              </a:xfrm>
            </p:grpSpPr>
            <p:sp>
              <p:nvSpPr>
                <p:cNvPr id="73752" name="文本框 97312"/>
                <p:cNvSpPr txBox="1"/>
                <p:nvPr/>
              </p:nvSpPr>
              <p:spPr>
                <a:xfrm>
                  <a:off x="3732" y="556"/>
                  <a:ext cx="262" cy="365"/>
                </a:xfrm>
                <a:prstGeom prst="rect">
                  <a:avLst/>
                </a:prstGeom>
                <a:noFill/>
                <a:ln w="12700">
                  <a:noFill/>
                </a:ln>
              </p:spPr>
              <p:txBody>
                <a:bodyPr wrap="none">
                  <a:spAutoFit/>
                </a:bodyPr>
                <a:lstStyle/>
                <a:p>
                  <a:pPr eaLnBrk="0" hangingPunct="0"/>
                  <a:r>
                    <a:rPr lang="en-US" altLang="zh-CN" sz="3200" b="1" i="1" dirty="0">
                      <a:solidFill>
                        <a:srgbClr val="FF9933"/>
                      </a:solidFill>
                      <a:latin typeface="Times New Roman" panose="02020603050405020304" pitchFamily="18" charset="0"/>
                    </a:rPr>
                    <a:t>+</a:t>
                  </a:r>
                  <a:endParaRPr lang="en-US" altLang="zh-CN" sz="3200" b="1" i="1" dirty="0">
                    <a:solidFill>
                      <a:srgbClr val="FF9933"/>
                    </a:solidFill>
                    <a:latin typeface="Times New Roman" panose="02020603050405020304" pitchFamily="18" charset="0"/>
                  </a:endParaRPr>
                </a:p>
              </p:txBody>
            </p:sp>
            <p:sp>
              <p:nvSpPr>
                <p:cNvPr id="73753" name="文本框 97313"/>
                <p:cNvSpPr txBox="1"/>
                <p:nvPr/>
              </p:nvSpPr>
              <p:spPr>
                <a:xfrm>
                  <a:off x="3756" y="863"/>
                  <a:ext cx="244" cy="365"/>
                </a:xfrm>
                <a:prstGeom prst="rect">
                  <a:avLst/>
                </a:prstGeom>
                <a:noFill/>
                <a:ln w="12700">
                  <a:noFill/>
                </a:ln>
              </p:spPr>
              <p:txBody>
                <a:bodyPr wrap="none">
                  <a:spAutoFit/>
                </a:bodyPr>
                <a:lstStyle/>
                <a:p>
                  <a:pPr eaLnBrk="0" hangingPunct="0"/>
                  <a:r>
                    <a:rPr lang="en-US" altLang="zh-CN" sz="3200" b="1" i="1" dirty="0">
                      <a:solidFill>
                        <a:srgbClr val="FF9933"/>
                      </a:solidFill>
                      <a:latin typeface="Times New Roman" panose="02020603050405020304" pitchFamily="18" charset="0"/>
                    </a:rPr>
                    <a:t>_</a:t>
                  </a:r>
                  <a:endParaRPr lang="en-US" altLang="zh-CN" sz="3200" b="1" i="1" dirty="0">
                    <a:solidFill>
                      <a:srgbClr val="FF9933"/>
                    </a:solidFill>
                    <a:latin typeface="Times New Roman" panose="02020603050405020304" pitchFamily="18" charset="0"/>
                  </a:endParaRPr>
                </a:p>
              </p:txBody>
            </p:sp>
            <p:sp>
              <p:nvSpPr>
                <p:cNvPr id="73754" name="直接连接符 97314"/>
                <p:cNvSpPr/>
                <p:nvPr/>
              </p:nvSpPr>
              <p:spPr>
                <a:xfrm>
                  <a:off x="4980" y="645"/>
                  <a:ext cx="0" cy="1014"/>
                </a:xfrm>
                <a:prstGeom prst="line">
                  <a:avLst/>
                </a:prstGeom>
                <a:ln w="38100" cap="flat" cmpd="sng">
                  <a:solidFill>
                    <a:srgbClr val="009900"/>
                  </a:solidFill>
                  <a:prstDash val="solid"/>
                  <a:headEnd type="none" w="sm" len="sm"/>
                  <a:tailEnd type="none" w="sm" len="sm"/>
                </a:ln>
              </p:spPr>
              <p:txBody>
                <a:bodyPr/>
                <a:lstStyle/>
                <a:p>
                  <a:endParaRPr lang="zh-CN" altLang="en-US"/>
                </a:p>
              </p:txBody>
            </p:sp>
            <p:sp>
              <p:nvSpPr>
                <p:cNvPr id="73755" name="矩形 97315"/>
                <p:cNvSpPr/>
                <p:nvPr/>
              </p:nvSpPr>
              <p:spPr>
                <a:xfrm>
                  <a:off x="4925" y="1056"/>
                  <a:ext cx="127" cy="300"/>
                </a:xfrm>
                <a:prstGeom prst="rect">
                  <a:avLst/>
                </a:prstGeom>
                <a:solidFill>
                  <a:srgbClr val="0078F0"/>
                </a:solidFill>
                <a:ln w="38100" cap="flat" cmpd="sng">
                  <a:solidFill>
                    <a:srgbClr val="99CCFF"/>
                  </a:solidFill>
                  <a:prstDash val="solid"/>
                  <a:miter/>
                  <a:headEnd type="none" w="med" len="med"/>
                  <a:tailEnd type="none" w="med" len="med"/>
                </a:ln>
              </p:spPr>
              <p:txBody>
                <a:bodyPr/>
                <a:lstStyle/>
                <a:p>
                  <a:endParaRPr lang="zh-CN" altLang="en-US" dirty="0">
                    <a:latin typeface="Times New Roman" panose="02020603050405020304" pitchFamily="18" charset="0"/>
                  </a:endParaRPr>
                </a:p>
              </p:txBody>
            </p:sp>
            <p:sp>
              <p:nvSpPr>
                <p:cNvPr id="73756" name="直接连接符 97316"/>
                <p:cNvSpPr/>
                <p:nvPr/>
              </p:nvSpPr>
              <p:spPr>
                <a:xfrm>
                  <a:off x="3746" y="1659"/>
                  <a:ext cx="1241" cy="0"/>
                </a:xfrm>
                <a:prstGeom prst="line">
                  <a:avLst/>
                </a:prstGeom>
                <a:ln w="38100" cap="flat" cmpd="sng">
                  <a:solidFill>
                    <a:srgbClr val="009900"/>
                  </a:solidFill>
                  <a:prstDash val="solid"/>
                  <a:headEnd type="none" w="sm" len="sm"/>
                  <a:tailEnd type="none" w="sm" len="sm"/>
                </a:ln>
              </p:spPr>
              <p:txBody>
                <a:bodyPr/>
                <a:lstStyle/>
                <a:p>
                  <a:endParaRPr lang="zh-CN" altLang="en-US"/>
                </a:p>
              </p:txBody>
            </p:sp>
            <p:sp>
              <p:nvSpPr>
                <p:cNvPr id="73757" name="直接连接符 97317"/>
                <p:cNvSpPr/>
                <p:nvPr/>
              </p:nvSpPr>
              <p:spPr>
                <a:xfrm>
                  <a:off x="4746" y="528"/>
                  <a:ext cx="259" cy="0"/>
                </a:xfrm>
                <a:prstGeom prst="line">
                  <a:avLst/>
                </a:prstGeom>
                <a:ln w="38100" cap="flat" cmpd="sng">
                  <a:solidFill>
                    <a:srgbClr val="FF0000"/>
                  </a:solidFill>
                  <a:prstDash val="solid"/>
                  <a:headEnd type="none" w="sm" len="sm"/>
                  <a:tailEnd type="triangle" w="med" len="med"/>
                </a:ln>
              </p:spPr>
              <p:txBody>
                <a:bodyPr/>
                <a:lstStyle/>
                <a:p>
                  <a:endParaRPr lang="zh-CN" altLang="en-US"/>
                </a:p>
              </p:txBody>
            </p:sp>
            <p:sp>
              <p:nvSpPr>
                <p:cNvPr id="73758" name="文本框 97318"/>
                <p:cNvSpPr txBox="1"/>
                <p:nvPr/>
              </p:nvSpPr>
              <p:spPr>
                <a:xfrm>
                  <a:off x="4586" y="1043"/>
                  <a:ext cx="287" cy="365"/>
                </a:xfrm>
                <a:prstGeom prst="rect">
                  <a:avLst/>
                </a:prstGeom>
                <a:noFill/>
                <a:ln w="12700">
                  <a:noFill/>
                </a:ln>
              </p:spPr>
              <p:txBody>
                <a:bodyPr wrap="none">
                  <a:spAutoFit/>
                </a:bodyPr>
                <a:lstStyle/>
                <a:p>
                  <a:pPr eaLnBrk="0" hangingPunct="0"/>
                  <a:r>
                    <a:rPr lang="en-US" altLang="zh-CN" sz="3200" b="1" i="1" dirty="0">
                      <a:solidFill>
                        <a:srgbClr val="FF9933"/>
                      </a:solidFill>
                      <a:latin typeface="Times New Roman" panose="02020603050405020304" pitchFamily="18" charset="0"/>
                    </a:rPr>
                    <a:t>R</a:t>
                  </a:r>
                  <a:endParaRPr lang="en-US" altLang="zh-CN" sz="3200" b="1" i="1" dirty="0">
                    <a:solidFill>
                      <a:srgbClr val="FF9933"/>
                    </a:solidFill>
                    <a:latin typeface="Times New Roman" panose="02020603050405020304" pitchFamily="18" charset="0"/>
                  </a:endParaRPr>
                </a:p>
              </p:txBody>
            </p:sp>
            <p:sp>
              <p:nvSpPr>
                <p:cNvPr id="73759" name="文本框 97319"/>
                <p:cNvSpPr txBox="1"/>
                <p:nvPr/>
              </p:nvSpPr>
              <p:spPr>
                <a:xfrm>
                  <a:off x="5279" y="906"/>
                  <a:ext cx="301" cy="365"/>
                </a:xfrm>
                <a:prstGeom prst="rect">
                  <a:avLst/>
                </a:prstGeom>
                <a:noFill/>
                <a:ln w="12700">
                  <a:noFill/>
                </a:ln>
              </p:spPr>
              <p:txBody>
                <a:bodyPr wrap="none">
                  <a:spAutoFit/>
                </a:bodyPr>
                <a:lstStyle/>
                <a:p>
                  <a:pPr eaLnBrk="0" hangingPunct="0"/>
                  <a:r>
                    <a:rPr lang="en-US" altLang="zh-CN" sz="3200" b="1" i="1" dirty="0">
                      <a:solidFill>
                        <a:srgbClr val="FF9933"/>
                      </a:solidFill>
                      <a:latin typeface="Times New Roman" panose="02020603050405020304" pitchFamily="18" charset="0"/>
                    </a:rPr>
                    <a:t>U</a:t>
                  </a:r>
                  <a:endParaRPr lang="en-US" altLang="zh-CN" sz="3200" b="1" i="1" dirty="0">
                    <a:solidFill>
                      <a:srgbClr val="FF9933"/>
                    </a:solidFill>
                    <a:latin typeface="Times New Roman" panose="02020603050405020304" pitchFamily="18" charset="0"/>
                  </a:endParaRPr>
                </a:p>
              </p:txBody>
            </p:sp>
            <p:sp>
              <p:nvSpPr>
                <p:cNvPr id="73760" name="直接连接符 97320"/>
                <p:cNvSpPr/>
                <p:nvPr/>
              </p:nvSpPr>
              <p:spPr>
                <a:xfrm>
                  <a:off x="3746" y="645"/>
                  <a:ext cx="0" cy="1014"/>
                </a:xfrm>
                <a:prstGeom prst="line">
                  <a:avLst/>
                </a:prstGeom>
                <a:ln w="38100" cap="flat" cmpd="sng">
                  <a:solidFill>
                    <a:srgbClr val="009900"/>
                  </a:solidFill>
                  <a:prstDash val="solid"/>
                  <a:headEnd type="none" w="sm" len="sm"/>
                  <a:tailEnd type="none" w="sm" len="sm"/>
                </a:ln>
              </p:spPr>
              <p:txBody>
                <a:bodyPr/>
                <a:lstStyle/>
                <a:p>
                  <a:endParaRPr lang="zh-CN" altLang="en-US"/>
                </a:p>
              </p:txBody>
            </p:sp>
            <p:grpSp>
              <p:nvGrpSpPr>
                <p:cNvPr id="73761" name="组合 97321"/>
                <p:cNvGrpSpPr/>
                <p:nvPr/>
              </p:nvGrpSpPr>
              <p:grpSpPr>
                <a:xfrm>
                  <a:off x="3217" y="702"/>
                  <a:ext cx="311" cy="418"/>
                  <a:chOff x="3000" y="2644"/>
                  <a:chExt cx="311" cy="474"/>
                </a:xfrm>
              </p:grpSpPr>
              <p:sp>
                <p:nvSpPr>
                  <p:cNvPr id="73773" name="直接连接符 97322"/>
                  <p:cNvSpPr/>
                  <p:nvPr/>
                </p:nvSpPr>
                <p:spPr>
                  <a:xfrm flipV="1">
                    <a:off x="3311" y="2644"/>
                    <a:ext cx="0" cy="474"/>
                  </a:xfrm>
                  <a:prstGeom prst="line">
                    <a:avLst/>
                  </a:prstGeom>
                  <a:ln w="38100" cap="flat" cmpd="sng">
                    <a:solidFill>
                      <a:srgbClr val="FF0000"/>
                    </a:solidFill>
                    <a:prstDash val="solid"/>
                    <a:headEnd type="none" w="sm" len="sm"/>
                    <a:tailEnd type="arrow" w="med" len="med"/>
                  </a:ln>
                </p:spPr>
                <p:txBody>
                  <a:bodyPr/>
                  <a:lstStyle/>
                  <a:p>
                    <a:endParaRPr lang="zh-CN" altLang="en-US"/>
                  </a:p>
                </p:txBody>
              </p:sp>
              <p:sp>
                <p:nvSpPr>
                  <p:cNvPr id="73774" name="文本框 97323"/>
                  <p:cNvSpPr txBox="1"/>
                  <p:nvPr/>
                </p:nvSpPr>
                <p:spPr>
                  <a:xfrm>
                    <a:off x="3000" y="2719"/>
                    <a:ext cx="265" cy="371"/>
                  </a:xfrm>
                  <a:prstGeom prst="rect">
                    <a:avLst/>
                  </a:prstGeom>
                  <a:noFill/>
                  <a:ln w="12700">
                    <a:noFill/>
                  </a:ln>
                </p:spPr>
                <p:txBody>
                  <a:bodyPr wrap="none">
                    <a:spAutoFit/>
                  </a:bodyPr>
                  <a:lstStyle/>
                  <a:p>
                    <a:pPr eaLnBrk="0" hangingPunct="0"/>
                    <a:r>
                      <a:rPr lang="en-US" altLang="zh-CN" b="1" i="1" dirty="0">
                        <a:solidFill>
                          <a:srgbClr val="FF9933"/>
                        </a:solidFill>
                        <a:latin typeface="Times New Roman" panose="02020603050405020304" pitchFamily="18" charset="0"/>
                      </a:rPr>
                      <a:t>E</a:t>
                    </a:r>
                    <a:endParaRPr lang="en-US" altLang="zh-CN" b="1" i="1" dirty="0">
                      <a:solidFill>
                        <a:srgbClr val="FF9933"/>
                      </a:solidFill>
                      <a:latin typeface="Times New Roman" panose="02020603050405020304" pitchFamily="18" charset="0"/>
                    </a:endParaRPr>
                  </a:p>
                </p:txBody>
              </p:sp>
            </p:grpSp>
            <p:sp>
              <p:nvSpPr>
                <p:cNvPr id="73762" name="文本框 97324"/>
                <p:cNvSpPr txBox="1"/>
                <p:nvPr/>
              </p:nvSpPr>
              <p:spPr>
                <a:xfrm>
                  <a:off x="4982" y="426"/>
                  <a:ext cx="228" cy="327"/>
                </a:xfrm>
                <a:prstGeom prst="rect">
                  <a:avLst/>
                </a:prstGeom>
                <a:noFill/>
                <a:ln w="9525">
                  <a:noFill/>
                </a:ln>
              </p:spPr>
              <p:txBody>
                <a:bodyPr wrap="none">
                  <a:spAutoFit/>
                </a:bodyPr>
                <a:lstStyle/>
                <a:p>
                  <a:pPr eaLnBrk="0" hangingPunct="0"/>
                  <a:r>
                    <a:rPr lang="en-US" altLang="zh-CN" b="1" i="1" dirty="0">
                      <a:solidFill>
                        <a:srgbClr val="FF9933"/>
                      </a:solidFill>
                      <a:latin typeface="Times New Roman" panose="02020603050405020304" pitchFamily="18" charset="0"/>
                    </a:rPr>
                    <a:t>a</a:t>
                  </a:r>
                  <a:endParaRPr lang="en-US" altLang="zh-CN" b="1" i="1" dirty="0">
                    <a:solidFill>
                      <a:srgbClr val="FF9933"/>
                    </a:solidFill>
                    <a:latin typeface="Times New Roman" panose="02020603050405020304" pitchFamily="18" charset="0"/>
                  </a:endParaRPr>
                </a:p>
              </p:txBody>
            </p:sp>
            <p:sp>
              <p:nvSpPr>
                <p:cNvPr id="73763" name="文本框 97325"/>
                <p:cNvSpPr txBox="1"/>
                <p:nvPr/>
              </p:nvSpPr>
              <p:spPr>
                <a:xfrm>
                  <a:off x="5040" y="1532"/>
                  <a:ext cx="228" cy="327"/>
                </a:xfrm>
                <a:prstGeom prst="rect">
                  <a:avLst/>
                </a:prstGeom>
                <a:noFill/>
                <a:ln w="9525">
                  <a:noFill/>
                </a:ln>
              </p:spPr>
              <p:txBody>
                <a:bodyPr wrap="none">
                  <a:spAutoFit/>
                </a:bodyPr>
                <a:lstStyle/>
                <a:p>
                  <a:pPr eaLnBrk="0" hangingPunct="0"/>
                  <a:r>
                    <a:rPr lang="en-US" altLang="zh-CN" b="1" i="1" dirty="0">
                      <a:solidFill>
                        <a:srgbClr val="FF9933"/>
                      </a:solidFill>
                      <a:latin typeface="Times New Roman" panose="02020603050405020304" pitchFamily="18" charset="0"/>
                    </a:rPr>
                    <a:t>b</a:t>
                  </a:r>
                  <a:endParaRPr lang="en-US" altLang="zh-CN" b="1" i="1" dirty="0">
                    <a:solidFill>
                      <a:srgbClr val="FF9933"/>
                    </a:solidFill>
                    <a:latin typeface="Times New Roman" panose="02020603050405020304" pitchFamily="18" charset="0"/>
                  </a:endParaRPr>
                </a:p>
              </p:txBody>
            </p:sp>
            <p:sp>
              <p:nvSpPr>
                <p:cNvPr id="73764" name="直接连接符 97326"/>
                <p:cNvSpPr/>
                <p:nvPr/>
              </p:nvSpPr>
              <p:spPr>
                <a:xfrm>
                  <a:off x="3744" y="643"/>
                  <a:ext cx="420" cy="0"/>
                </a:xfrm>
                <a:prstGeom prst="line">
                  <a:avLst/>
                </a:prstGeom>
                <a:ln w="38100" cap="flat" cmpd="sng">
                  <a:solidFill>
                    <a:srgbClr val="009900"/>
                  </a:solidFill>
                  <a:prstDash val="solid"/>
                  <a:headEnd type="none" w="med" len="med"/>
                  <a:tailEnd type="none" w="med" len="med"/>
                </a:ln>
              </p:spPr>
              <p:txBody>
                <a:bodyPr/>
                <a:lstStyle/>
                <a:p>
                  <a:endParaRPr lang="zh-CN" altLang="en-US"/>
                </a:p>
              </p:txBody>
            </p:sp>
            <p:sp>
              <p:nvSpPr>
                <p:cNvPr id="73765" name="直接连接符 97327"/>
                <p:cNvSpPr/>
                <p:nvPr/>
              </p:nvSpPr>
              <p:spPr>
                <a:xfrm>
                  <a:off x="4512" y="632"/>
                  <a:ext cx="480" cy="0"/>
                </a:xfrm>
                <a:prstGeom prst="line">
                  <a:avLst/>
                </a:prstGeom>
                <a:ln w="38100" cap="flat" cmpd="sng">
                  <a:solidFill>
                    <a:srgbClr val="009900"/>
                  </a:solidFill>
                  <a:prstDash val="solid"/>
                  <a:headEnd type="none" w="med" len="med"/>
                  <a:tailEnd type="none" w="med" len="med"/>
                </a:ln>
              </p:spPr>
              <p:txBody>
                <a:bodyPr/>
                <a:lstStyle/>
                <a:p>
                  <a:endParaRPr lang="zh-CN" altLang="en-US"/>
                </a:p>
              </p:txBody>
            </p:sp>
            <p:sp>
              <p:nvSpPr>
                <p:cNvPr id="73766" name="直接连接符 97328"/>
                <p:cNvSpPr/>
                <p:nvPr/>
              </p:nvSpPr>
              <p:spPr>
                <a:xfrm flipH="1">
                  <a:off x="4176" y="495"/>
                  <a:ext cx="288" cy="148"/>
                </a:xfrm>
                <a:prstGeom prst="line">
                  <a:avLst/>
                </a:prstGeom>
                <a:ln w="38100" cap="flat" cmpd="sng">
                  <a:solidFill>
                    <a:srgbClr val="009900"/>
                  </a:solidFill>
                  <a:prstDash val="solid"/>
                  <a:headEnd type="none" w="med" len="med"/>
                  <a:tailEnd type="none" w="med" len="med"/>
                </a:ln>
              </p:spPr>
              <p:txBody>
                <a:bodyPr/>
                <a:lstStyle/>
                <a:p>
                  <a:endParaRPr lang="zh-CN" altLang="en-US"/>
                </a:p>
              </p:txBody>
            </p:sp>
            <p:sp>
              <p:nvSpPr>
                <p:cNvPr id="73767" name="文本框 97329"/>
                <p:cNvSpPr txBox="1"/>
                <p:nvPr/>
              </p:nvSpPr>
              <p:spPr>
                <a:xfrm>
                  <a:off x="4226" y="627"/>
                  <a:ext cx="241" cy="327"/>
                </a:xfrm>
                <a:prstGeom prst="rect">
                  <a:avLst/>
                </a:prstGeom>
                <a:noFill/>
                <a:ln w="28575">
                  <a:noFill/>
                </a:ln>
              </p:spPr>
              <p:txBody>
                <a:bodyPr wrap="none">
                  <a:spAutoFit/>
                </a:bodyPr>
                <a:lstStyle/>
                <a:p>
                  <a:pPr eaLnBrk="0" hangingPunct="0"/>
                  <a:r>
                    <a:rPr lang="en-US" altLang="zh-CN" b="1" dirty="0">
                      <a:solidFill>
                        <a:srgbClr val="FF9933"/>
                      </a:solidFill>
                      <a:latin typeface="Times New Roman" panose="02020603050405020304" pitchFamily="18" charset="0"/>
                    </a:rPr>
                    <a:t>S</a:t>
                  </a:r>
                  <a:endParaRPr lang="en-US" altLang="zh-CN" b="1" dirty="0">
                    <a:solidFill>
                      <a:srgbClr val="FF9933"/>
                    </a:solidFill>
                    <a:latin typeface="Times New Roman" panose="02020603050405020304" pitchFamily="18" charset="0"/>
                  </a:endParaRPr>
                </a:p>
              </p:txBody>
            </p:sp>
            <p:sp>
              <p:nvSpPr>
                <p:cNvPr id="73768" name="矩形 97330"/>
                <p:cNvSpPr/>
                <p:nvPr/>
              </p:nvSpPr>
              <p:spPr>
                <a:xfrm>
                  <a:off x="3677" y="1257"/>
                  <a:ext cx="127" cy="300"/>
                </a:xfrm>
                <a:prstGeom prst="rect">
                  <a:avLst/>
                </a:prstGeom>
                <a:solidFill>
                  <a:srgbClr val="0078F0"/>
                </a:solidFill>
                <a:ln w="38100" cap="flat" cmpd="sng">
                  <a:solidFill>
                    <a:srgbClr val="99CCFF"/>
                  </a:solidFill>
                  <a:prstDash val="solid"/>
                  <a:miter/>
                  <a:headEnd type="none" w="med" len="med"/>
                  <a:tailEnd type="none" w="med" len="med"/>
                </a:ln>
              </p:spPr>
              <p:txBody>
                <a:bodyPr/>
                <a:lstStyle/>
                <a:p>
                  <a:endParaRPr lang="zh-CN" altLang="en-US" dirty="0">
                    <a:latin typeface="Times New Roman" panose="02020603050405020304" pitchFamily="18" charset="0"/>
                  </a:endParaRPr>
                </a:p>
              </p:txBody>
            </p:sp>
            <p:sp>
              <p:nvSpPr>
                <p:cNvPr id="73769" name="文本框 97331"/>
                <p:cNvSpPr txBox="1"/>
                <p:nvPr/>
              </p:nvSpPr>
              <p:spPr>
                <a:xfrm>
                  <a:off x="3314" y="1262"/>
                  <a:ext cx="342" cy="327"/>
                </a:xfrm>
                <a:prstGeom prst="rect">
                  <a:avLst/>
                </a:prstGeom>
                <a:noFill/>
                <a:ln w="9525">
                  <a:noFill/>
                </a:ln>
              </p:spPr>
              <p:txBody>
                <a:bodyPr wrap="none">
                  <a:spAutoFit/>
                </a:bodyPr>
                <a:lstStyle/>
                <a:p>
                  <a:pPr eaLnBrk="0" hangingPunct="0"/>
                  <a:r>
                    <a:rPr lang="en-US" altLang="zh-CN" b="1" dirty="0">
                      <a:solidFill>
                        <a:srgbClr val="FF9933"/>
                      </a:solidFill>
                      <a:latin typeface="Times New Roman" panose="02020603050405020304" pitchFamily="18" charset="0"/>
                    </a:rPr>
                    <a:t>R</a:t>
                  </a:r>
                  <a:r>
                    <a:rPr lang="en-US" altLang="zh-CN" sz="1600" b="1" dirty="0">
                      <a:solidFill>
                        <a:srgbClr val="FF9933"/>
                      </a:solidFill>
                      <a:latin typeface="Times New Roman" panose="02020603050405020304" pitchFamily="18" charset="0"/>
                    </a:rPr>
                    <a:t>0</a:t>
                  </a:r>
                  <a:endParaRPr lang="en-US" altLang="zh-CN" sz="1600" b="1" dirty="0">
                    <a:solidFill>
                      <a:srgbClr val="FF9933"/>
                    </a:solidFill>
                    <a:latin typeface="Times New Roman" panose="02020603050405020304" pitchFamily="18" charset="0"/>
                  </a:endParaRPr>
                </a:p>
              </p:txBody>
            </p:sp>
            <p:sp>
              <p:nvSpPr>
                <p:cNvPr id="73770" name="直接连接符 97332"/>
                <p:cNvSpPr/>
                <p:nvPr/>
              </p:nvSpPr>
              <p:spPr>
                <a:xfrm>
                  <a:off x="4200" y="648"/>
                  <a:ext cx="0" cy="1020"/>
                </a:xfrm>
                <a:prstGeom prst="line">
                  <a:avLst/>
                </a:prstGeom>
                <a:ln w="38100" cap="flat" cmpd="sng">
                  <a:solidFill>
                    <a:srgbClr val="CC0099"/>
                  </a:solidFill>
                  <a:prstDash val="solid"/>
                  <a:headEnd type="none" w="med" len="med"/>
                  <a:tailEnd type="none" w="med" len="med"/>
                </a:ln>
              </p:spPr>
              <p:txBody>
                <a:bodyPr/>
                <a:lstStyle/>
                <a:p>
                  <a:endParaRPr lang="zh-CN" altLang="en-US"/>
                </a:p>
              </p:txBody>
            </p:sp>
            <p:sp>
              <p:nvSpPr>
                <p:cNvPr id="73771" name="文本框 97333"/>
                <p:cNvSpPr txBox="1"/>
                <p:nvPr/>
              </p:nvSpPr>
              <p:spPr>
                <a:xfrm>
                  <a:off x="4272" y="1020"/>
                  <a:ext cx="480" cy="327"/>
                </a:xfrm>
                <a:prstGeom prst="rect">
                  <a:avLst/>
                </a:prstGeom>
                <a:noFill/>
                <a:ln w="9525">
                  <a:noFill/>
                </a:ln>
              </p:spPr>
              <p:txBody>
                <a:bodyPr>
                  <a:spAutoFit/>
                </a:bodyPr>
                <a:lstStyle/>
                <a:p>
                  <a:pPr eaLnBrk="0" hangingPunct="0">
                    <a:spcBef>
                      <a:spcPct val="50000"/>
                    </a:spcBef>
                  </a:pPr>
                  <a:r>
                    <a:rPr lang="en-US" altLang="zh-CN" b="1" dirty="0">
                      <a:solidFill>
                        <a:srgbClr val="FF9933"/>
                      </a:solidFill>
                      <a:latin typeface="Times New Roman" panose="02020603050405020304" pitchFamily="18" charset="0"/>
                    </a:rPr>
                    <a:t>I</a:t>
                  </a:r>
                  <a:r>
                    <a:rPr lang="en-US" altLang="zh-CN" b="1" baseline="-25000" dirty="0">
                      <a:solidFill>
                        <a:srgbClr val="FF9933"/>
                      </a:solidFill>
                      <a:latin typeface="Times New Roman" panose="02020603050405020304" pitchFamily="18" charset="0"/>
                    </a:rPr>
                    <a:t>S</a:t>
                  </a:r>
                  <a:endParaRPr lang="en-US" altLang="zh-CN" b="1" baseline="-25000" dirty="0">
                    <a:solidFill>
                      <a:srgbClr val="FF9933"/>
                    </a:solidFill>
                    <a:latin typeface="Times New Roman" panose="02020603050405020304" pitchFamily="18" charset="0"/>
                  </a:endParaRPr>
                </a:p>
              </p:txBody>
            </p:sp>
            <p:sp>
              <p:nvSpPr>
                <p:cNvPr id="73772" name="直接连接符 97334"/>
                <p:cNvSpPr/>
                <p:nvPr/>
              </p:nvSpPr>
              <p:spPr>
                <a:xfrm>
                  <a:off x="4272" y="1044"/>
                  <a:ext cx="0" cy="432"/>
                </a:xfrm>
                <a:prstGeom prst="line">
                  <a:avLst/>
                </a:prstGeom>
                <a:ln w="38100" cap="flat" cmpd="sng">
                  <a:solidFill>
                    <a:srgbClr val="FF0000"/>
                  </a:solidFill>
                  <a:prstDash val="solid"/>
                  <a:headEnd type="none" w="med" len="med"/>
                  <a:tailEnd type="triangle" w="med" len="med"/>
                </a:ln>
              </p:spPr>
              <p:txBody>
                <a:bodyPr/>
                <a:lstStyle/>
                <a:p>
                  <a:endParaRPr lang="zh-CN" altLang="en-US"/>
                </a:p>
              </p:txBody>
            </p:sp>
          </p:grpSp>
        </p:grpSp>
      </p:grpSp>
      <p:sp>
        <p:nvSpPr>
          <p:cNvPr id="97336" name="左弧形箭头 97335"/>
          <p:cNvSpPr/>
          <p:nvPr/>
        </p:nvSpPr>
        <p:spPr>
          <a:xfrm>
            <a:off x="4859338" y="2533650"/>
            <a:ext cx="379412" cy="823913"/>
          </a:xfrm>
          <a:prstGeom prst="curvedRightArrow">
            <a:avLst>
              <a:gd name="adj1" fmla="val 43431"/>
              <a:gd name="adj2" fmla="val 86862"/>
              <a:gd name="adj3" fmla="val 33319"/>
            </a:avLst>
          </a:prstGeom>
          <a:solidFill>
            <a:srgbClr val="FFCC00"/>
          </a:solidFill>
          <a:ln w="9525" cap="flat" cmpd="sng">
            <a:solidFill>
              <a:schemeClr val="tx1"/>
            </a:solidFill>
            <a:prstDash val="solid"/>
            <a:miter/>
            <a:headEnd type="none" w="med" len="med"/>
            <a:tailEnd type="none" w="med" len="med"/>
          </a:ln>
        </p:spPr>
        <p:txBody>
          <a:bodyPr/>
          <a:lstStyle/>
          <a:p>
            <a:endParaRPr lang="zh-CN" altLang="en-US" dirty="0">
              <a:latin typeface="Times New Roman" panose="02020603050405020304" pitchFamily="18" charset="0"/>
            </a:endParaRPr>
          </a:p>
        </p:txBody>
      </p:sp>
      <p:sp>
        <p:nvSpPr>
          <p:cNvPr id="73742" name="文本框 97336"/>
          <p:cNvSpPr txBox="1"/>
          <p:nvPr/>
        </p:nvSpPr>
        <p:spPr>
          <a:xfrm>
            <a:off x="250825" y="981075"/>
            <a:ext cx="4537075" cy="2654300"/>
          </a:xfrm>
          <a:prstGeom prst="rect">
            <a:avLst/>
          </a:prstGeom>
          <a:noFill/>
          <a:ln w="9525">
            <a:noFill/>
          </a:ln>
        </p:spPr>
        <p:txBody>
          <a:bodyPr>
            <a:spAutoFit/>
          </a:bodyPr>
          <a:lstStyle/>
          <a:p>
            <a:pPr eaLnBrk="0" hangingPunct="0">
              <a:spcBef>
                <a:spcPct val="50000"/>
              </a:spcBef>
            </a:pPr>
            <a:r>
              <a:rPr lang="zh-CN" altLang="en-US" b="1" dirty="0">
                <a:latin typeface="Times New Roman" panose="02020603050405020304" pitchFamily="18" charset="0"/>
                <a:ea typeface="华文新魏" panose="02010800040101010101" pitchFamily="2" charset="-122"/>
              </a:rPr>
              <a:t>当某一电路的两端用电阻可以忽略不计的导线或开关连接起来，使该电路中的电流全部被导线或开关所旁路，这时电路所处的状态称为短路或短接。如右图所示。</a:t>
            </a:r>
            <a:endParaRPr lang="zh-CN" altLang="en-US" b="1" dirty="0">
              <a:latin typeface="Times New Roman" panose="02020603050405020304" pitchFamily="18" charset="0"/>
              <a:ea typeface="华文新魏" panose="02010800040101010101" pitchFamily="2" charset="-122"/>
            </a:endParaRPr>
          </a:p>
        </p:txBody>
      </p:sp>
      <p:grpSp>
        <p:nvGrpSpPr>
          <p:cNvPr id="73743" name="组合 97337"/>
          <p:cNvGrpSpPr/>
          <p:nvPr/>
        </p:nvGrpSpPr>
        <p:grpSpPr>
          <a:xfrm>
            <a:off x="322263" y="3716338"/>
            <a:ext cx="3889375" cy="1927225"/>
            <a:chOff x="470" y="3027"/>
            <a:chExt cx="2450" cy="1214"/>
          </a:xfrm>
        </p:grpSpPr>
        <p:sp>
          <p:nvSpPr>
            <p:cNvPr id="73745" name="文本框 97338"/>
            <p:cNvSpPr txBox="1"/>
            <p:nvPr/>
          </p:nvSpPr>
          <p:spPr>
            <a:xfrm>
              <a:off x="470" y="3027"/>
              <a:ext cx="2450" cy="1214"/>
            </a:xfrm>
            <a:prstGeom prst="rect">
              <a:avLst/>
            </a:prstGeom>
            <a:solidFill>
              <a:srgbClr val="99CCFF"/>
            </a:solidFill>
            <a:ln w="9525" cap="flat" cmpd="sng">
              <a:solidFill>
                <a:schemeClr val="bg2"/>
              </a:solidFill>
              <a:prstDash val="solid"/>
              <a:miter/>
              <a:headEnd type="none" w="med" len="med"/>
              <a:tailEnd type="none" w="med" len="med"/>
            </a:ln>
          </p:spPr>
          <p:txBody>
            <a:bodyPr>
              <a:spAutoFit/>
            </a:bodyPr>
            <a:lstStyle/>
            <a:p>
              <a:pPr>
                <a:spcBef>
                  <a:spcPct val="50000"/>
                </a:spcBef>
              </a:pPr>
              <a:r>
                <a:rPr lang="zh-CN" altLang="en-US" sz="2400" b="1" dirty="0">
                  <a:latin typeface="Times New Roman" panose="02020603050405020304" pitchFamily="18" charset="0"/>
                  <a:ea typeface="华文新魏" panose="02010800040101010101" pitchFamily="2" charset="-122"/>
                </a:rPr>
                <a:t>当</a:t>
              </a:r>
              <a:r>
                <a:rPr lang="en-US" altLang="zh-CN" sz="2400" b="1" dirty="0">
                  <a:latin typeface="Times New Roman" panose="02020603050405020304" pitchFamily="18" charset="0"/>
                </a:rPr>
                <a:t>R</a:t>
              </a:r>
              <a:r>
                <a:rPr lang="en-US" altLang="zh-CN" sz="2400" b="1" baseline="-25000" dirty="0">
                  <a:latin typeface="Times New Roman" panose="02020603050405020304" pitchFamily="18" charset="0"/>
                </a:rPr>
                <a:t>0</a:t>
              </a:r>
              <a:r>
                <a:rPr lang="en-US" altLang="zh-CN" sz="2400" b="1" dirty="0">
                  <a:latin typeface="Times New Roman" panose="02020603050405020304" pitchFamily="18" charset="0"/>
                </a:rPr>
                <a:t>     0</a:t>
              </a:r>
              <a:r>
                <a:rPr lang="zh-CN" altLang="en-US" sz="2400" b="1" dirty="0">
                  <a:latin typeface="Times New Roman" panose="02020603050405020304" pitchFamily="18" charset="0"/>
                </a:rPr>
                <a:t>时，</a:t>
              </a:r>
              <a:r>
                <a:rPr lang="en-US" altLang="zh-CN" sz="2400" b="1" dirty="0">
                  <a:latin typeface="Times New Roman" panose="02020603050405020304" pitchFamily="18" charset="0"/>
                </a:rPr>
                <a:t>I</a:t>
              </a:r>
              <a:r>
                <a:rPr lang="en-US" altLang="zh-CN" sz="2400" b="1" baseline="-25000" dirty="0">
                  <a:latin typeface="Times New Roman" panose="02020603050405020304" pitchFamily="18" charset="0"/>
                </a:rPr>
                <a:t>S</a:t>
              </a:r>
              <a:r>
                <a:rPr lang="en-US" altLang="zh-CN" sz="2400" b="1" dirty="0">
                  <a:latin typeface="Times New Roman" panose="02020603050405020304" pitchFamily="18" charset="0"/>
                </a:rPr>
                <a:t>       </a:t>
              </a:r>
              <a:r>
                <a:rPr lang="en-US" altLang="zh-CN" sz="2400" b="1" dirty="0">
                  <a:latin typeface="Times New Roman" panose="02020603050405020304" pitchFamily="18" charset="0"/>
                  <a:ea typeface="Arial Unicode MS" panose="020B0604020202020204" charset="-122"/>
                </a:rPr>
                <a:t>∞ </a:t>
              </a:r>
              <a:endParaRPr lang="en-US" altLang="zh-CN" sz="2400" b="1" dirty="0">
                <a:latin typeface="Times New Roman" panose="02020603050405020304" pitchFamily="18" charset="0"/>
                <a:ea typeface="Arial Unicode MS" panose="020B0604020202020204" charset="-122"/>
              </a:endParaRPr>
            </a:p>
            <a:p>
              <a:pPr>
                <a:spcBef>
                  <a:spcPct val="50000"/>
                </a:spcBef>
              </a:pPr>
              <a:r>
                <a:rPr lang="zh-CN" altLang="en-US" sz="2400" b="1" dirty="0">
                  <a:latin typeface="Times New Roman" panose="02020603050405020304" pitchFamily="18" charset="0"/>
                  <a:ea typeface="华文新魏" panose="02010800040101010101" pitchFamily="2" charset="-122"/>
                </a:rPr>
                <a:t>（烧毁电源，时间稍长会使用电设备烧毁和引起火灾）。</a:t>
              </a:r>
              <a:endParaRPr lang="zh-CN" altLang="en-US" sz="2400" b="1" dirty="0">
                <a:latin typeface="Times New Roman" panose="02020603050405020304" pitchFamily="18" charset="0"/>
                <a:ea typeface="华文新魏" panose="02010800040101010101" pitchFamily="2" charset="-122"/>
              </a:endParaRPr>
            </a:p>
            <a:p>
              <a:pPr>
                <a:spcBef>
                  <a:spcPct val="50000"/>
                </a:spcBef>
              </a:pPr>
              <a:r>
                <a:rPr lang="zh-CN" altLang="en-US" sz="2400" b="1" dirty="0">
                  <a:latin typeface="Times New Roman" panose="02020603050405020304" pitchFamily="18" charset="0"/>
                  <a:ea typeface="华文新魏" panose="02010800040101010101" pitchFamily="2" charset="-122"/>
                </a:rPr>
                <a:t>注意：电压源不允许短路！</a:t>
              </a:r>
              <a:endParaRPr lang="zh-CN" altLang="en-US" sz="2400" b="1" dirty="0">
                <a:latin typeface="Times New Roman" panose="02020603050405020304" pitchFamily="18" charset="0"/>
                <a:ea typeface="华文新魏" panose="02010800040101010101" pitchFamily="2" charset="-122"/>
              </a:endParaRPr>
            </a:p>
          </p:txBody>
        </p:sp>
        <p:sp>
          <p:nvSpPr>
            <p:cNvPr id="73746" name="直接连接符 97339"/>
            <p:cNvSpPr/>
            <p:nvPr/>
          </p:nvSpPr>
          <p:spPr>
            <a:xfrm>
              <a:off x="931" y="3168"/>
              <a:ext cx="194" cy="0"/>
            </a:xfrm>
            <a:prstGeom prst="line">
              <a:avLst/>
            </a:prstGeom>
            <a:ln w="38100" cap="flat" cmpd="sng">
              <a:solidFill>
                <a:schemeClr val="tx1"/>
              </a:solidFill>
              <a:prstDash val="solid"/>
              <a:miter/>
              <a:headEnd type="none" w="med" len="med"/>
              <a:tailEnd type="triangle" w="med" len="med"/>
            </a:ln>
          </p:spPr>
          <p:txBody>
            <a:bodyPr/>
            <a:lstStyle/>
            <a:p>
              <a:endParaRPr lang="zh-CN" altLang="en-US"/>
            </a:p>
          </p:txBody>
        </p:sp>
        <p:sp>
          <p:nvSpPr>
            <p:cNvPr id="73747" name="直接连接符 97340"/>
            <p:cNvSpPr/>
            <p:nvPr/>
          </p:nvSpPr>
          <p:spPr>
            <a:xfrm>
              <a:off x="1921" y="3180"/>
              <a:ext cx="194" cy="0"/>
            </a:xfrm>
            <a:prstGeom prst="line">
              <a:avLst/>
            </a:prstGeom>
            <a:ln w="38100" cap="flat" cmpd="sng">
              <a:solidFill>
                <a:schemeClr val="tx1"/>
              </a:solidFill>
              <a:prstDash val="solid"/>
              <a:miter/>
              <a:headEnd type="none" w="med" len="med"/>
              <a:tailEnd type="triangle" w="med" len="med"/>
            </a:ln>
          </p:spPr>
          <p:txBody>
            <a:bodyPr/>
            <a:lstStyle/>
            <a:p>
              <a:endParaRPr lang="zh-CN" altLang="en-US"/>
            </a:p>
          </p:txBody>
        </p:sp>
      </p:grpSp>
      <p:sp>
        <p:nvSpPr>
          <p:cNvPr id="73744" name="文本框 97341"/>
          <p:cNvSpPr txBox="1"/>
          <p:nvPr/>
        </p:nvSpPr>
        <p:spPr>
          <a:xfrm>
            <a:off x="250825" y="5876925"/>
            <a:ext cx="8893175" cy="822325"/>
          </a:xfrm>
          <a:prstGeom prst="rect">
            <a:avLst/>
          </a:prstGeom>
          <a:noFill/>
          <a:ln w="9525">
            <a:noFill/>
          </a:ln>
        </p:spPr>
        <p:txBody>
          <a:bodyPr>
            <a:spAutoFit/>
          </a:bodyPr>
          <a:lstStyle/>
          <a:p>
            <a:pPr eaLnBrk="0" hangingPunct="0">
              <a:spcBef>
                <a:spcPct val="50000"/>
              </a:spcBef>
            </a:pPr>
            <a:r>
              <a:rPr lang="zh-CN" altLang="en-US" sz="2400" b="1" dirty="0">
                <a:latin typeface="Times New Roman" panose="02020603050405020304" pitchFamily="18" charset="0"/>
                <a:ea typeface="华文新魏" panose="02010800040101010101" pitchFamily="2" charset="-122"/>
              </a:rPr>
              <a:t>必须在电路中接入熔断器等短路保护装置，以便在电源短路时能迅速将电源与电路的短路部分断开。</a:t>
            </a:r>
            <a:endParaRPr lang="zh-CN" altLang="en-US" sz="2400" b="1" dirty="0">
              <a:latin typeface="Times New Roman" panose="02020603050405020304" pitchFamily="18" charset="0"/>
              <a:ea typeface="华文新魏" panose="02010800040101010101" pitchFamily="2"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7282"/>
                                        </p:tgtEl>
                                        <p:attrNameLst>
                                          <p:attrName>style.visibility</p:attrName>
                                        </p:attrNameLst>
                                      </p:cBhvr>
                                      <p:to>
                                        <p:strVal val="visible"/>
                                      </p:to>
                                    </p:set>
                                    <p:anim calcmode="lin" valueType="num">
                                      <p:cBhvr>
                                        <p:cTn id="7" dur="500" fill="hold"/>
                                        <p:tgtEl>
                                          <p:spTgt spid="97282"/>
                                        </p:tgtEl>
                                        <p:attrNameLst>
                                          <p:attrName>ppt_x</p:attrName>
                                        </p:attrNameLst>
                                      </p:cBhvr>
                                      <p:tavLst>
                                        <p:tav tm="0">
                                          <p:val>
                                            <p:strVal val="0-#ppt_w/2"/>
                                          </p:val>
                                        </p:tav>
                                        <p:tav tm="100000">
                                          <p:val>
                                            <p:strVal val="#ppt_x"/>
                                          </p:val>
                                        </p:tav>
                                      </p:tavLst>
                                    </p:anim>
                                    <p:anim calcmode="lin" valueType="num">
                                      <p:cBhvr>
                                        <p:cTn id="8" dur="500" fill="hold"/>
                                        <p:tgtEl>
                                          <p:spTgt spid="9728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97336"/>
                                        </p:tgtEl>
                                        <p:attrNameLst>
                                          <p:attrName>style.visibility</p:attrName>
                                        </p:attrNameLst>
                                      </p:cBhvr>
                                      <p:to>
                                        <p:strVal val="visible"/>
                                      </p:to>
                                    </p:set>
                                    <p:anim calcmode="lin" valueType="num">
                                      <p:cBhvr>
                                        <p:cTn id="13" dur="500" fill="hold"/>
                                        <p:tgtEl>
                                          <p:spTgt spid="97336"/>
                                        </p:tgtEl>
                                        <p:attrNameLst>
                                          <p:attrName>ppt_x</p:attrName>
                                        </p:attrNameLst>
                                      </p:cBhvr>
                                      <p:tavLst>
                                        <p:tav tm="0">
                                          <p:val>
                                            <p:strVal val="0-#ppt_w/2"/>
                                          </p:val>
                                        </p:tav>
                                        <p:tav tm="100000">
                                          <p:val>
                                            <p:strVal val="#ppt_x"/>
                                          </p:val>
                                        </p:tav>
                                      </p:tavLst>
                                    </p:anim>
                                    <p:anim calcmode="lin" valueType="num">
                                      <p:cBhvr>
                                        <p:cTn id="14" dur="500" fill="hold"/>
                                        <p:tgtEl>
                                          <p:spTgt spid="973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2" grpId="0"/>
    </p:bld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5" name="Text Box 3"/>
          <p:cNvSpPr txBox="1"/>
          <p:nvPr/>
        </p:nvSpPr>
        <p:spPr>
          <a:xfrm>
            <a:off x="560958" y="281738"/>
            <a:ext cx="3672334" cy="523220"/>
          </a:xfrm>
          <a:prstGeom prst="rect">
            <a:avLst/>
          </a:prstGeom>
          <a:gradFill rotWithShape="0">
            <a:gsLst>
              <a:gs pos="0">
                <a:srgbClr val="CCFFCC"/>
              </a:gs>
              <a:gs pos="100000">
                <a:srgbClr val="FFFFFF"/>
              </a:gs>
            </a:gsLst>
            <a:lin ang="5400000" scaled="1"/>
            <a:tileRect/>
          </a:gradFill>
          <a:ln w="9525">
            <a:noFill/>
          </a:ln>
        </p:spPr>
        <p:txBody>
          <a:bodyPr wrap="square" anchor="ctr" anchorCtr="0">
            <a:spAutoFit/>
          </a:bodyPr>
          <a:lstStyle/>
          <a:p>
            <a:pPr algn="ctr" eaLnBrk="0" hangingPunct="0">
              <a:spcBef>
                <a:spcPct val="50000"/>
              </a:spcBef>
            </a:pPr>
            <a:r>
              <a:rPr lang="zh-CN" altLang="en-US" b="1" dirty="0">
                <a:solidFill>
                  <a:srgbClr val="990000"/>
                </a:solidFill>
                <a:latin typeface="Times New Roman" panose="02020603050405020304" pitchFamily="18" charset="0"/>
              </a:rPr>
              <a:t>电阻短路与开路</a:t>
            </a:r>
            <a:endParaRPr lang="zh-CN" altLang="en-US" b="1" dirty="0">
              <a:solidFill>
                <a:srgbClr val="990000"/>
              </a:solidFill>
              <a:latin typeface="Times New Roman" panose="02020603050405020304" pitchFamily="18" charset="0"/>
            </a:endParaRPr>
          </a:p>
        </p:txBody>
      </p:sp>
      <p:sp>
        <p:nvSpPr>
          <p:cNvPr id="43012" name="Text Box 4"/>
          <p:cNvSpPr txBox="1"/>
          <p:nvPr/>
        </p:nvSpPr>
        <p:spPr>
          <a:xfrm>
            <a:off x="1547813" y="3141663"/>
            <a:ext cx="2971800" cy="519112"/>
          </a:xfrm>
          <a:prstGeom prst="rect">
            <a:avLst/>
          </a:prstGeom>
          <a:noFill/>
          <a:ln w="9525">
            <a:noFill/>
          </a:ln>
        </p:spPr>
        <p:txBody>
          <a:bodyPr anchor="ctr" anchorCtr="0">
            <a:spAutoFit/>
          </a:bodyPr>
          <a:lstStyle/>
          <a:p>
            <a:pPr eaLnBrk="0" hangingPunct="0">
              <a:spcBef>
                <a:spcPct val="50000"/>
              </a:spcBef>
            </a:pPr>
            <a:r>
              <a:rPr lang="zh-CN" altLang="en-US" b="1" dirty="0">
                <a:latin typeface="Times New Roman" panose="02020603050405020304" pitchFamily="18" charset="0"/>
              </a:rPr>
              <a:t>对于一电阻</a:t>
            </a:r>
            <a:r>
              <a:rPr lang="en-US" altLang="zh-CN" b="1" i="1" dirty="0">
                <a:latin typeface="Times New Roman" panose="02020603050405020304" pitchFamily="18" charset="0"/>
              </a:rPr>
              <a:t>R</a:t>
            </a:r>
            <a:r>
              <a:rPr lang="zh-CN" altLang="en-US" b="1" dirty="0">
                <a:latin typeface="Times New Roman" panose="02020603050405020304" pitchFamily="18" charset="0"/>
              </a:rPr>
              <a:t>，</a:t>
            </a:r>
            <a:endParaRPr lang="zh-CN" altLang="en-US" b="1" dirty="0">
              <a:latin typeface="Times New Roman" panose="02020603050405020304" pitchFamily="18" charset="0"/>
            </a:endParaRPr>
          </a:p>
        </p:txBody>
      </p:sp>
      <p:sp>
        <p:nvSpPr>
          <p:cNvPr id="43013" name="Text Box 5"/>
          <p:cNvSpPr txBox="1"/>
          <p:nvPr/>
        </p:nvSpPr>
        <p:spPr>
          <a:xfrm>
            <a:off x="1619250" y="3805238"/>
            <a:ext cx="1555750" cy="519112"/>
          </a:xfrm>
          <a:prstGeom prst="rect">
            <a:avLst/>
          </a:prstGeom>
          <a:noFill/>
          <a:ln w="9525">
            <a:noFill/>
          </a:ln>
        </p:spPr>
        <p:txBody>
          <a:bodyPr anchor="ctr" anchorCtr="0">
            <a:spAutoFit/>
          </a:bodyPr>
          <a:lstStyle/>
          <a:p>
            <a:pPr eaLnBrk="0" hangingPunct="0">
              <a:spcBef>
                <a:spcPct val="50000"/>
              </a:spcBef>
            </a:pPr>
            <a:r>
              <a:rPr lang="zh-CN" altLang="en-US" b="1" dirty="0">
                <a:latin typeface="Times New Roman" panose="02020603050405020304" pitchFamily="18" charset="0"/>
              </a:rPr>
              <a:t>当  </a:t>
            </a:r>
            <a:r>
              <a:rPr lang="en-US" altLang="zh-CN" b="1" i="1" dirty="0">
                <a:latin typeface="Times New Roman" panose="02020603050405020304" pitchFamily="18" charset="0"/>
              </a:rPr>
              <a:t>R</a:t>
            </a:r>
            <a:r>
              <a:rPr lang="en-US" altLang="zh-CN" b="1" dirty="0">
                <a:latin typeface="Times New Roman" panose="02020603050405020304" pitchFamily="18" charset="0"/>
              </a:rPr>
              <a:t>=0</a:t>
            </a:r>
            <a:endParaRPr lang="en-US" altLang="zh-CN" b="1" dirty="0">
              <a:latin typeface="Times New Roman" panose="02020603050405020304" pitchFamily="18" charset="0"/>
            </a:endParaRPr>
          </a:p>
        </p:txBody>
      </p:sp>
      <p:graphicFrame>
        <p:nvGraphicFramePr>
          <p:cNvPr id="43014" name="Object 6"/>
          <p:cNvGraphicFramePr>
            <a:graphicFrameLocks noChangeAspect="1"/>
          </p:cNvGraphicFramePr>
          <p:nvPr/>
        </p:nvGraphicFramePr>
        <p:xfrm>
          <a:off x="5508625" y="2279650"/>
          <a:ext cx="3240088" cy="3030538"/>
        </p:xfrm>
        <a:graphic>
          <a:graphicData uri="http://schemas.openxmlformats.org/presentationml/2006/ole">
            <mc:AlternateContent xmlns:mc="http://schemas.openxmlformats.org/markup-compatibility/2006">
              <mc:Choice xmlns:v="urn:schemas-microsoft-com:vml" Requires="v">
                <p:oleObj spid="_x0000_s2" name="" r:id="rId1" imgW="841375" imgH="786130" progId="Visio.Drawing.11">
                  <p:embed/>
                </p:oleObj>
              </mc:Choice>
              <mc:Fallback>
                <p:oleObj name="" r:id="rId1" imgW="841375" imgH="786130" progId="Visio.Drawing.11">
                  <p:embed/>
                  <p:pic>
                    <p:nvPicPr>
                      <p:cNvPr id="0" name="图片 3138"/>
                      <p:cNvPicPr/>
                      <p:nvPr/>
                    </p:nvPicPr>
                    <p:blipFill>
                      <a:blip r:embed="rId2"/>
                      <a:stretch>
                        <a:fillRect/>
                      </a:stretch>
                    </p:blipFill>
                    <p:spPr>
                      <a:xfrm>
                        <a:off x="5508625" y="2279650"/>
                        <a:ext cx="3240088" cy="3030538"/>
                      </a:xfrm>
                      <a:prstGeom prst="rect">
                        <a:avLst/>
                      </a:prstGeom>
                      <a:noFill/>
                      <a:ln w="38100">
                        <a:noFill/>
                        <a:miter/>
                      </a:ln>
                    </p:spPr>
                  </p:pic>
                </p:oleObj>
              </mc:Fallback>
            </mc:AlternateContent>
          </a:graphicData>
        </a:graphic>
      </p:graphicFrame>
      <p:sp>
        <p:nvSpPr>
          <p:cNvPr id="43015" name="Rectangle 7"/>
          <p:cNvSpPr/>
          <p:nvPr/>
        </p:nvSpPr>
        <p:spPr>
          <a:xfrm>
            <a:off x="7380288" y="2565400"/>
            <a:ext cx="862012" cy="457200"/>
          </a:xfrm>
          <a:prstGeom prst="rect">
            <a:avLst/>
          </a:prstGeom>
          <a:noFill/>
          <a:ln w="9525">
            <a:noFill/>
          </a:ln>
        </p:spPr>
        <p:txBody>
          <a:bodyPr anchor="ctr" anchorCtr="0">
            <a:spAutoFit/>
          </a:bodyPr>
          <a:lstStyle/>
          <a:p>
            <a:pPr algn="ctr" eaLnBrk="0" hangingPunct="0">
              <a:spcBef>
                <a:spcPct val="50000"/>
              </a:spcBef>
            </a:pPr>
            <a:r>
              <a:rPr lang="zh-CN" altLang="en-US" sz="2400" b="1" dirty="0">
                <a:latin typeface="Times New Roman" panose="02020603050405020304" pitchFamily="18" charset="0"/>
              </a:rPr>
              <a:t>短路</a:t>
            </a:r>
            <a:endParaRPr lang="zh-CN" altLang="en-US" sz="2400" b="1" dirty="0">
              <a:latin typeface="Times New Roman" panose="02020603050405020304" pitchFamily="18" charset="0"/>
            </a:endParaRPr>
          </a:p>
        </p:txBody>
      </p:sp>
      <p:sp>
        <p:nvSpPr>
          <p:cNvPr id="43017" name="Rectangle 9"/>
          <p:cNvSpPr/>
          <p:nvPr/>
        </p:nvSpPr>
        <p:spPr>
          <a:xfrm>
            <a:off x="1712913" y="4525963"/>
            <a:ext cx="3362325" cy="519112"/>
          </a:xfrm>
          <a:prstGeom prst="rect">
            <a:avLst/>
          </a:prstGeom>
          <a:noFill/>
          <a:ln w="9525">
            <a:noFill/>
          </a:ln>
        </p:spPr>
        <p:txBody>
          <a:bodyPr wrap="none">
            <a:spAutoFit/>
          </a:bodyPr>
          <a:lstStyle/>
          <a:p>
            <a:r>
              <a:rPr lang="zh-CN" altLang="en-US" b="1" i="1" dirty="0">
                <a:latin typeface="Times New Roman" panose="02020603050405020304" pitchFamily="18" charset="0"/>
              </a:rPr>
              <a:t>i</a:t>
            </a:r>
            <a:r>
              <a:rPr lang="zh-CN" altLang="en-US" b="1" dirty="0">
                <a:latin typeface="Times New Roman" panose="02020603050405020304" pitchFamily="18" charset="0"/>
              </a:rPr>
              <a:t>为有限值时，</a:t>
            </a:r>
            <a:r>
              <a:rPr lang="zh-CN" altLang="en-US" b="1" i="1" dirty="0">
                <a:latin typeface="Times New Roman" panose="02020603050405020304" pitchFamily="18" charset="0"/>
              </a:rPr>
              <a:t>u</a:t>
            </a:r>
            <a:r>
              <a:rPr lang="zh-CN" altLang="en-US" b="1" dirty="0">
                <a:latin typeface="Times New Roman" panose="02020603050405020304" pitchFamily="18" charset="0"/>
              </a:rPr>
              <a:t>=0。</a:t>
            </a:r>
            <a:endParaRPr lang="zh-CN" altLang="en-US" b="1" dirty="0">
              <a:latin typeface="Times New Roman" panose="02020603050405020304" pitchFamily="18" charset="0"/>
            </a:endParaRPr>
          </a:p>
        </p:txBody>
      </p:sp>
      <p:sp>
        <p:nvSpPr>
          <p:cNvPr id="43018" name="Rectangle 10"/>
          <p:cNvSpPr/>
          <p:nvPr/>
        </p:nvSpPr>
        <p:spPr>
          <a:xfrm>
            <a:off x="3613150" y="3729038"/>
            <a:ext cx="966788" cy="519112"/>
          </a:xfrm>
          <a:prstGeom prst="rect">
            <a:avLst/>
          </a:prstGeom>
          <a:noFill/>
          <a:ln w="9525">
            <a:noFill/>
          </a:ln>
        </p:spPr>
        <p:txBody>
          <a:bodyPr anchor="ctr" anchorCtr="0">
            <a:spAutoFit/>
          </a:bodyPr>
          <a:lstStyle/>
          <a:p>
            <a:pPr eaLnBrk="0" hangingPunct="0">
              <a:spcBef>
                <a:spcPct val="50000"/>
              </a:spcBef>
            </a:pPr>
            <a:r>
              <a:rPr lang="zh-CN" altLang="en-US" b="1" dirty="0">
                <a:solidFill>
                  <a:srgbClr val="FF0000"/>
                </a:solidFill>
                <a:latin typeface="Times New Roman" panose="02020603050405020304" pitchFamily="18" charset="0"/>
              </a:rPr>
              <a:t>短路</a:t>
            </a:r>
            <a:endParaRPr lang="zh-CN" altLang="en-US" b="1" dirty="0">
              <a:solidFill>
                <a:srgbClr val="FF0000"/>
              </a:solidFill>
              <a:latin typeface="Times New Roman" panose="02020603050405020304" pitchFamily="18" charset="0"/>
            </a:endParaRPr>
          </a:p>
        </p:txBody>
      </p:sp>
      <p:sp>
        <p:nvSpPr>
          <p:cNvPr id="43019" name="Text Box 11"/>
          <p:cNvSpPr txBox="1"/>
          <p:nvPr/>
        </p:nvSpPr>
        <p:spPr>
          <a:xfrm>
            <a:off x="1619250" y="5260975"/>
            <a:ext cx="4895850" cy="519113"/>
          </a:xfrm>
          <a:prstGeom prst="rect">
            <a:avLst/>
          </a:prstGeom>
          <a:noFill/>
          <a:ln w="9525">
            <a:noFill/>
          </a:ln>
        </p:spPr>
        <p:txBody>
          <a:bodyPr anchor="ctr" anchorCtr="0">
            <a:spAutoFit/>
          </a:bodyPr>
          <a:lstStyle/>
          <a:p>
            <a:pPr eaLnBrk="0" hangingPunct="0">
              <a:spcBef>
                <a:spcPct val="50000"/>
              </a:spcBef>
            </a:pPr>
            <a:r>
              <a:rPr lang="zh-CN" altLang="en-US" b="1" dirty="0">
                <a:latin typeface="Times New Roman" panose="02020603050405020304" pitchFamily="18" charset="0"/>
              </a:rPr>
              <a:t>短路时有电流，没有电压。</a:t>
            </a:r>
            <a:endParaRPr lang="zh-CN" altLang="en-US" b="1" dirty="0">
              <a:latin typeface="Times New Roman" panose="02020603050405020304" pitchFamily="18" charset="0"/>
            </a:endParaRPr>
          </a:p>
        </p:txBody>
      </p:sp>
      <p:sp>
        <p:nvSpPr>
          <p:cNvPr id="74764" name="Rectangle 12"/>
          <p:cNvSpPr/>
          <p:nvPr/>
        </p:nvSpPr>
        <p:spPr>
          <a:xfrm>
            <a:off x="6877050" y="1341438"/>
            <a:ext cx="2044700" cy="701675"/>
          </a:xfrm>
          <a:prstGeom prst="rect">
            <a:avLst/>
          </a:prstGeom>
          <a:noFill/>
          <a:ln w="9525">
            <a:noFill/>
          </a:ln>
        </p:spPr>
        <p:txBody>
          <a:bodyPr anchor="ctr" anchorCtr="0">
            <a:spAutoFit/>
          </a:bodyPr>
          <a:lstStyle/>
          <a:p>
            <a:pPr algn="ctr" eaLnBrk="0" hangingPunct="0"/>
            <a:r>
              <a:rPr lang="en-US" altLang="zh-CN" sz="4000" b="1" i="1" dirty="0">
                <a:solidFill>
                  <a:srgbClr val="FF0000"/>
                </a:solidFill>
                <a:latin typeface="Times New Roman" panose="02020603050405020304" pitchFamily="18" charset="0"/>
              </a:rPr>
              <a:t>u</a:t>
            </a:r>
            <a:r>
              <a:rPr lang="en-US" altLang="zh-CN" sz="4000" b="1" dirty="0">
                <a:solidFill>
                  <a:srgbClr val="FF0000"/>
                </a:solidFill>
                <a:latin typeface="Times New Roman" panose="02020603050405020304" pitchFamily="18" charset="0"/>
              </a:rPr>
              <a:t>  </a:t>
            </a:r>
            <a:r>
              <a:rPr lang="en-US" altLang="zh-CN" sz="4000" b="1" i="1" dirty="0">
                <a:solidFill>
                  <a:srgbClr val="FF0000"/>
                </a:solidFill>
                <a:latin typeface="Times New Roman" panose="02020603050405020304" pitchFamily="18" charset="0"/>
              </a:rPr>
              <a:t>R i</a:t>
            </a:r>
            <a:endParaRPr lang="en-US" altLang="zh-CN" b="1" dirty="0">
              <a:solidFill>
                <a:srgbClr val="FF0000"/>
              </a:solidFill>
              <a:latin typeface="Times New Roman" panose="02020603050405020304" pitchFamily="18" charset="0"/>
            </a:endParaRPr>
          </a:p>
        </p:txBody>
      </p:sp>
      <p:sp>
        <p:nvSpPr>
          <p:cNvPr id="43021" name="Text Box 13"/>
          <p:cNvSpPr txBox="1"/>
          <p:nvPr/>
        </p:nvSpPr>
        <p:spPr>
          <a:xfrm>
            <a:off x="1563688" y="5934075"/>
            <a:ext cx="4664075" cy="519113"/>
          </a:xfrm>
          <a:prstGeom prst="rect">
            <a:avLst/>
          </a:prstGeom>
          <a:noFill/>
          <a:ln w="9525">
            <a:noFill/>
          </a:ln>
        </p:spPr>
        <p:txBody>
          <a:bodyPr anchor="ctr" anchorCtr="0">
            <a:spAutoFit/>
          </a:bodyPr>
          <a:lstStyle/>
          <a:p>
            <a:pPr algn="ctr" eaLnBrk="0" hangingPunct="0">
              <a:spcBef>
                <a:spcPct val="50000"/>
              </a:spcBef>
            </a:pPr>
            <a:r>
              <a:rPr lang="zh-CN" altLang="en-US" b="1" dirty="0">
                <a:solidFill>
                  <a:srgbClr val="FF0000"/>
                </a:solidFill>
                <a:latin typeface="Times New Roman" panose="02020603050405020304" pitchFamily="18" charset="0"/>
              </a:rPr>
              <a:t>*</a:t>
            </a:r>
            <a:r>
              <a:rPr lang="zh-CN" altLang="en-US" b="1" dirty="0">
                <a:latin typeface="Times New Roman" panose="02020603050405020304" pitchFamily="18" charset="0"/>
              </a:rPr>
              <a:t> 理想导线的电阻值为零。</a:t>
            </a:r>
            <a:endParaRPr lang="zh-CN" altLang="en-US" b="1" dirty="0">
              <a:latin typeface="Times New Roman" panose="02020603050405020304" pitchFamily="18" charset="0"/>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4288" y="1107265"/>
            <a:ext cx="3295650" cy="1524000"/>
          </a:xfrm>
          <a:prstGeom prst="rect">
            <a:avLst/>
          </a:prstGeom>
        </p:spPr>
      </p:pic>
      <p:sp>
        <p:nvSpPr>
          <p:cNvPr id="74760" name="Text Box 8"/>
          <p:cNvSpPr txBox="1"/>
          <p:nvPr/>
        </p:nvSpPr>
        <p:spPr>
          <a:xfrm>
            <a:off x="2794000" y="1124744"/>
            <a:ext cx="762000" cy="457200"/>
          </a:xfrm>
          <a:prstGeom prst="rect">
            <a:avLst/>
          </a:prstGeom>
          <a:noFill/>
          <a:ln w="9525">
            <a:noFill/>
          </a:ln>
        </p:spPr>
        <p:txBody>
          <a:bodyPr anchor="ctr" anchorCtr="0">
            <a:spAutoFit/>
          </a:bodyPr>
          <a:lstStyle/>
          <a:p>
            <a:pPr algn="ctr" eaLnBrk="0" hangingPunct="0"/>
            <a:r>
              <a:rPr lang="en-US" altLang="zh-CN" sz="2400" b="1" i="1" dirty="0">
                <a:latin typeface="Times New Roman" panose="02020603050405020304" pitchFamily="18" charset="0"/>
              </a:rPr>
              <a:t>R</a:t>
            </a:r>
            <a:endParaRPr lang="en-US" altLang="zh-CN" sz="2400" b="1"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iterate type="wd">
                                    <p:tmPct val="100000"/>
                                  </p:iterate>
                                  <p:childTnLst>
                                    <p:set>
                                      <p:cBhvr>
                                        <p:cTn id="6" dur="1" fill="hold">
                                          <p:stCondLst>
                                            <p:cond delay="0"/>
                                          </p:stCondLst>
                                        </p:cTn>
                                        <p:tgtEl>
                                          <p:spTgt spid="43012"/>
                                        </p:tgtEl>
                                        <p:attrNameLst>
                                          <p:attrName>style.visibility</p:attrName>
                                        </p:attrNameLst>
                                      </p:cBhvr>
                                      <p:to>
                                        <p:strVal val="visible"/>
                                      </p:to>
                                    </p:set>
                                    <p:anim calcmode="lin" valueType="num">
                                      <p:cBhvr additive="base">
                                        <p:cTn id="7" dur="300" fill="hold"/>
                                        <p:tgtEl>
                                          <p:spTgt spid="43012"/>
                                        </p:tgtEl>
                                        <p:attrNameLst>
                                          <p:attrName>ppt_x</p:attrName>
                                        </p:attrNameLst>
                                      </p:cBhvr>
                                      <p:tavLst>
                                        <p:tav tm="0">
                                          <p:val>
                                            <p:strVal val="1+#ppt_w/2"/>
                                          </p:val>
                                        </p:tav>
                                        <p:tav tm="100000">
                                          <p:val>
                                            <p:strVal val="#ppt_x"/>
                                          </p:val>
                                        </p:tav>
                                      </p:tavLst>
                                    </p:anim>
                                    <p:anim calcmode="lin" valueType="num">
                                      <p:cBhvr additive="base">
                                        <p:cTn id="8" dur="300" fill="hold"/>
                                        <p:tgtEl>
                                          <p:spTgt spid="430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43013"/>
                                        </p:tgtEl>
                                        <p:attrNameLst>
                                          <p:attrName>style.visibility</p:attrName>
                                        </p:attrNameLst>
                                      </p:cBhvr>
                                      <p:to>
                                        <p:strVal val="visible"/>
                                      </p:to>
                                    </p:set>
                                    <p:animEffect transition="in" filter="blinds(horizontal)">
                                      <p:cBhvr>
                                        <p:cTn id="13" dur="500"/>
                                        <p:tgtEl>
                                          <p:spTgt spid="4301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43018"/>
                                        </p:tgtEl>
                                        <p:attrNameLst>
                                          <p:attrName>style.visibility</p:attrName>
                                        </p:attrNameLst>
                                      </p:cBhvr>
                                      <p:to>
                                        <p:strVal val="visible"/>
                                      </p:to>
                                    </p:set>
                                    <p:anim calcmode="lin" valueType="num">
                                      <p:cBhvr additive="base">
                                        <p:cTn id="18" dur="500" fill="hold"/>
                                        <p:tgtEl>
                                          <p:spTgt spid="43018"/>
                                        </p:tgtEl>
                                        <p:attrNameLst>
                                          <p:attrName>ppt_x</p:attrName>
                                        </p:attrNameLst>
                                      </p:cBhvr>
                                      <p:tavLst>
                                        <p:tav tm="0">
                                          <p:val>
                                            <p:strVal val="0-#ppt_w/2"/>
                                          </p:val>
                                        </p:tav>
                                        <p:tav tm="100000">
                                          <p:val>
                                            <p:strVal val="#ppt_x"/>
                                          </p:val>
                                        </p:tav>
                                      </p:tavLst>
                                    </p:anim>
                                    <p:anim calcmode="lin" valueType="num">
                                      <p:cBhvr additive="base">
                                        <p:cTn id="19" dur="500" fill="hold"/>
                                        <p:tgtEl>
                                          <p:spTgt spid="43018"/>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43017"/>
                                        </p:tgtEl>
                                        <p:attrNameLst>
                                          <p:attrName>style.visibility</p:attrName>
                                        </p:attrNameLst>
                                      </p:cBhvr>
                                      <p:to>
                                        <p:strVal val="visible"/>
                                      </p:to>
                                    </p:set>
                                    <p:anim calcmode="lin" valueType="num">
                                      <p:cBhvr additive="base">
                                        <p:cTn id="24" dur="500" fill="hold"/>
                                        <p:tgtEl>
                                          <p:spTgt spid="43017"/>
                                        </p:tgtEl>
                                        <p:attrNameLst>
                                          <p:attrName>ppt_x</p:attrName>
                                        </p:attrNameLst>
                                      </p:cBhvr>
                                      <p:tavLst>
                                        <p:tav tm="0">
                                          <p:val>
                                            <p:strVal val="0-#ppt_w/2"/>
                                          </p:val>
                                        </p:tav>
                                        <p:tav tm="100000">
                                          <p:val>
                                            <p:strVal val="#ppt_x"/>
                                          </p:val>
                                        </p:tav>
                                      </p:tavLst>
                                    </p:anim>
                                    <p:anim calcmode="lin" valueType="num">
                                      <p:cBhvr additive="base">
                                        <p:cTn id="25" dur="500" fill="hold"/>
                                        <p:tgtEl>
                                          <p:spTgt spid="43017"/>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nodeType="clickEffect">
                                  <p:stCondLst>
                                    <p:cond delay="0"/>
                                  </p:stCondLst>
                                  <p:childTnLst>
                                    <p:set>
                                      <p:cBhvr>
                                        <p:cTn id="29" dur="1" fill="hold">
                                          <p:stCondLst>
                                            <p:cond delay="0"/>
                                          </p:stCondLst>
                                        </p:cTn>
                                        <p:tgtEl>
                                          <p:spTgt spid="43014"/>
                                        </p:tgtEl>
                                        <p:attrNameLst>
                                          <p:attrName>style.visibility</p:attrName>
                                        </p:attrNameLst>
                                      </p:cBhvr>
                                      <p:to>
                                        <p:strVal val="visible"/>
                                      </p:to>
                                    </p:set>
                                    <p:animEffect transition="in" filter="box(in)">
                                      <p:cBhvr>
                                        <p:cTn id="30" dur="500"/>
                                        <p:tgtEl>
                                          <p:spTgt spid="43014"/>
                                        </p:tgtEl>
                                      </p:cBhvr>
                                    </p:animEffect>
                                  </p:childTnLst>
                                </p:cTn>
                              </p:par>
                              <p:par>
                                <p:cTn id="31" presetID="2" presetClass="entr" presetSubtype="8" fill="hold" grpId="0" nodeType="withEffect">
                                  <p:stCondLst>
                                    <p:cond delay="0"/>
                                  </p:stCondLst>
                                  <p:childTnLst>
                                    <p:set>
                                      <p:cBhvr>
                                        <p:cTn id="32" dur="1" fill="hold">
                                          <p:stCondLst>
                                            <p:cond delay="0"/>
                                          </p:stCondLst>
                                        </p:cTn>
                                        <p:tgtEl>
                                          <p:spTgt spid="43015"/>
                                        </p:tgtEl>
                                        <p:attrNameLst>
                                          <p:attrName>style.visibility</p:attrName>
                                        </p:attrNameLst>
                                      </p:cBhvr>
                                      <p:to>
                                        <p:strVal val="visible"/>
                                      </p:to>
                                    </p:set>
                                    <p:anim calcmode="lin" valueType="num">
                                      <p:cBhvr additive="base">
                                        <p:cTn id="33" dur="500" fill="hold"/>
                                        <p:tgtEl>
                                          <p:spTgt spid="43015"/>
                                        </p:tgtEl>
                                        <p:attrNameLst>
                                          <p:attrName>ppt_x</p:attrName>
                                        </p:attrNameLst>
                                      </p:cBhvr>
                                      <p:tavLst>
                                        <p:tav tm="0">
                                          <p:val>
                                            <p:strVal val="0-#ppt_w/2"/>
                                          </p:val>
                                        </p:tav>
                                        <p:tav tm="100000">
                                          <p:val>
                                            <p:strVal val="#ppt_x"/>
                                          </p:val>
                                        </p:tav>
                                      </p:tavLst>
                                    </p:anim>
                                    <p:anim calcmode="lin" valueType="num">
                                      <p:cBhvr additive="base">
                                        <p:cTn id="34" dur="500" fill="hold"/>
                                        <p:tgtEl>
                                          <p:spTgt spid="43015"/>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5" presetClass="entr" presetSubtype="0" fill="hold" grpId="0" nodeType="clickEffect">
                                  <p:stCondLst>
                                    <p:cond delay="0"/>
                                  </p:stCondLst>
                                  <p:childTnLst>
                                    <p:set>
                                      <p:cBhvr>
                                        <p:cTn id="38" dur="1" fill="hold">
                                          <p:stCondLst>
                                            <p:cond delay="0"/>
                                          </p:stCondLst>
                                        </p:cTn>
                                        <p:tgtEl>
                                          <p:spTgt spid="43019"/>
                                        </p:tgtEl>
                                        <p:attrNameLst>
                                          <p:attrName>style.visibility</p:attrName>
                                        </p:attrNameLst>
                                      </p:cBhvr>
                                      <p:to>
                                        <p:strVal val="visible"/>
                                      </p:to>
                                    </p:set>
                                    <p:anim calcmode="lin" valueType="num">
                                      <p:cBhvr>
                                        <p:cTn id="39" dur="1000" fill="hold"/>
                                        <p:tgtEl>
                                          <p:spTgt spid="43019"/>
                                        </p:tgtEl>
                                        <p:attrNameLst>
                                          <p:attrName>ppt_w</p:attrName>
                                        </p:attrNameLst>
                                      </p:cBhvr>
                                      <p:tavLst>
                                        <p:tav tm="0">
                                          <p:val>
                                            <p:fltVal val="0"/>
                                          </p:val>
                                        </p:tav>
                                        <p:tav tm="100000">
                                          <p:val>
                                            <p:strVal val="#ppt_w"/>
                                          </p:val>
                                        </p:tav>
                                      </p:tavLst>
                                    </p:anim>
                                    <p:anim calcmode="lin" valueType="num">
                                      <p:cBhvr>
                                        <p:cTn id="40" dur="1000" fill="hold"/>
                                        <p:tgtEl>
                                          <p:spTgt spid="43019"/>
                                        </p:tgtEl>
                                        <p:attrNameLst>
                                          <p:attrName>ppt_h</p:attrName>
                                        </p:attrNameLst>
                                      </p:cBhvr>
                                      <p:tavLst>
                                        <p:tav tm="0">
                                          <p:val>
                                            <p:fltVal val="0"/>
                                          </p:val>
                                        </p:tav>
                                        <p:tav tm="100000">
                                          <p:val>
                                            <p:strVal val="#ppt_h"/>
                                          </p:val>
                                        </p:tav>
                                      </p:tavLst>
                                    </p:anim>
                                    <p:anim calcmode="lin" valueType="num">
                                      <p:cBhvr>
                                        <p:cTn id="41" dur="1000" fill="hold"/>
                                        <p:tgtEl>
                                          <p:spTgt spid="43019"/>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4301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3" fill="hold">
                      <p:stCondLst>
                        <p:cond delay="indefinite"/>
                      </p:stCondLst>
                      <p:childTnLst>
                        <p:par>
                          <p:cTn id="44" fill="hold">
                            <p:stCondLst>
                              <p:cond delay="0"/>
                            </p:stCondLst>
                            <p:childTnLst>
                              <p:par>
                                <p:cTn id="45" presetID="15" presetClass="entr" presetSubtype="0" fill="hold" grpId="0" nodeType="clickEffect">
                                  <p:stCondLst>
                                    <p:cond delay="0"/>
                                  </p:stCondLst>
                                  <p:childTnLst>
                                    <p:set>
                                      <p:cBhvr>
                                        <p:cTn id="46" dur="1" fill="hold">
                                          <p:stCondLst>
                                            <p:cond delay="0"/>
                                          </p:stCondLst>
                                        </p:cTn>
                                        <p:tgtEl>
                                          <p:spTgt spid="43021"/>
                                        </p:tgtEl>
                                        <p:attrNameLst>
                                          <p:attrName>style.visibility</p:attrName>
                                        </p:attrNameLst>
                                      </p:cBhvr>
                                      <p:to>
                                        <p:strVal val="visible"/>
                                      </p:to>
                                    </p:set>
                                    <p:anim calcmode="lin" valueType="num">
                                      <p:cBhvr>
                                        <p:cTn id="47" dur="1000" fill="hold"/>
                                        <p:tgtEl>
                                          <p:spTgt spid="43021"/>
                                        </p:tgtEl>
                                        <p:attrNameLst>
                                          <p:attrName>ppt_w</p:attrName>
                                        </p:attrNameLst>
                                      </p:cBhvr>
                                      <p:tavLst>
                                        <p:tav tm="0">
                                          <p:val>
                                            <p:fltVal val="0"/>
                                          </p:val>
                                        </p:tav>
                                        <p:tav tm="100000">
                                          <p:val>
                                            <p:strVal val="#ppt_w"/>
                                          </p:val>
                                        </p:tav>
                                      </p:tavLst>
                                    </p:anim>
                                    <p:anim calcmode="lin" valueType="num">
                                      <p:cBhvr>
                                        <p:cTn id="48" dur="1000" fill="hold"/>
                                        <p:tgtEl>
                                          <p:spTgt spid="43021"/>
                                        </p:tgtEl>
                                        <p:attrNameLst>
                                          <p:attrName>ppt_h</p:attrName>
                                        </p:attrNameLst>
                                      </p:cBhvr>
                                      <p:tavLst>
                                        <p:tav tm="0">
                                          <p:val>
                                            <p:fltVal val="0"/>
                                          </p:val>
                                        </p:tav>
                                        <p:tav tm="100000">
                                          <p:val>
                                            <p:strVal val="#ppt_h"/>
                                          </p:val>
                                        </p:tav>
                                      </p:tavLst>
                                    </p:anim>
                                    <p:anim calcmode="lin" valueType="num">
                                      <p:cBhvr>
                                        <p:cTn id="49" dur="1000" fill="hold"/>
                                        <p:tgtEl>
                                          <p:spTgt spid="43021"/>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4302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2" grpId="0"/>
      <p:bldP spid="43013" grpId="0"/>
      <p:bldP spid="43015" grpId="0"/>
      <p:bldP spid="43017" grpId="0"/>
      <p:bldP spid="43018" grpId="0"/>
      <p:bldP spid="43019" grpId="0"/>
      <p:bldP spid="43021"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p:nvPr/>
        </p:nvSpPr>
        <p:spPr>
          <a:xfrm>
            <a:off x="1187450" y="2965450"/>
            <a:ext cx="2232025" cy="1160463"/>
          </a:xfrm>
          <a:prstGeom prst="rect">
            <a:avLst/>
          </a:prstGeom>
          <a:noFill/>
          <a:ln w="9525">
            <a:noFill/>
          </a:ln>
        </p:spPr>
        <p:txBody>
          <a:bodyPr anchor="ctr" anchorCtr="0">
            <a:spAutoFit/>
          </a:bodyPr>
          <a:lstStyle/>
          <a:p>
            <a:pPr eaLnBrk="0" hangingPunct="0">
              <a:spcBef>
                <a:spcPct val="50000"/>
              </a:spcBef>
            </a:pPr>
            <a:r>
              <a:rPr lang="zh-CN" altLang="en-US" b="1" dirty="0">
                <a:latin typeface="Times New Roman" panose="02020603050405020304" pitchFamily="18" charset="0"/>
              </a:rPr>
              <a:t>当  </a:t>
            </a:r>
            <a:r>
              <a:rPr lang="en-US" altLang="zh-CN" b="1" i="1" dirty="0">
                <a:latin typeface="Times New Roman" panose="02020603050405020304" pitchFamily="18" charset="0"/>
              </a:rPr>
              <a:t>R</a:t>
            </a:r>
            <a:r>
              <a:rPr lang="en-US" altLang="zh-CN" b="1" dirty="0">
                <a:latin typeface="Times New Roman" panose="02020603050405020304" pitchFamily="18" charset="0"/>
              </a:rPr>
              <a:t>=</a:t>
            </a:r>
            <a:r>
              <a:rPr lang="zh-CN" altLang="en-US" b="1" dirty="0">
                <a:latin typeface="Times New Roman" panose="02020603050405020304" pitchFamily="18" charset="0"/>
              </a:rPr>
              <a:t>，</a:t>
            </a:r>
            <a:endParaRPr lang="zh-CN" altLang="en-US" b="1" dirty="0">
              <a:latin typeface="Times New Roman" panose="02020603050405020304" pitchFamily="18" charset="0"/>
            </a:endParaRPr>
          </a:p>
          <a:p>
            <a:pPr algn="ctr" eaLnBrk="0" hangingPunct="0">
              <a:spcBef>
                <a:spcPct val="50000"/>
              </a:spcBef>
            </a:pPr>
            <a:r>
              <a:rPr lang="zh-CN" altLang="en-US" b="1" dirty="0">
                <a:latin typeface="Times New Roman" panose="02020603050405020304" pitchFamily="18" charset="0"/>
              </a:rPr>
              <a:t>即</a:t>
            </a:r>
            <a:r>
              <a:rPr lang="en-US" altLang="zh-CN" b="1" dirty="0">
                <a:latin typeface="Times New Roman" panose="02020603050405020304" pitchFamily="18" charset="0"/>
              </a:rPr>
              <a:t>G</a:t>
            </a:r>
            <a:r>
              <a:rPr lang="zh-CN" altLang="en-US" b="1" dirty="0">
                <a:latin typeface="Times New Roman" panose="02020603050405020304" pitchFamily="18" charset="0"/>
              </a:rPr>
              <a:t>＝</a:t>
            </a:r>
            <a:r>
              <a:rPr lang="en-US" altLang="zh-CN" b="1" dirty="0">
                <a:latin typeface="Times New Roman" panose="02020603050405020304" pitchFamily="18" charset="0"/>
              </a:rPr>
              <a:t>0</a:t>
            </a:r>
            <a:r>
              <a:rPr lang="zh-CN" altLang="en-US" b="1" dirty="0">
                <a:latin typeface="Times New Roman" panose="02020603050405020304" pitchFamily="18" charset="0"/>
              </a:rPr>
              <a:t>时，</a:t>
            </a:r>
            <a:endParaRPr lang="zh-CN" altLang="en-US" b="1" dirty="0">
              <a:latin typeface="Times New Roman" panose="02020603050405020304" pitchFamily="18" charset="0"/>
            </a:endParaRPr>
          </a:p>
        </p:txBody>
      </p:sp>
      <p:graphicFrame>
        <p:nvGraphicFramePr>
          <p:cNvPr id="44035" name="Object 3"/>
          <p:cNvGraphicFramePr>
            <a:graphicFrameLocks noChangeAspect="1"/>
          </p:cNvGraphicFramePr>
          <p:nvPr/>
        </p:nvGraphicFramePr>
        <p:xfrm>
          <a:off x="5076825" y="2492375"/>
          <a:ext cx="3816350" cy="2362200"/>
        </p:xfrm>
        <a:graphic>
          <a:graphicData uri="http://schemas.openxmlformats.org/presentationml/2006/ole">
            <mc:AlternateContent xmlns:mc="http://schemas.openxmlformats.org/markup-compatibility/2006">
              <mc:Choice xmlns:v="urn:schemas-microsoft-com:vml" Requires="v">
                <p:oleObj spid="_x0000_s2" name="" r:id="rId1" imgW="841375" imgH="521335" progId="Visio.Drawing.11">
                  <p:embed/>
                </p:oleObj>
              </mc:Choice>
              <mc:Fallback>
                <p:oleObj name="" r:id="rId1" imgW="841375" imgH="521335" progId="Visio.Drawing.11">
                  <p:embed/>
                  <p:pic>
                    <p:nvPicPr>
                      <p:cNvPr id="0" name="图片 3142"/>
                      <p:cNvPicPr/>
                      <p:nvPr/>
                    </p:nvPicPr>
                    <p:blipFill>
                      <a:blip r:embed="rId2"/>
                      <a:stretch>
                        <a:fillRect/>
                      </a:stretch>
                    </p:blipFill>
                    <p:spPr>
                      <a:xfrm>
                        <a:off x="5076825" y="2492375"/>
                        <a:ext cx="3816350" cy="2362200"/>
                      </a:xfrm>
                      <a:prstGeom prst="rect">
                        <a:avLst/>
                      </a:prstGeom>
                      <a:noFill/>
                      <a:ln w="38100">
                        <a:noFill/>
                        <a:miter/>
                      </a:ln>
                    </p:spPr>
                  </p:pic>
                </p:oleObj>
              </mc:Fallback>
            </mc:AlternateContent>
          </a:graphicData>
        </a:graphic>
      </p:graphicFrame>
      <p:sp>
        <p:nvSpPr>
          <p:cNvPr id="44036" name="Rectangle 4"/>
          <p:cNvSpPr/>
          <p:nvPr/>
        </p:nvSpPr>
        <p:spPr>
          <a:xfrm>
            <a:off x="7164388" y="2317750"/>
            <a:ext cx="936625" cy="519113"/>
          </a:xfrm>
          <a:prstGeom prst="rect">
            <a:avLst/>
          </a:prstGeom>
          <a:noFill/>
          <a:ln w="9525">
            <a:noFill/>
          </a:ln>
        </p:spPr>
        <p:txBody>
          <a:bodyPr anchor="ctr" anchorCtr="0">
            <a:spAutoFit/>
          </a:bodyPr>
          <a:lstStyle/>
          <a:p>
            <a:pPr algn="ctr" eaLnBrk="0" hangingPunct="0">
              <a:spcBef>
                <a:spcPct val="50000"/>
              </a:spcBef>
            </a:pPr>
            <a:r>
              <a:rPr lang="zh-CN" altLang="en-US" b="1" dirty="0">
                <a:latin typeface="Times New Roman" panose="02020603050405020304" pitchFamily="18" charset="0"/>
              </a:rPr>
              <a:t>开路</a:t>
            </a:r>
            <a:endParaRPr lang="zh-CN" altLang="en-US" b="1" dirty="0">
              <a:latin typeface="Times New Roman" panose="02020603050405020304" pitchFamily="18" charset="0"/>
            </a:endParaRPr>
          </a:p>
        </p:txBody>
      </p:sp>
      <p:sp>
        <p:nvSpPr>
          <p:cNvPr id="44037" name="Rectangle 5"/>
          <p:cNvSpPr/>
          <p:nvPr/>
        </p:nvSpPr>
        <p:spPr>
          <a:xfrm>
            <a:off x="1331913" y="4437063"/>
            <a:ext cx="3362325" cy="519112"/>
          </a:xfrm>
          <a:prstGeom prst="rect">
            <a:avLst/>
          </a:prstGeom>
          <a:noFill/>
          <a:ln w="9525">
            <a:noFill/>
          </a:ln>
        </p:spPr>
        <p:txBody>
          <a:bodyPr wrap="none">
            <a:spAutoFit/>
          </a:bodyPr>
          <a:lstStyle/>
          <a:p>
            <a:r>
              <a:rPr lang="zh-CN" altLang="en-US" b="1" i="1" dirty="0">
                <a:latin typeface="Times New Roman" panose="02020603050405020304" pitchFamily="18" charset="0"/>
              </a:rPr>
              <a:t>u</a:t>
            </a:r>
            <a:r>
              <a:rPr lang="zh-CN" altLang="en-US" b="1" dirty="0">
                <a:latin typeface="Times New Roman" panose="02020603050405020304" pitchFamily="18" charset="0"/>
              </a:rPr>
              <a:t>为有限值时，</a:t>
            </a:r>
            <a:r>
              <a:rPr lang="zh-CN" altLang="en-US" b="1" i="1" dirty="0">
                <a:latin typeface="Times New Roman" panose="02020603050405020304" pitchFamily="18" charset="0"/>
              </a:rPr>
              <a:t>i</a:t>
            </a:r>
            <a:r>
              <a:rPr lang="zh-CN" altLang="en-US" b="1" dirty="0">
                <a:latin typeface="Times New Roman" panose="02020603050405020304" pitchFamily="18" charset="0"/>
              </a:rPr>
              <a:t>=0。</a:t>
            </a:r>
            <a:endParaRPr lang="zh-CN" altLang="en-US" b="1" dirty="0">
              <a:latin typeface="Times New Roman" panose="02020603050405020304" pitchFamily="18" charset="0"/>
            </a:endParaRPr>
          </a:p>
        </p:txBody>
      </p:sp>
      <p:sp>
        <p:nvSpPr>
          <p:cNvPr id="44038" name="Rectangle 6"/>
          <p:cNvSpPr/>
          <p:nvPr/>
        </p:nvSpPr>
        <p:spPr>
          <a:xfrm>
            <a:off x="3138488" y="3271838"/>
            <a:ext cx="1001712" cy="519112"/>
          </a:xfrm>
          <a:prstGeom prst="rect">
            <a:avLst/>
          </a:prstGeom>
          <a:noFill/>
          <a:ln w="9525">
            <a:noFill/>
          </a:ln>
        </p:spPr>
        <p:txBody>
          <a:bodyPr anchor="ctr" anchorCtr="0">
            <a:spAutoFit/>
          </a:bodyPr>
          <a:lstStyle/>
          <a:p>
            <a:pPr algn="ctr" eaLnBrk="0" hangingPunct="0">
              <a:spcBef>
                <a:spcPct val="50000"/>
              </a:spcBef>
            </a:pPr>
            <a:r>
              <a:rPr lang="zh-CN" altLang="en-US" b="1" dirty="0">
                <a:solidFill>
                  <a:srgbClr val="FF0000"/>
                </a:solidFill>
                <a:latin typeface="Times New Roman" panose="02020603050405020304" pitchFamily="18" charset="0"/>
              </a:rPr>
              <a:t>开路</a:t>
            </a:r>
            <a:endParaRPr lang="zh-CN" altLang="en-US" b="1" dirty="0">
              <a:latin typeface="Times New Roman" panose="02020603050405020304" pitchFamily="18" charset="0"/>
            </a:endParaRPr>
          </a:p>
        </p:txBody>
      </p:sp>
      <p:sp>
        <p:nvSpPr>
          <p:cNvPr id="75784" name="Rectangle 8"/>
          <p:cNvSpPr/>
          <p:nvPr/>
        </p:nvSpPr>
        <p:spPr>
          <a:xfrm>
            <a:off x="5365750" y="1119188"/>
            <a:ext cx="2044700" cy="701675"/>
          </a:xfrm>
          <a:prstGeom prst="rect">
            <a:avLst/>
          </a:prstGeom>
          <a:noFill/>
          <a:ln w="9525">
            <a:noFill/>
          </a:ln>
        </p:spPr>
        <p:txBody>
          <a:bodyPr anchor="ctr" anchorCtr="0">
            <a:spAutoFit/>
          </a:bodyPr>
          <a:lstStyle/>
          <a:p>
            <a:pPr algn="ctr" eaLnBrk="0" hangingPunct="0"/>
            <a:r>
              <a:rPr lang="en-US" altLang="zh-CN" sz="4000" b="1" i="1" dirty="0">
                <a:solidFill>
                  <a:srgbClr val="FF0000"/>
                </a:solidFill>
                <a:latin typeface="Times New Roman" panose="02020603050405020304" pitchFamily="18" charset="0"/>
              </a:rPr>
              <a:t>i</a:t>
            </a:r>
            <a:r>
              <a:rPr lang="en-US" altLang="zh-CN" sz="4000" b="1" dirty="0">
                <a:solidFill>
                  <a:srgbClr val="FF0000"/>
                </a:solidFill>
                <a:latin typeface="Times New Roman" panose="02020603050405020304" pitchFamily="18" charset="0"/>
              </a:rPr>
              <a:t>  </a:t>
            </a:r>
            <a:r>
              <a:rPr lang="en-US" altLang="zh-CN" sz="4000" b="1" i="1" dirty="0">
                <a:solidFill>
                  <a:srgbClr val="FF0000"/>
                </a:solidFill>
                <a:latin typeface="Times New Roman" panose="02020603050405020304" pitchFamily="18" charset="0"/>
              </a:rPr>
              <a:t>Gu</a:t>
            </a:r>
            <a:endParaRPr lang="en-US" altLang="zh-CN" b="1" dirty="0">
              <a:solidFill>
                <a:srgbClr val="FF0000"/>
              </a:solidFill>
              <a:latin typeface="Times New Roman" panose="02020603050405020304" pitchFamily="18" charset="0"/>
            </a:endParaRPr>
          </a:p>
        </p:txBody>
      </p:sp>
      <p:sp>
        <p:nvSpPr>
          <p:cNvPr id="44041" name="Text Box 9"/>
          <p:cNvSpPr txBox="1"/>
          <p:nvPr/>
        </p:nvSpPr>
        <p:spPr>
          <a:xfrm>
            <a:off x="1331913" y="5229225"/>
            <a:ext cx="4895850" cy="519113"/>
          </a:xfrm>
          <a:prstGeom prst="rect">
            <a:avLst/>
          </a:prstGeom>
          <a:noFill/>
          <a:ln w="9525">
            <a:noFill/>
          </a:ln>
        </p:spPr>
        <p:txBody>
          <a:bodyPr anchor="ctr" anchorCtr="0">
            <a:spAutoFit/>
          </a:bodyPr>
          <a:lstStyle/>
          <a:p>
            <a:pPr eaLnBrk="0" hangingPunct="0">
              <a:spcBef>
                <a:spcPct val="50000"/>
              </a:spcBef>
            </a:pPr>
            <a:r>
              <a:rPr lang="zh-CN" altLang="en-US" b="1" dirty="0">
                <a:latin typeface="Times New Roman" panose="02020603050405020304" pitchFamily="18" charset="0"/>
              </a:rPr>
              <a:t>开路时有电压，没有电流。</a:t>
            </a:r>
            <a:endParaRPr lang="zh-CN" altLang="en-US" b="1" dirty="0">
              <a:latin typeface="Times New Roman" panose="02020603050405020304" pitchFamily="18" charset="0"/>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913" y="492125"/>
            <a:ext cx="3295650" cy="1524000"/>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4034"/>
                                        </p:tgtEl>
                                        <p:attrNameLst>
                                          <p:attrName>style.visibility</p:attrName>
                                        </p:attrNameLst>
                                      </p:cBhvr>
                                      <p:to>
                                        <p:strVal val="visible"/>
                                      </p:to>
                                    </p:set>
                                    <p:animEffect transition="in" filter="blinds(horizontal)">
                                      <p:cBhvr>
                                        <p:cTn id="7" dur="500"/>
                                        <p:tgtEl>
                                          <p:spTgt spid="4403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44038"/>
                                        </p:tgtEl>
                                        <p:attrNameLst>
                                          <p:attrName>style.visibility</p:attrName>
                                        </p:attrNameLst>
                                      </p:cBhvr>
                                      <p:to>
                                        <p:strVal val="visible"/>
                                      </p:to>
                                    </p:set>
                                    <p:anim calcmode="lin" valueType="num">
                                      <p:cBhvr additive="base">
                                        <p:cTn id="12" dur="500" fill="hold"/>
                                        <p:tgtEl>
                                          <p:spTgt spid="44038"/>
                                        </p:tgtEl>
                                        <p:attrNameLst>
                                          <p:attrName>ppt_x</p:attrName>
                                        </p:attrNameLst>
                                      </p:cBhvr>
                                      <p:tavLst>
                                        <p:tav tm="0">
                                          <p:val>
                                            <p:strVal val="0-#ppt_w/2"/>
                                          </p:val>
                                        </p:tav>
                                        <p:tav tm="100000">
                                          <p:val>
                                            <p:strVal val="#ppt_x"/>
                                          </p:val>
                                        </p:tav>
                                      </p:tavLst>
                                    </p:anim>
                                    <p:anim calcmode="lin" valueType="num">
                                      <p:cBhvr additive="base">
                                        <p:cTn id="13" dur="500" fill="hold"/>
                                        <p:tgtEl>
                                          <p:spTgt spid="4403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44037"/>
                                        </p:tgtEl>
                                        <p:attrNameLst>
                                          <p:attrName>style.visibility</p:attrName>
                                        </p:attrNameLst>
                                      </p:cBhvr>
                                      <p:to>
                                        <p:strVal val="visible"/>
                                      </p:to>
                                    </p:set>
                                    <p:anim calcmode="lin" valueType="num">
                                      <p:cBhvr additive="base">
                                        <p:cTn id="18" dur="500" fill="hold"/>
                                        <p:tgtEl>
                                          <p:spTgt spid="44037"/>
                                        </p:tgtEl>
                                        <p:attrNameLst>
                                          <p:attrName>ppt_x</p:attrName>
                                        </p:attrNameLst>
                                      </p:cBhvr>
                                      <p:tavLst>
                                        <p:tav tm="0">
                                          <p:val>
                                            <p:strVal val="0-#ppt_w/2"/>
                                          </p:val>
                                        </p:tav>
                                        <p:tav tm="100000">
                                          <p:val>
                                            <p:strVal val="#ppt_x"/>
                                          </p:val>
                                        </p:tav>
                                      </p:tavLst>
                                    </p:anim>
                                    <p:anim calcmode="lin" valueType="num">
                                      <p:cBhvr additive="base">
                                        <p:cTn id="19" dur="500" fill="hold"/>
                                        <p:tgtEl>
                                          <p:spTgt spid="44037"/>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44035"/>
                                        </p:tgtEl>
                                        <p:attrNameLst>
                                          <p:attrName>style.visibility</p:attrName>
                                        </p:attrNameLst>
                                      </p:cBhvr>
                                      <p:to>
                                        <p:strVal val="visible"/>
                                      </p:to>
                                    </p:set>
                                    <p:anim calcmode="lin" valueType="num">
                                      <p:cBhvr additive="base">
                                        <p:cTn id="24" dur="500" fill="hold"/>
                                        <p:tgtEl>
                                          <p:spTgt spid="44035"/>
                                        </p:tgtEl>
                                        <p:attrNameLst>
                                          <p:attrName>ppt_x</p:attrName>
                                        </p:attrNameLst>
                                      </p:cBhvr>
                                      <p:tavLst>
                                        <p:tav tm="0">
                                          <p:val>
                                            <p:strVal val="0-#ppt_w/2"/>
                                          </p:val>
                                        </p:tav>
                                        <p:tav tm="100000">
                                          <p:val>
                                            <p:strVal val="#ppt_x"/>
                                          </p:val>
                                        </p:tav>
                                      </p:tavLst>
                                    </p:anim>
                                    <p:anim calcmode="lin" valueType="num">
                                      <p:cBhvr additive="base">
                                        <p:cTn id="25" dur="500" fill="hold"/>
                                        <p:tgtEl>
                                          <p:spTgt spid="44035"/>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2" presetClass="entr" presetSubtype="8" fill="hold" grpId="0" nodeType="afterEffect">
                                  <p:stCondLst>
                                    <p:cond delay="0"/>
                                  </p:stCondLst>
                                  <p:childTnLst>
                                    <p:set>
                                      <p:cBhvr>
                                        <p:cTn id="28" dur="1" fill="hold">
                                          <p:stCondLst>
                                            <p:cond delay="0"/>
                                          </p:stCondLst>
                                        </p:cTn>
                                        <p:tgtEl>
                                          <p:spTgt spid="44036"/>
                                        </p:tgtEl>
                                        <p:attrNameLst>
                                          <p:attrName>style.visibility</p:attrName>
                                        </p:attrNameLst>
                                      </p:cBhvr>
                                      <p:to>
                                        <p:strVal val="visible"/>
                                      </p:to>
                                    </p:set>
                                    <p:anim calcmode="lin" valueType="num">
                                      <p:cBhvr additive="base">
                                        <p:cTn id="29" dur="500" fill="hold"/>
                                        <p:tgtEl>
                                          <p:spTgt spid="44036"/>
                                        </p:tgtEl>
                                        <p:attrNameLst>
                                          <p:attrName>ppt_x</p:attrName>
                                        </p:attrNameLst>
                                      </p:cBhvr>
                                      <p:tavLst>
                                        <p:tav tm="0">
                                          <p:val>
                                            <p:strVal val="0-#ppt_w/2"/>
                                          </p:val>
                                        </p:tav>
                                        <p:tav tm="100000">
                                          <p:val>
                                            <p:strVal val="#ppt_x"/>
                                          </p:val>
                                        </p:tav>
                                      </p:tavLst>
                                    </p:anim>
                                    <p:anim calcmode="lin" valueType="num">
                                      <p:cBhvr additive="base">
                                        <p:cTn id="30" dur="500" fill="hold"/>
                                        <p:tgtEl>
                                          <p:spTgt spid="44036"/>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5" presetClass="entr" presetSubtype="0" fill="hold" grpId="0" nodeType="clickEffect">
                                  <p:stCondLst>
                                    <p:cond delay="0"/>
                                  </p:stCondLst>
                                  <p:childTnLst>
                                    <p:set>
                                      <p:cBhvr>
                                        <p:cTn id="34" dur="1" fill="hold">
                                          <p:stCondLst>
                                            <p:cond delay="0"/>
                                          </p:stCondLst>
                                        </p:cTn>
                                        <p:tgtEl>
                                          <p:spTgt spid="44041"/>
                                        </p:tgtEl>
                                        <p:attrNameLst>
                                          <p:attrName>style.visibility</p:attrName>
                                        </p:attrNameLst>
                                      </p:cBhvr>
                                      <p:to>
                                        <p:strVal val="visible"/>
                                      </p:to>
                                    </p:set>
                                    <p:anim calcmode="lin" valueType="num">
                                      <p:cBhvr>
                                        <p:cTn id="35" dur="1000" fill="hold"/>
                                        <p:tgtEl>
                                          <p:spTgt spid="44041"/>
                                        </p:tgtEl>
                                        <p:attrNameLst>
                                          <p:attrName>ppt_w</p:attrName>
                                        </p:attrNameLst>
                                      </p:cBhvr>
                                      <p:tavLst>
                                        <p:tav tm="0">
                                          <p:val>
                                            <p:fltVal val="0"/>
                                          </p:val>
                                        </p:tav>
                                        <p:tav tm="100000">
                                          <p:val>
                                            <p:strVal val="#ppt_w"/>
                                          </p:val>
                                        </p:tav>
                                      </p:tavLst>
                                    </p:anim>
                                    <p:anim calcmode="lin" valueType="num">
                                      <p:cBhvr>
                                        <p:cTn id="36" dur="1000" fill="hold"/>
                                        <p:tgtEl>
                                          <p:spTgt spid="44041"/>
                                        </p:tgtEl>
                                        <p:attrNameLst>
                                          <p:attrName>ppt_h</p:attrName>
                                        </p:attrNameLst>
                                      </p:cBhvr>
                                      <p:tavLst>
                                        <p:tav tm="0">
                                          <p:val>
                                            <p:fltVal val="0"/>
                                          </p:val>
                                        </p:tav>
                                        <p:tav tm="100000">
                                          <p:val>
                                            <p:strVal val="#ppt_h"/>
                                          </p:val>
                                        </p:tav>
                                      </p:tavLst>
                                    </p:anim>
                                    <p:anim calcmode="lin" valueType="num">
                                      <p:cBhvr>
                                        <p:cTn id="37" dur="1000" fill="hold"/>
                                        <p:tgtEl>
                                          <p:spTgt spid="44041"/>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4404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p:bldP spid="44036" grpId="0"/>
      <p:bldP spid="44037" grpId="0"/>
      <p:bldP spid="44038" grpId="0"/>
      <p:bldP spid="44041" grpId="0"/>
    </p:bld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Text Box 2"/>
          <p:cNvSpPr txBox="1"/>
          <p:nvPr/>
        </p:nvSpPr>
        <p:spPr>
          <a:xfrm>
            <a:off x="1320800" y="471488"/>
            <a:ext cx="1354138" cy="519112"/>
          </a:xfrm>
          <a:prstGeom prst="rect">
            <a:avLst/>
          </a:prstGeom>
          <a:gradFill rotWithShape="0">
            <a:gsLst>
              <a:gs pos="0">
                <a:srgbClr val="CCFFCC"/>
              </a:gs>
              <a:gs pos="100000">
                <a:srgbClr val="FFFFFF"/>
              </a:gs>
            </a:gsLst>
            <a:lin ang="5400000" scaled="1"/>
            <a:tileRect/>
          </a:gradFill>
          <a:ln w="9525">
            <a:noFill/>
          </a:ln>
        </p:spPr>
        <p:txBody>
          <a:bodyPr anchor="ctr" anchorCtr="0">
            <a:spAutoFit/>
          </a:bodyPr>
          <a:lstStyle/>
          <a:p>
            <a:pPr algn="ctr" eaLnBrk="0" hangingPunct="0"/>
            <a:r>
              <a:rPr lang="en-US" altLang="zh-CN" b="1" dirty="0">
                <a:solidFill>
                  <a:srgbClr val="990000"/>
                </a:solidFill>
                <a:latin typeface="Times New Roman" panose="02020603050405020304" pitchFamily="18" charset="0"/>
              </a:rPr>
              <a:t>4.  </a:t>
            </a:r>
            <a:r>
              <a:rPr lang="zh-CN" altLang="en-US" b="1" dirty="0">
                <a:solidFill>
                  <a:srgbClr val="990000"/>
                </a:solidFill>
                <a:latin typeface="Times New Roman" panose="02020603050405020304" pitchFamily="18" charset="0"/>
              </a:rPr>
              <a:t>功率</a:t>
            </a:r>
            <a:endParaRPr lang="zh-CN" altLang="en-US" dirty="0">
              <a:latin typeface="Times New Roman" panose="02020603050405020304" pitchFamily="18" charset="0"/>
            </a:endParaRPr>
          </a:p>
        </p:txBody>
      </p:sp>
      <p:sp>
        <p:nvSpPr>
          <p:cNvPr id="45059" name="Text Box 3"/>
          <p:cNvSpPr txBox="1"/>
          <p:nvPr/>
        </p:nvSpPr>
        <p:spPr>
          <a:xfrm>
            <a:off x="423863" y="5456238"/>
            <a:ext cx="8469312" cy="519112"/>
          </a:xfrm>
          <a:prstGeom prst="rect">
            <a:avLst/>
          </a:prstGeom>
          <a:noFill/>
          <a:ln w="9525">
            <a:noFill/>
          </a:ln>
        </p:spPr>
        <p:txBody>
          <a:bodyPr anchor="ctr" anchorCtr="0">
            <a:spAutoFit/>
          </a:bodyPr>
          <a:lstStyle/>
          <a:p>
            <a:pPr algn="ctr" eaLnBrk="0" hangingPunct="0"/>
            <a:r>
              <a:rPr lang="zh-CN" altLang="en-US" b="1" dirty="0">
                <a:latin typeface="Times New Roman" panose="02020603050405020304" pitchFamily="18" charset="0"/>
                <a:sym typeface="Monotype Sorts" pitchFamily="2" charset="2"/>
              </a:rPr>
              <a:t>上述结果说明电阻元件在任何时刻总是消耗功率的。</a:t>
            </a:r>
            <a:endParaRPr lang="zh-CN" altLang="en-US" dirty="0">
              <a:latin typeface="Times New Roman" panose="02020603050405020304" pitchFamily="18" charset="0"/>
            </a:endParaRPr>
          </a:p>
        </p:txBody>
      </p:sp>
      <p:sp>
        <p:nvSpPr>
          <p:cNvPr id="45060" name="Text Box 4"/>
          <p:cNvSpPr txBox="1"/>
          <p:nvPr/>
        </p:nvSpPr>
        <p:spPr>
          <a:xfrm>
            <a:off x="4495800" y="3886200"/>
            <a:ext cx="1676400" cy="579438"/>
          </a:xfrm>
          <a:prstGeom prst="rect">
            <a:avLst/>
          </a:prstGeom>
          <a:noFill/>
          <a:ln w="9525">
            <a:noFill/>
          </a:ln>
        </p:spPr>
        <p:txBody>
          <a:bodyPr anchor="ctr" anchorCtr="0">
            <a:spAutoFit/>
          </a:bodyPr>
          <a:lstStyle/>
          <a:p>
            <a:pPr eaLnBrk="0" hangingPunct="0">
              <a:spcBef>
                <a:spcPct val="50000"/>
              </a:spcBef>
            </a:pPr>
            <a:r>
              <a:rPr lang="en-US" altLang="zh-CN" sz="3200" b="1" i="1" dirty="0">
                <a:latin typeface="Times New Roman" panose="02020603050405020304" pitchFamily="18" charset="0"/>
              </a:rPr>
              <a:t>p</a:t>
            </a:r>
            <a:r>
              <a:rPr lang="zh-CN" altLang="en-US" sz="3200" b="1" baseline="-25000" dirty="0">
                <a:latin typeface="Times New Roman" panose="02020603050405020304" pitchFamily="18" charset="0"/>
              </a:rPr>
              <a:t>吸</a:t>
            </a:r>
            <a:r>
              <a:rPr lang="zh-CN" altLang="en-US" sz="3200" baseline="-25000" dirty="0">
                <a:latin typeface="Times New Roman" panose="02020603050405020304" pitchFamily="18" charset="0"/>
              </a:rPr>
              <a:t> </a:t>
            </a:r>
            <a:r>
              <a:rPr lang="zh-CN" altLang="en-US" sz="3200" b="1" dirty="0">
                <a:latin typeface="Times New Roman" panose="02020603050405020304" pitchFamily="18" charset="0"/>
              </a:rPr>
              <a:t> </a:t>
            </a:r>
            <a:r>
              <a:rPr lang="en-US" altLang="zh-CN" sz="3200" b="1" i="1" dirty="0">
                <a:solidFill>
                  <a:srgbClr val="FF0000"/>
                </a:solidFill>
                <a:latin typeface="Times New Roman" panose="02020603050405020304" pitchFamily="18" charset="0"/>
              </a:rPr>
              <a:t>–</a:t>
            </a:r>
            <a:r>
              <a:rPr lang="en-US" altLang="zh-CN" sz="3200" b="1" i="1" dirty="0">
                <a:latin typeface="Times New Roman" panose="02020603050405020304" pitchFamily="18" charset="0"/>
              </a:rPr>
              <a:t>ui</a:t>
            </a:r>
            <a:endParaRPr lang="en-US" altLang="zh-CN" b="1" i="1" dirty="0">
              <a:latin typeface="Times New Roman" panose="02020603050405020304" pitchFamily="18" charset="0"/>
            </a:endParaRPr>
          </a:p>
        </p:txBody>
      </p:sp>
      <p:sp>
        <p:nvSpPr>
          <p:cNvPr id="45061" name="Text Box 5"/>
          <p:cNvSpPr txBox="1"/>
          <p:nvPr/>
        </p:nvSpPr>
        <p:spPr>
          <a:xfrm>
            <a:off x="4495800" y="1981200"/>
            <a:ext cx="1828800" cy="579438"/>
          </a:xfrm>
          <a:prstGeom prst="rect">
            <a:avLst/>
          </a:prstGeom>
          <a:noFill/>
          <a:ln w="9525">
            <a:noFill/>
          </a:ln>
        </p:spPr>
        <p:txBody>
          <a:bodyPr anchor="ctr" anchorCtr="0">
            <a:spAutoFit/>
          </a:bodyPr>
          <a:lstStyle/>
          <a:p>
            <a:pPr eaLnBrk="0" hangingPunct="0">
              <a:spcBef>
                <a:spcPct val="50000"/>
              </a:spcBef>
            </a:pPr>
            <a:r>
              <a:rPr lang="en-US" altLang="zh-CN" sz="3200" b="1" i="1" dirty="0">
                <a:latin typeface="Times New Roman" panose="02020603050405020304" pitchFamily="18" charset="0"/>
              </a:rPr>
              <a:t>p</a:t>
            </a:r>
            <a:r>
              <a:rPr lang="zh-CN" altLang="en-US" sz="3200" b="1" baseline="-25000" dirty="0">
                <a:latin typeface="Times New Roman" panose="02020603050405020304" pitchFamily="18" charset="0"/>
              </a:rPr>
              <a:t>吸</a:t>
            </a:r>
            <a:r>
              <a:rPr lang="zh-CN" altLang="en-US" sz="3200" i="1" dirty="0">
                <a:latin typeface="Times New Roman" panose="02020603050405020304" pitchFamily="18" charset="0"/>
              </a:rPr>
              <a:t> </a:t>
            </a:r>
            <a:r>
              <a:rPr lang="zh-CN" altLang="en-US" sz="3200" b="1" dirty="0">
                <a:latin typeface="Times New Roman" panose="02020603050405020304" pitchFamily="18" charset="0"/>
              </a:rPr>
              <a:t> </a:t>
            </a:r>
            <a:r>
              <a:rPr lang="en-US" altLang="zh-CN" sz="3200" b="1" i="1" dirty="0">
                <a:latin typeface="Times New Roman" panose="02020603050405020304" pitchFamily="18" charset="0"/>
              </a:rPr>
              <a:t>ui</a:t>
            </a:r>
            <a:endParaRPr lang="en-US" altLang="zh-CN" b="1" i="1" dirty="0">
              <a:latin typeface="Times New Roman" panose="02020603050405020304" pitchFamily="18" charset="0"/>
            </a:endParaRPr>
          </a:p>
        </p:txBody>
      </p:sp>
      <p:sp>
        <p:nvSpPr>
          <p:cNvPr id="45062" name="Text Box 6"/>
          <p:cNvSpPr txBox="1"/>
          <p:nvPr/>
        </p:nvSpPr>
        <p:spPr>
          <a:xfrm>
            <a:off x="611188" y="1112838"/>
            <a:ext cx="1255712" cy="519112"/>
          </a:xfrm>
          <a:prstGeom prst="rect">
            <a:avLst/>
          </a:prstGeom>
          <a:noFill/>
          <a:ln w="9525">
            <a:noFill/>
          </a:ln>
        </p:spPr>
        <p:txBody>
          <a:bodyPr wrap="none" anchor="ctr" anchorCtr="0">
            <a:spAutoFit/>
          </a:bodyPr>
          <a:lstStyle/>
          <a:p>
            <a:pPr algn="ctr" eaLnBrk="0" hangingPunct="0"/>
            <a:r>
              <a:rPr lang="zh-CN" altLang="en-US" b="1" dirty="0">
                <a:latin typeface="Times New Roman" panose="02020603050405020304" pitchFamily="18" charset="0"/>
                <a:sym typeface="Monotype Sorts" pitchFamily="2" charset="2"/>
              </a:rPr>
              <a:t>功率：</a:t>
            </a:r>
            <a:endParaRPr lang="zh-CN" altLang="en-US" dirty="0">
              <a:latin typeface="Times New Roman" panose="02020603050405020304" pitchFamily="18" charset="0"/>
            </a:endParaRPr>
          </a:p>
        </p:txBody>
      </p:sp>
      <p:sp>
        <p:nvSpPr>
          <p:cNvPr id="45067" name="Rectangle 11"/>
          <p:cNvSpPr/>
          <p:nvPr/>
        </p:nvSpPr>
        <p:spPr>
          <a:xfrm>
            <a:off x="5867400" y="1981200"/>
            <a:ext cx="1027113" cy="579438"/>
          </a:xfrm>
          <a:prstGeom prst="rect">
            <a:avLst/>
          </a:prstGeom>
          <a:noFill/>
          <a:ln w="9525">
            <a:noFill/>
          </a:ln>
        </p:spPr>
        <p:txBody>
          <a:bodyPr wrap="none">
            <a:spAutoFit/>
          </a:bodyPr>
          <a:lstStyle/>
          <a:p>
            <a:pPr eaLnBrk="0" hangingPunct="0">
              <a:spcBef>
                <a:spcPct val="50000"/>
              </a:spcBef>
            </a:pPr>
            <a:r>
              <a:rPr lang="zh-CN" altLang="en-US" sz="3200" b="1" dirty="0">
                <a:latin typeface="Times New Roman" panose="02020603050405020304" pitchFamily="18" charset="0"/>
              </a:rPr>
              <a:t> </a:t>
            </a:r>
            <a:r>
              <a:rPr lang="en-US" altLang="zh-CN" sz="3200" b="1" i="1" dirty="0">
                <a:latin typeface="Times New Roman" panose="02020603050405020304" pitchFamily="18" charset="0"/>
              </a:rPr>
              <a:t>i</a:t>
            </a:r>
            <a:r>
              <a:rPr lang="en-US" altLang="zh-CN" sz="3200" b="1" baseline="30000" dirty="0">
                <a:latin typeface="Times New Roman" panose="02020603050405020304" pitchFamily="18" charset="0"/>
              </a:rPr>
              <a:t>2</a:t>
            </a:r>
            <a:r>
              <a:rPr lang="en-US" altLang="zh-CN" sz="3200" b="1" i="1" dirty="0">
                <a:latin typeface="Times New Roman" panose="02020603050405020304" pitchFamily="18" charset="0"/>
              </a:rPr>
              <a:t>R</a:t>
            </a:r>
            <a:endParaRPr lang="en-US" altLang="zh-CN" sz="3200" b="1" i="1" dirty="0">
              <a:latin typeface="Times New Roman" panose="02020603050405020304" pitchFamily="18" charset="0"/>
            </a:endParaRPr>
          </a:p>
        </p:txBody>
      </p:sp>
      <p:sp>
        <p:nvSpPr>
          <p:cNvPr id="45068" name="Rectangle 12"/>
          <p:cNvSpPr/>
          <p:nvPr/>
        </p:nvSpPr>
        <p:spPr>
          <a:xfrm>
            <a:off x="6934200" y="1981200"/>
            <a:ext cx="1354138" cy="579438"/>
          </a:xfrm>
          <a:prstGeom prst="rect">
            <a:avLst/>
          </a:prstGeom>
          <a:noFill/>
          <a:ln w="9525">
            <a:noFill/>
          </a:ln>
        </p:spPr>
        <p:txBody>
          <a:bodyPr wrap="none">
            <a:spAutoFit/>
          </a:bodyPr>
          <a:lstStyle/>
          <a:p>
            <a:pPr eaLnBrk="0" hangingPunct="0">
              <a:spcBef>
                <a:spcPct val="50000"/>
              </a:spcBef>
            </a:pPr>
            <a:r>
              <a:rPr lang="zh-CN" altLang="en-US" sz="3200" b="1" dirty="0">
                <a:latin typeface="Times New Roman" panose="02020603050405020304" pitchFamily="18" charset="0"/>
              </a:rPr>
              <a:t></a:t>
            </a:r>
            <a:r>
              <a:rPr lang="en-US" altLang="zh-CN" sz="3200" b="1" i="1" dirty="0">
                <a:latin typeface="Times New Roman" panose="02020603050405020304" pitchFamily="18" charset="0"/>
              </a:rPr>
              <a:t>u</a:t>
            </a:r>
            <a:r>
              <a:rPr lang="en-US" altLang="zh-CN" sz="3200" b="1" baseline="30000" dirty="0">
                <a:latin typeface="Times New Roman" panose="02020603050405020304" pitchFamily="18" charset="0"/>
              </a:rPr>
              <a:t>2</a:t>
            </a:r>
            <a:r>
              <a:rPr lang="en-US" altLang="zh-CN" sz="3200" b="1" i="1" dirty="0">
                <a:latin typeface="Times New Roman" panose="02020603050405020304" pitchFamily="18" charset="0"/>
              </a:rPr>
              <a:t> / R</a:t>
            </a:r>
            <a:endParaRPr lang="en-US" altLang="zh-CN" sz="3200" b="1" i="1" dirty="0">
              <a:latin typeface="Times New Roman" panose="02020603050405020304" pitchFamily="18" charset="0"/>
            </a:endParaRPr>
          </a:p>
        </p:txBody>
      </p:sp>
      <p:sp>
        <p:nvSpPr>
          <p:cNvPr id="45069" name="Rectangle 13"/>
          <p:cNvSpPr/>
          <p:nvPr/>
        </p:nvSpPr>
        <p:spPr>
          <a:xfrm>
            <a:off x="6172200" y="3886200"/>
            <a:ext cx="1682750" cy="579438"/>
          </a:xfrm>
          <a:prstGeom prst="rect">
            <a:avLst/>
          </a:prstGeom>
          <a:noFill/>
          <a:ln w="9525">
            <a:noFill/>
          </a:ln>
        </p:spPr>
        <p:txBody>
          <a:bodyPr wrap="none">
            <a:spAutoFit/>
          </a:bodyPr>
          <a:lstStyle/>
          <a:p>
            <a:pPr eaLnBrk="0" hangingPunct="0">
              <a:spcBef>
                <a:spcPct val="50000"/>
              </a:spcBef>
            </a:pPr>
            <a:r>
              <a:rPr lang="zh-CN" altLang="en-US" sz="3200" b="1" dirty="0">
                <a:latin typeface="Times New Roman" panose="02020603050405020304" pitchFamily="18" charset="0"/>
              </a:rPr>
              <a:t> </a:t>
            </a:r>
            <a:r>
              <a:rPr lang="en-US" altLang="zh-CN" sz="3200" b="1" i="1" dirty="0">
                <a:solidFill>
                  <a:srgbClr val="FF0000"/>
                </a:solidFill>
                <a:latin typeface="Times New Roman" panose="02020603050405020304" pitchFamily="18" charset="0"/>
              </a:rPr>
              <a:t>–</a:t>
            </a:r>
            <a:r>
              <a:rPr lang="en-US" altLang="zh-CN" sz="3200" b="1" dirty="0">
                <a:latin typeface="Times New Roman" panose="02020603050405020304" pitchFamily="18" charset="0"/>
              </a:rPr>
              <a:t>(</a:t>
            </a:r>
            <a:r>
              <a:rPr lang="en-US" altLang="zh-CN" sz="3200" b="1" i="1" dirty="0">
                <a:solidFill>
                  <a:srgbClr val="FF0000"/>
                </a:solidFill>
                <a:latin typeface="Times New Roman" panose="02020603050405020304" pitchFamily="18" charset="0"/>
              </a:rPr>
              <a:t>–</a:t>
            </a:r>
            <a:r>
              <a:rPr lang="en-US" altLang="zh-CN" sz="3200" b="1" i="1" dirty="0">
                <a:latin typeface="Times New Roman" panose="02020603050405020304" pitchFamily="18" charset="0"/>
              </a:rPr>
              <a:t>Ri</a:t>
            </a:r>
            <a:r>
              <a:rPr lang="en-US" altLang="zh-CN" sz="3200" b="1" dirty="0">
                <a:latin typeface="Times New Roman" panose="02020603050405020304" pitchFamily="18" charset="0"/>
              </a:rPr>
              <a:t>)</a:t>
            </a:r>
            <a:r>
              <a:rPr lang="en-US" altLang="zh-CN" sz="3200" b="1" i="1" dirty="0">
                <a:latin typeface="Times New Roman" panose="02020603050405020304" pitchFamily="18" charset="0"/>
              </a:rPr>
              <a:t>i</a:t>
            </a:r>
            <a:endParaRPr lang="en-US" altLang="zh-CN" sz="3200" b="1" i="1" dirty="0">
              <a:latin typeface="Times New Roman" panose="02020603050405020304" pitchFamily="18" charset="0"/>
            </a:endParaRPr>
          </a:p>
        </p:txBody>
      </p:sp>
      <p:sp>
        <p:nvSpPr>
          <p:cNvPr id="45070" name="Rectangle 14"/>
          <p:cNvSpPr/>
          <p:nvPr/>
        </p:nvSpPr>
        <p:spPr>
          <a:xfrm>
            <a:off x="7772400" y="3886200"/>
            <a:ext cx="1636713" cy="579438"/>
          </a:xfrm>
          <a:prstGeom prst="rect">
            <a:avLst/>
          </a:prstGeom>
          <a:noFill/>
          <a:ln w="9525">
            <a:noFill/>
          </a:ln>
        </p:spPr>
        <p:txBody>
          <a:bodyPr wrap="none">
            <a:spAutoFit/>
          </a:bodyPr>
          <a:lstStyle/>
          <a:p>
            <a:pPr eaLnBrk="0" hangingPunct="0">
              <a:spcBef>
                <a:spcPct val="50000"/>
              </a:spcBef>
            </a:pPr>
            <a:r>
              <a:rPr lang="zh-CN" altLang="en-US" sz="3200" b="1" dirty="0">
                <a:latin typeface="Times New Roman" panose="02020603050405020304" pitchFamily="18" charset="0"/>
              </a:rPr>
              <a:t> </a:t>
            </a:r>
            <a:r>
              <a:rPr lang="en-US" altLang="zh-CN" sz="3200" b="1" i="1" dirty="0">
                <a:latin typeface="Times New Roman" panose="02020603050405020304" pitchFamily="18" charset="0"/>
              </a:rPr>
              <a:t>i</a:t>
            </a:r>
            <a:r>
              <a:rPr lang="en-US" altLang="zh-CN" sz="3200" b="1" baseline="30000" dirty="0">
                <a:latin typeface="Times New Roman" panose="02020603050405020304" pitchFamily="18" charset="0"/>
              </a:rPr>
              <a:t>2</a:t>
            </a:r>
            <a:r>
              <a:rPr lang="en-US" altLang="zh-CN" sz="3200" b="1" i="1" dirty="0">
                <a:latin typeface="Times New Roman" panose="02020603050405020304" pitchFamily="18" charset="0"/>
              </a:rPr>
              <a:t> R     </a:t>
            </a:r>
            <a:endParaRPr lang="en-US" altLang="zh-CN" sz="3200" b="1" i="1" dirty="0">
              <a:latin typeface="Times New Roman" panose="02020603050405020304" pitchFamily="18" charset="0"/>
            </a:endParaRPr>
          </a:p>
        </p:txBody>
      </p:sp>
      <p:sp>
        <p:nvSpPr>
          <p:cNvPr id="45071" name="Rectangle 15"/>
          <p:cNvSpPr/>
          <p:nvPr/>
        </p:nvSpPr>
        <p:spPr>
          <a:xfrm>
            <a:off x="5029200" y="4754563"/>
            <a:ext cx="2122488" cy="579437"/>
          </a:xfrm>
          <a:prstGeom prst="rect">
            <a:avLst/>
          </a:prstGeom>
          <a:noFill/>
          <a:ln w="9525">
            <a:noFill/>
          </a:ln>
        </p:spPr>
        <p:txBody>
          <a:bodyPr wrap="none">
            <a:spAutoFit/>
          </a:bodyPr>
          <a:lstStyle/>
          <a:p>
            <a:r>
              <a:rPr lang="zh-CN" altLang="en-US" sz="3200" b="1" dirty="0">
                <a:latin typeface="Times New Roman" panose="02020603050405020304" pitchFamily="18" charset="0"/>
              </a:rPr>
              <a:t> </a:t>
            </a:r>
            <a:r>
              <a:rPr lang="en-US" altLang="zh-CN" sz="3200" b="1" i="1" dirty="0">
                <a:solidFill>
                  <a:srgbClr val="FF0000"/>
                </a:solidFill>
                <a:latin typeface="Times New Roman" panose="02020603050405020304" pitchFamily="18" charset="0"/>
              </a:rPr>
              <a:t>–</a:t>
            </a:r>
            <a:r>
              <a:rPr lang="en-US" altLang="zh-CN" sz="3200" b="1" i="1" dirty="0">
                <a:latin typeface="Times New Roman" panose="02020603050405020304" pitchFamily="18" charset="0"/>
              </a:rPr>
              <a:t>u</a:t>
            </a:r>
            <a:r>
              <a:rPr lang="en-US" altLang="zh-CN" sz="3200" b="1" dirty="0">
                <a:latin typeface="Times New Roman" panose="02020603050405020304" pitchFamily="18" charset="0"/>
              </a:rPr>
              <a:t>(</a:t>
            </a:r>
            <a:r>
              <a:rPr lang="en-US" altLang="zh-CN" sz="3200" b="1" i="1" dirty="0">
                <a:solidFill>
                  <a:srgbClr val="FF0000"/>
                </a:solidFill>
                <a:latin typeface="Times New Roman" panose="02020603050405020304" pitchFamily="18" charset="0"/>
              </a:rPr>
              <a:t>–</a:t>
            </a:r>
            <a:r>
              <a:rPr lang="en-US" altLang="zh-CN" sz="3200" b="1" i="1" dirty="0">
                <a:latin typeface="Times New Roman" panose="02020603050405020304" pitchFamily="18" charset="0"/>
              </a:rPr>
              <a:t>u/ R</a:t>
            </a:r>
            <a:r>
              <a:rPr lang="en-US" altLang="zh-CN" sz="3200" b="1" dirty="0">
                <a:latin typeface="Times New Roman" panose="02020603050405020304" pitchFamily="18" charset="0"/>
              </a:rPr>
              <a:t>)</a:t>
            </a:r>
            <a:endParaRPr lang="en-US" altLang="zh-CN" sz="3200" b="1" i="1" dirty="0">
              <a:latin typeface="Times New Roman" panose="02020603050405020304" pitchFamily="18" charset="0"/>
            </a:endParaRPr>
          </a:p>
        </p:txBody>
      </p:sp>
      <p:sp>
        <p:nvSpPr>
          <p:cNvPr id="45072" name="Rectangle 16"/>
          <p:cNvSpPr/>
          <p:nvPr/>
        </p:nvSpPr>
        <p:spPr>
          <a:xfrm>
            <a:off x="7239000" y="4754563"/>
            <a:ext cx="1455738" cy="579437"/>
          </a:xfrm>
          <a:prstGeom prst="rect">
            <a:avLst/>
          </a:prstGeom>
          <a:noFill/>
          <a:ln w="9525">
            <a:noFill/>
          </a:ln>
        </p:spPr>
        <p:txBody>
          <a:bodyPr wrap="none" anchor="ctr" anchorCtr="0">
            <a:spAutoFit/>
          </a:bodyPr>
          <a:lstStyle/>
          <a:p>
            <a:pPr algn="ctr"/>
            <a:r>
              <a:rPr lang="zh-CN" altLang="en-US" sz="3200" b="1" dirty="0">
                <a:latin typeface="Times New Roman" panose="02020603050405020304" pitchFamily="18" charset="0"/>
              </a:rPr>
              <a:t> </a:t>
            </a:r>
            <a:r>
              <a:rPr lang="zh-CN" altLang="en-US" sz="3200" b="1" i="1" dirty="0">
                <a:latin typeface="Times New Roman" panose="02020603050405020304" pitchFamily="18" charset="0"/>
              </a:rPr>
              <a:t> </a:t>
            </a:r>
            <a:r>
              <a:rPr lang="en-US" altLang="zh-CN" sz="3200" b="1" i="1" dirty="0">
                <a:latin typeface="Times New Roman" panose="02020603050405020304" pitchFamily="18" charset="0"/>
              </a:rPr>
              <a:t>u</a:t>
            </a:r>
            <a:r>
              <a:rPr lang="en-US" altLang="zh-CN" sz="3200" b="1" baseline="30000" dirty="0">
                <a:latin typeface="Times New Roman" panose="02020603050405020304" pitchFamily="18" charset="0"/>
              </a:rPr>
              <a:t>2</a:t>
            </a:r>
            <a:r>
              <a:rPr lang="en-US" altLang="zh-CN" sz="3200" b="1" i="1" dirty="0">
                <a:latin typeface="Times New Roman" panose="02020603050405020304" pitchFamily="18" charset="0"/>
              </a:rPr>
              <a:t>/ R</a:t>
            </a:r>
            <a:endParaRPr lang="en-US" altLang="zh-CN" sz="3200" b="1" i="1" dirty="0">
              <a:latin typeface="Times New Roman" panose="02020603050405020304" pitchFamily="18" charset="0"/>
            </a:endParaRPr>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61963" y="3429000"/>
            <a:ext cx="3248025" cy="1609725"/>
          </a:xfrm>
          <a:prstGeom prst="rect">
            <a:avLst/>
          </a:prstGeom>
        </p:spPr>
      </p:pic>
      <p:pic>
        <p:nvPicPr>
          <p:cNvPr id="3" name="图片 2" descr="绿色的钟表&#10;&#10;中度可信度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044" y="1696244"/>
            <a:ext cx="3295650" cy="1524000"/>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iterate type="wd">
                                    <p:tmAbs val="300"/>
                                  </p:iterate>
                                  <p:childTnLst>
                                    <p:set>
                                      <p:cBhvr>
                                        <p:cTn id="6" dur="1" fill="hold">
                                          <p:stCondLst>
                                            <p:cond delay="299"/>
                                          </p:stCondLst>
                                        </p:cTn>
                                        <p:tgtEl>
                                          <p:spTgt spid="45061"/>
                                        </p:tgtEl>
                                        <p:attrNameLst>
                                          <p:attrName>style.visibility</p:attrName>
                                        </p:attrNameLst>
                                      </p:cBhvr>
                                      <p:to>
                                        <p:strVal val="visible"/>
                                      </p:to>
                                    </p:set>
                                    <p:anim calcmode="lin" valueType="num">
                                      <p:cBhvr>
                                        <p:cTn id="7" dur="1" fill="hold"/>
                                        <p:tgtEl>
                                          <p:spTgt spid="45061"/>
                                        </p:tgtEl>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45067"/>
                                        </p:tgtEl>
                                        <p:attrNameLst>
                                          <p:attrName>style.visibility</p:attrName>
                                        </p:attrNameLst>
                                      </p:cBhvr>
                                      <p:to>
                                        <p:strVal val="visible"/>
                                      </p:to>
                                    </p:set>
                                    <p:anim calcmode="lin" valueType="num">
                                      <p:cBhvr>
                                        <p:cTn id="12" dur="1" fill="hold"/>
                                        <p:tgtEl>
                                          <p:spTgt spid="45067"/>
                                        </p:tgtEl>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45068"/>
                                        </p:tgtEl>
                                        <p:attrNameLst>
                                          <p:attrName>style.visibility</p:attrName>
                                        </p:attrNameLst>
                                      </p:cBhvr>
                                      <p:to>
                                        <p:strVal val="visible"/>
                                      </p:to>
                                    </p:set>
                                    <p:anim calcmode="lin" valueType="num">
                                      <p:cBhvr>
                                        <p:cTn id="17" dur="1" fill="hold"/>
                                        <p:tgtEl>
                                          <p:spTgt spid="45068"/>
                                        </p:tgtEl>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iterate type="wd">
                                    <p:tmAbs val="300"/>
                                  </p:iterate>
                                  <p:childTnLst>
                                    <p:set>
                                      <p:cBhvr>
                                        <p:cTn id="21" dur="1" fill="hold">
                                          <p:stCondLst>
                                            <p:cond delay="299"/>
                                          </p:stCondLst>
                                        </p:cTn>
                                        <p:tgtEl>
                                          <p:spTgt spid="45060"/>
                                        </p:tgtEl>
                                        <p:attrNameLst>
                                          <p:attrName>style.visibility</p:attrName>
                                        </p:attrNameLst>
                                      </p:cBhvr>
                                      <p:to>
                                        <p:strVal val="visible"/>
                                      </p:to>
                                    </p:set>
                                    <p:anim calcmode="lin" valueType="num">
                                      <p:cBhvr>
                                        <p:cTn id="22" dur="1" fill="hold"/>
                                        <p:tgtEl>
                                          <p:spTgt spid="45060"/>
                                        </p:tgtEl>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499"/>
                                          </p:stCondLst>
                                        </p:cTn>
                                        <p:tgtEl>
                                          <p:spTgt spid="45069"/>
                                        </p:tgtEl>
                                        <p:attrNameLst>
                                          <p:attrName>style.visibility</p:attrName>
                                        </p:attrNameLst>
                                      </p:cBhvr>
                                      <p:to>
                                        <p:strVal val="visible"/>
                                      </p:to>
                                    </p:set>
                                    <p:anim calcmode="lin" valueType="num">
                                      <p:cBhvr>
                                        <p:cTn id="27" dur="1" fill="hold"/>
                                        <p:tgtEl>
                                          <p:spTgt spid="45069"/>
                                        </p:tgtEl>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499"/>
                                          </p:stCondLst>
                                        </p:cTn>
                                        <p:tgtEl>
                                          <p:spTgt spid="45070"/>
                                        </p:tgtEl>
                                        <p:attrNameLst>
                                          <p:attrName>style.visibility</p:attrName>
                                        </p:attrNameLst>
                                      </p:cBhvr>
                                      <p:to>
                                        <p:strVal val="visible"/>
                                      </p:to>
                                    </p:set>
                                    <p:anim calcmode="lin" valueType="num">
                                      <p:cBhvr>
                                        <p:cTn id="32" dur="1" fill="hold"/>
                                        <p:tgtEl>
                                          <p:spTgt spid="45070"/>
                                        </p:tgtEl>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499"/>
                                          </p:stCondLst>
                                        </p:cTn>
                                        <p:tgtEl>
                                          <p:spTgt spid="45071"/>
                                        </p:tgtEl>
                                        <p:attrNameLst>
                                          <p:attrName>style.visibility</p:attrName>
                                        </p:attrNameLst>
                                      </p:cBhvr>
                                      <p:to>
                                        <p:strVal val="visible"/>
                                      </p:to>
                                    </p:set>
                                    <p:anim calcmode="lin" valueType="num">
                                      <p:cBhvr>
                                        <p:cTn id="37" dur="1" fill="hold"/>
                                        <p:tgtEl>
                                          <p:spTgt spid="45071"/>
                                        </p:tgtEl>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499"/>
                                          </p:stCondLst>
                                        </p:cTn>
                                        <p:tgtEl>
                                          <p:spTgt spid="45072"/>
                                        </p:tgtEl>
                                        <p:attrNameLst>
                                          <p:attrName>style.visibility</p:attrName>
                                        </p:attrNameLst>
                                      </p:cBhvr>
                                      <p:to>
                                        <p:strVal val="visible"/>
                                      </p:to>
                                    </p:set>
                                    <p:anim calcmode="lin" valueType="num">
                                      <p:cBhvr>
                                        <p:cTn id="42" dur="1" fill="hold"/>
                                        <p:tgtEl>
                                          <p:spTgt spid="45072"/>
                                        </p:tgtEl>
                                      </p:cBhvr>
                                    </p:anim>
                                  </p:childTnLst>
                                </p:cTn>
                              </p:par>
                            </p:childTnLst>
                          </p:cTn>
                        </p:par>
                        <p:par>
                          <p:cTn id="43" fill="hold">
                            <p:stCondLst>
                              <p:cond delay="500"/>
                            </p:stCondLst>
                            <p:childTnLst>
                              <p:par>
                                <p:cTn id="44" presetID="24" presetClass="entr" presetSubtype="0" fill="hold" grpId="0" nodeType="afterEffect">
                                  <p:stCondLst>
                                    <p:cond delay="1000"/>
                                  </p:stCondLst>
                                  <p:iterate type="lt">
                                    <p:tmAbs val="75"/>
                                  </p:iterate>
                                  <p:childTnLst>
                                    <p:set>
                                      <p:cBhvr>
                                        <p:cTn id="45" dur="1" fill="hold">
                                          <p:stCondLst>
                                            <p:cond delay="74"/>
                                          </p:stCondLst>
                                        </p:cTn>
                                        <p:tgtEl>
                                          <p:spTgt spid="45059"/>
                                        </p:tgtEl>
                                        <p:attrNameLst>
                                          <p:attrName>style.visibility</p:attrName>
                                        </p:attrNameLst>
                                      </p:cBhvr>
                                      <p:to>
                                        <p:strVal val="visible"/>
                                      </p:to>
                                    </p:set>
                                    <p:anim calcmode="lin" valueType="num">
                                      <p:cBhvr>
                                        <p:cTn id="46" dur="1" fill="hold"/>
                                        <p:tgtEl>
                                          <p:spTgt spid="45059"/>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p:bldP spid="45060" grpId="0"/>
      <p:bldP spid="45061" grpId="0"/>
      <p:bldP spid="45067" grpId="0"/>
      <p:bldP spid="45068" grpId="0"/>
      <p:bldP spid="45069" grpId="0"/>
      <p:bldP spid="45070" grpId="0"/>
      <p:bldP spid="45071" grpId="0"/>
      <p:bldP spid="4507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81000" y="533400"/>
            <a:ext cx="8297863" cy="822325"/>
            <a:chOff x="0" y="0"/>
            <a:chExt cx="5227" cy="518"/>
          </a:xfrm>
        </p:grpSpPr>
        <p:sp>
          <p:nvSpPr>
            <p:cNvPr id="77838" name="Text Box 3"/>
            <p:cNvSpPr txBox="1"/>
            <p:nvPr/>
          </p:nvSpPr>
          <p:spPr>
            <a:xfrm>
              <a:off x="0" y="48"/>
              <a:ext cx="566" cy="327"/>
            </a:xfrm>
            <a:prstGeom prst="rect">
              <a:avLst/>
            </a:prstGeom>
            <a:noFill/>
            <a:ln w="9525">
              <a:noFill/>
            </a:ln>
          </p:spPr>
          <p:txBody>
            <a:bodyPr anchor="ctr" anchorCtr="0">
              <a:spAutoFit/>
            </a:bodyPr>
            <a:lstStyle/>
            <a:p>
              <a:pPr eaLnBrk="0" hangingPunct="0"/>
              <a:r>
                <a:rPr lang="zh-CN" altLang="en-US" b="1" dirty="0">
                  <a:latin typeface="Times New Roman" panose="02020603050405020304" pitchFamily="18" charset="0"/>
                </a:rPr>
                <a:t>例：</a:t>
              </a:r>
              <a:endParaRPr lang="zh-CN" altLang="en-US" b="1" dirty="0">
                <a:latin typeface="Times New Roman" panose="02020603050405020304" pitchFamily="18" charset="0"/>
              </a:endParaRPr>
            </a:p>
          </p:txBody>
        </p:sp>
        <p:sp>
          <p:nvSpPr>
            <p:cNvPr id="77839" name="Text Box 4"/>
            <p:cNvSpPr txBox="1"/>
            <p:nvPr/>
          </p:nvSpPr>
          <p:spPr>
            <a:xfrm>
              <a:off x="672" y="0"/>
              <a:ext cx="4555" cy="518"/>
            </a:xfrm>
            <a:prstGeom prst="rect">
              <a:avLst/>
            </a:prstGeom>
            <a:noFill/>
            <a:ln w="9525">
              <a:noFill/>
            </a:ln>
          </p:spPr>
          <p:txBody>
            <a:bodyPr wrap="none" anchor="ctr" anchorCtr="0">
              <a:spAutoFit/>
            </a:bodyPr>
            <a:lstStyle/>
            <a:p>
              <a:pPr eaLnBrk="0" hangingPunct="0"/>
              <a:r>
                <a:rPr lang="zh-CN" altLang="en-US" sz="2400" b="1" dirty="0">
                  <a:latin typeface="Times New Roman" panose="02020603050405020304" pitchFamily="18" charset="0"/>
                </a:rPr>
                <a:t>有一个</a:t>
              </a:r>
              <a:r>
                <a:rPr lang="en-US" altLang="zh-CN" sz="2400" b="1" dirty="0">
                  <a:latin typeface="Times New Roman" panose="02020603050405020304" pitchFamily="18" charset="0"/>
                </a:rPr>
                <a:t>100 </a:t>
              </a:r>
              <a:r>
                <a:rPr lang="zh-CN" altLang="en-US" sz="2400" b="1" dirty="0">
                  <a:latin typeface="Times New Roman" panose="02020603050405020304" pitchFamily="18" charset="0"/>
                </a:rPr>
                <a:t>、</a:t>
              </a:r>
              <a:r>
                <a:rPr lang="en-US" altLang="zh-CN" sz="2400" b="1" dirty="0">
                  <a:latin typeface="Times New Roman" panose="02020603050405020304" pitchFamily="18" charset="0"/>
                </a:rPr>
                <a:t>1W</a:t>
              </a:r>
              <a:r>
                <a:rPr lang="zh-CN" altLang="en-US" sz="2400" b="1" dirty="0">
                  <a:latin typeface="Times New Roman" panose="02020603050405020304" pitchFamily="18" charset="0"/>
                </a:rPr>
                <a:t>的碳膜电阻使用于直流电路，问在</a:t>
              </a:r>
              <a:endParaRPr lang="zh-CN" altLang="en-US" sz="2400" b="1" dirty="0">
                <a:latin typeface="Times New Roman" panose="02020603050405020304" pitchFamily="18" charset="0"/>
              </a:endParaRPr>
            </a:p>
            <a:p>
              <a:pPr eaLnBrk="0" hangingPunct="0"/>
              <a:r>
                <a:rPr lang="zh-CN" altLang="en-US" sz="2400" b="1" dirty="0">
                  <a:latin typeface="Times New Roman" panose="02020603050405020304" pitchFamily="18" charset="0"/>
                </a:rPr>
                <a:t>使用时电流、电压不得超过多大的数值？</a:t>
              </a:r>
              <a:endParaRPr lang="zh-CN" altLang="en-US" sz="2400" b="1" dirty="0">
                <a:latin typeface="Times New Roman" panose="02020603050405020304" pitchFamily="18" charset="0"/>
              </a:endParaRPr>
            </a:p>
          </p:txBody>
        </p:sp>
      </p:grpSp>
      <p:sp>
        <p:nvSpPr>
          <p:cNvPr id="46085" name="Text Box 5"/>
          <p:cNvSpPr txBox="1"/>
          <p:nvPr/>
        </p:nvSpPr>
        <p:spPr>
          <a:xfrm>
            <a:off x="381000" y="1600200"/>
            <a:ext cx="898525" cy="519113"/>
          </a:xfrm>
          <a:prstGeom prst="rect">
            <a:avLst/>
          </a:prstGeom>
          <a:noFill/>
          <a:ln w="9525">
            <a:noFill/>
          </a:ln>
        </p:spPr>
        <p:txBody>
          <a:bodyPr anchor="ctr" anchorCtr="0">
            <a:spAutoFit/>
          </a:bodyPr>
          <a:lstStyle/>
          <a:p>
            <a:pPr eaLnBrk="0" hangingPunct="0"/>
            <a:r>
              <a:rPr lang="zh-CN" altLang="en-US" b="1" dirty="0">
                <a:latin typeface="Times New Roman" panose="02020603050405020304" pitchFamily="18" charset="0"/>
              </a:rPr>
              <a:t>解：</a:t>
            </a:r>
            <a:endParaRPr lang="zh-CN" altLang="en-US" b="1" dirty="0">
              <a:latin typeface="Times New Roman" panose="02020603050405020304" pitchFamily="18" charset="0"/>
            </a:endParaRPr>
          </a:p>
        </p:txBody>
      </p:sp>
      <p:grpSp>
        <p:nvGrpSpPr>
          <p:cNvPr id="3" name="Group 6"/>
          <p:cNvGrpSpPr/>
          <p:nvPr/>
        </p:nvGrpSpPr>
        <p:grpSpPr>
          <a:xfrm>
            <a:off x="1225550" y="1339850"/>
            <a:ext cx="4419600" cy="1038225"/>
            <a:chOff x="0" y="0"/>
            <a:chExt cx="2784" cy="654"/>
          </a:xfrm>
        </p:grpSpPr>
        <p:sp>
          <p:nvSpPr>
            <p:cNvPr id="77836" name="Rectangle 7"/>
            <p:cNvSpPr/>
            <p:nvPr/>
          </p:nvSpPr>
          <p:spPr>
            <a:xfrm>
              <a:off x="0" y="192"/>
              <a:ext cx="1081" cy="288"/>
            </a:xfrm>
            <a:prstGeom prst="rect">
              <a:avLst/>
            </a:prstGeom>
            <a:noFill/>
            <a:ln w="9525">
              <a:noFill/>
            </a:ln>
          </p:spPr>
          <p:txBody>
            <a:bodyPr wrap="none" anchor="ctr" anchorCtr="0">
              <a:spAutoFit/>
            </a:bodyPr>
            <a:lstStyle/>
            <a:p>
              <a:pPr algn="ctr" eaLnBrk="0" hangingPunct="0">
                <a:spcBef>
                  <a:spcPct val="50000"/>
                </a:spcBef>
              </a:pPr>
              <a:r>
                <a:rPr lang="en-US" altLang="zh-CN" sz="2400" b="1" dirty="0">
                  <a:latin typeface="Times New Roman" panose="02020603050405020304" pitchFamily="18" charset="0"/>
                </a:rPr>
                <a:t>100 </a:t>
              </a:r>
              <a:r>
                <a:rPr lang="zh-CN" altLang="en-US" sz="2400" b="1" dirty="0">
                  <a:latin typeface="Times New Roman" panose="02020603050405020304" pitchFamily="18" charset="0"/>
                </a:rPr>
                <a:t>、</a:t>
              </a:r>
              <a:r>
                <a:rPr lang="en-US" altLang="zh-CN" sz="2400" b="1" dirty="0">
                  <a:latin typeface="Times New Roman" panose="02020603050405020304" pitchFamily="18" charset="0"/>
                </a:rPr>
                <a:t>1W</a:t>
              </a:r>
              <a:endParaRPr lang="en-US" altLang="zh-CN" sz="2400" b="1" dirty="0">
                <a:latin typeface="Times New Roman" panose="02020603050405020304" pitchFamily="18" charset="0"/>
              </a:endParaRPr>
            </a:p>
          </p:txBody>
        </p:sp>
        <p:graphicFrame>
          <p:nvGraphicFramePr>
            <p:cNvPr id="77837" name="Object 8"/>
            <p:cNvGraphicFramePr>
              <a:graphicFrameLocks noChangeAspect="1"/>
            </p:cNvGraphicFramePr>
            <p:nvPr/>
          </p:nvGraphicFramePr>
          <p:xfrm>
            <a:off x="1392" y="0"/>
            <a:ext cx="1392" cy="654"/>
          </p:xfrm>
          <a:graphic>
            <a:graphicData uri="http://schemas.openxmlformats.org/presentationml/2006/ole">
              <mc:AlternateContent xmlns:mc="http://schemas.openxmlformats.org/markup-compatibility/2006">
                <mc:Choice xmlns:v="urn:schemas-microsoft-com:vml" Requires="v">
                  <p:oleObj spid="_x0000_s4" name="" r:id="rId1" imgW="1840865" imgH="865505" progId="Visio.Drawing.11">
                    <p:embed/>
                  </p:oleObj>
                </mc:Choice>
                <mc:Fallback>
                  <p:oleObj name="" r:id="rId1" imgW="1840865" imgH="865505" progId="Visio.Drawing.11">
                    <p:embed/>
                    <p:pic>
                      <p:nvPicPr>
                        <p:cNvPr id="0" name="图片 3148"/>
                        <p:cNvPicPr/>
                        <p:nvPr/>
                      </p:nvPicPr>
                      <p:blipFill>
                        <a:blip r:embed="rId2"/>
                        <a:stretch>
                          <a:fillRect/>
                        </a:stretch>
                      </p:blipFill>
                      <p:spPr>
                        <a:xfrm>
                          <a:off x="1392" y="0"/>
                          <a:ext cx="1392" cy="654"/>
                        </a:xfrm>
                        <a:prstGeom prst="rect">
                          <a:avLst/>
                        </a:prstGeom>
                        <a:noFill/>
                        <a:ln w="38100">
                          <a:noFill/>
                          <a:miter/>
                        </a:ln>
                      </p:spPr>
                    </p:pic>
                  </p:oleObj>
                </mc:Fallback>
              </mc:AlternateContent>
            </a:graphicData>
          </a:graphic>
        </p:graphicFrame>
      </p:grpSp>
      <p:graphicFrame>
        <p:nvGraphicFramePr>
          <p:cNvPr id="46089" name="对象 46088"/>
          <p:cNvGraphicFramePr>
            <a:graphicFrameLocks noChangeAspect="1"/>
          </p:cNvGraphicFramePr>
          <p:nvPr/>
        </p:nvGraphicFramePr>
        <p:xfrm>
          <a:off x="1149350" y="2489200"/>
          <a:ext cx="1419225" cy="1136650"/>
        </p:xfrm>
        <a:graphic>
          <a:graphicData uri="http://schemas.openxmlformats.org/presentationml/2006/ole">
            <mc:AlternateContent xmlns:mc="http://schemas.openxmlformats.org/markup-compatibility/2006">
              <mc:Choice xmlns:v="urn:schemas-microsoft-com:vml" Requires="v">
                <p:oleObj spid="_x0000_s5" name="" r:id="rId3" imgW="652780" imgH="524510" progId="">
                  <p:embed/>
                </p:oleObj>
              </mc:Choice>
              <mc:Fallback>
                <p:oleObj name="" r:id="rId3" imgW="652780" imgH="524510" progId="">
                  <p:embed/>
                  <p:pic>
                    <p:nvPicPr>
                      <p:cNvPr id="0" name="图片 3149"/>
                      <p:cNvPicPr/>
                      <p:nvPr/>
                    </p:nvPicPr>
                    <p:blipFill>
                      <a:blip r:embed="rId4"/>
                      <a:stretch>
                        <a:fillRect/>
                      </a:stretch>
                    </p:blipFill>
                    <p:spPr>
                      <a:xfrm>
                        <a:off x="1149350" y="2489200"/>
                        <a:ext cx="1419225" cy="1136650"/>
                      </a:xfrm>
                      <a:prstGeom prst="rect">
                        <a:avLst/>
                      </a:prstGeom>
                      <a:noFill/>
                      <a:ln w="38100">
                        <a:noFill/>
                        <a:miter/>
                      </a:ln>
                    </p:spPr>
                  </p:pic>
                </p:oleObj>
              </mc:Fallback>
            </mc:AlternateContent>
          </a:graphicData>
        </a:graphic>
      </p:graphicFrame>
      <p:graphicFrame>
        <p:nvGraphicFramePr>
          <p:cNvPr id="46090" name="对象 46089"/>
          <p:cNvGraphicFramePr>
            <a:graphicFrameLocks noChangeAspect="1"/>
          </p:cNvGraphicFramePr>
          <p:nvPr/>
        </p:nvGraphicFramePr>
        <p:xfrm>
          <a:off x="2673350" y="2489200"/>
          <a:ext cx="1387475" cy="1136650"/>
        </p:xfrm>
        <a:graphic>
          <a:graphicData uri="http://schemas.openxmlformats.org/presentationml/2006/ole">
            <mc:AlternateContent xmlns:mc="http://schemas.openxmlformats.org/markup-compatibility/2006">
              <mc:Choice xmlns:v="urn:schemas-microsoft-com:vml" Requires="v">
                <p:oleObj spid="_x0000_s6" name="" r:id="rId5" imgW="640080" imgH="524510" progId="">
                  <p:embed/>
                </p:oleObj>
              </mc:Choice>
              <mc:Fallback>
                <p:oleObj name="" r:id="rId5" imgW="640080" imgH="524510" progId="">
                  <p:embed/>
                  <p:pic>
                    <p:nvPicPr>
                      <p:cNvPr id="0" name="图片 3147"/>
                      <p:cNvPicPr/>
                      <p:nvPr/>
                    </p:nvPicPr>
                    <p:blipFill>
                      <a:blip r:embed="rId6"/>
                      <a:stretch>
                        <a:fillRect/>
                      </a:stretch>
                    </p:blipFill>
                    <p:spPr>
                      <a:xfrm>
                        <a:off x="2673350" y="2489200"/>
                        <a:ext cx="1387475" cy="1136650"/>
                      </a:xfrm>
                      <a:prstGeom prst="rect">
                        <a:avLst/>
                      </a:prstGeom>
                      <a:noFill/>
                      <a:ln w="38100">
                        <a:noFill/>
                        <a:miter/>
                      </a:ln>
                    </p:spPr>
                  </p:pic>
                </p:oleObj>
              </mc:Fallback>
            </mc:AlternateContent>
          </a:graphicData>
        </a:graphic>
      </p:graphicFrame>
      <p:graphicFrame>
        <p:nvGraphicFramePr>
          <p:cNvPr id="46091" name="对象 46090"/>
          <p:cNvGraphicFramePr>
            <a:graphicFrameLocks noChangeAspect="1"/>
          </p:cNvGraphicFramePr>
          <p:nvPr/>
        </p:nvGraphicFramePr>
        <p:xfrm>
          <a:off x="4197350" y="2787650"/>
          <a:ext cx="1641475" cy="441325"/>
        </p:xfrm>
        <a:graphic>
          <a:graphicData uri="http://schemas.openxmlformats.org/presentationml/2006/ole">
            <mc:AlternateContent xmlns:mc="http://schemas.openxmlformats.org/markup-compatibility/2006">
              <mc:Choice xmlns:v="urn:schemas-microsoft-com:vml" Requires="v">
                <p:oleObj spid="_x0000_s7" name="" r:id="rId7" imgW="755650" imgH="205105" progId="">
                  <p:embed/>
                </p:oleObj>
              </mc:Choice>
              <mc:Fallback>
                <p:oleObj name="" r:id="rId7" imgW="755650" imgH="205105" progId="">
                  <p:embed/>
                  <p:pic>
                    <p:nvPicPr>
                      <p:cNvPr id="0" name="图片 3144"/>
                      <p:cNvPicPr/>
                      <p:nvPr/>
                    </p:nvPicPr>
                    <p:blipFill>
                      <a:blip r:embed="rId8"/>
                      <a:stretch>
                        <a:fillRect/>
                      </a:stretch>
                    </p:blipFill>
                    <p:spPr>
                      <a:xfrm>
                        <a:off x="4197350" y="2787650"/>
                        <a:ext cx="1641475" cy="441325"/>
                      </a:xfrm>
                      <a:prstGeom prst="rect">
                        <a:avLst/>
                      </a:prstGeom>
                      <a:noFill/>
                      <a:ln w="38100">
                        <a:noFill/>
                        <a:miter/>
                      </a:ln>
                    </p:spPr>
                  </p:pic>
                </p:oleObj>
              </mc:Fallback>
            </mc:AlternateContent>
          </a:graphicData>
        </a:graphic>
      </p:graphicFrame>
      <p:graphicFrame>
        <p:nvGraphicFramePr>
          <p:cNvPr id="46092" name="对象 46091"/>
          <p:cNvGraphicFramePr>
            <a:graphicFrameLocks noChangeAspect="1"/>
          </p:cNvGraphicFramePr>
          <p:nvPr/>
        </p:nvGraphicFramePr>
        <p:xfrm>
          <a:off x="1225550" y="4159250"/>
          <a:ext cx="1336675" cy="419100"/>
        </p:xfrm>
        <a:graphic>
          <a:graphicData uri="http://schemas.openxmlformats.org/presentationml/2006/ole">
            <mc:AlternateContent xmlns:mc="http://schemas.openxmlformats.org/markup-compatibility/2006">
              <mc:Choice xmlns:v="urn:schemas-microsoft-com:vml" Requires="v">
                <p:oleObj spid="_x0000_s8" name="" r:id="rId9" imgW="614680" imgH="192405" progId="">
                  <p:embed/>
                </p:oleObj>
              </mc:Choice>
              <mc:Fallback>
                <p:oleObj name="" r:id="rId9" imgW="614680" imgH="192405" progId="">
                  <p:embed/>
                  <p:pic>
                    <p:nvPicPr>
                      <p:cNvPr id="0" name="图片 3145"/>
                      <p:cNvPicPr/>
                      <p:nvPr/>
                    </p:nvPicPr>
                    <p:blipFill>
                      <a:blip r:embed="rId10"/>
                      <a:stretch>
                        <a:fillRect/>
                      </a:stretch>
                    </p:blipFill>
                    <p:spPr>
                      <a:xfrm>
                        <a:off x="1225550" y="4159250"/>
                        <a:ext cx="1336675" cy="419100"/>
                      </a:xfrm>
                      <a:prstGeom prst="rect">
                        <a:avLst/>
                      </a:prstGeom>
                      <a:noFill/>
                      <a:ln w="38100">
                        <a:noFill/>
                        <a:miter/>
                      </a:ln>
                    </p:spPr>
                  </p:pic>
                </p:oleObj>
              </mc:Fallback>
            </mc:AlternateContent>
          </a:graphicData>
        </a:graphic>
      </p:graphicFrame>
      <p:graphicFrame>
        <p:nvGraphicFramePr>
          <p:cNvPr id="46093" name="对象 46092"/>
          <p:cNvGraphicFramePr>
            <a:graphicFrameLocks noChangeAspect="1"/>
          </p:cNvGraphicFramePr>
          <p:nvPr/>
        </p:nvGraphicFramePr>
        <p:xfrm>
          <a:off x="2825750" y="4083050"/>
          <a:ext cx="2979738" cy="552450"/>
        </p:xfrm>
        <a:graphic>
          <a:graphicData uri="http://schemas.openxmlformats.org/presentationml/2006/ole">
            <mc:AlternateContent xmlns:mc="http://schemas.openxmlformats.org/markup-compatibility/2006">
              <mc:Choice xmlns:v="urn:schemas-microsoft-com:vml" Requires="v">
                <p:oleObj spid="_x0000_s9" name="" r:id="rId11" imgW="1369060" imgH="255905" progId="">
                  <p:embed/>
                </p:oleObj>
              </mc:Choice>
              <mc:Fallback>
                <p:oleObj name="" r:id="rId11" imgW="1369060" imgH="255905" progId="">
                  <p:embed/>
                  <p:pic>
                    <p:nvPicPr>
                      <p:cNvPr id="0" name="图片 3146"/>
                      <p:cNvPicPr/>
                      <p:nvPr/>
                    </p:nvPicPr>
                    <p:blipFill>
                      <a:blip r:embed="rId12"/>
                      <a:stretch>
                        <a:fillRect/>
                      </a:stretch>
                    </p:blipFill>
                    <p:spPr>
                      <a:xfrm>
                        <a:off x="2825750" y="4083050"/>
                        <a:ext cx="2979738" cy="552450"/>
                      </a:xfrm>
                      <a:prstGeom prst="rect">
                        <a:avLst/>
                      </a:prstGeom>
                      <a:noFill/>
                      <a:ln w="38100">
                        <a:noFill/>
                        <a:miter/>
                      </a:ln>
                    </p:spPr>
                  </p:pic>
                </p:oleObj>
              </mc:Fallback>
            </mc:AlternateContent>
          </a:graphicData>
        </a:graphic>
      </p:graphicFrame>
      <p:graphicFrame>
        <p:nvGraphicFramePr>
          <p:cNvPr id="46094" name="对象 46093"/>
          <p:cNvGraphicFramePr>
            <a:graphicFrameLocks noChangeAspect="1"/>
          </p:cNvGraphicFramePr>
          <p:nvPr/>
        </p:nvGraphicFramePr>
        <p:xfrm>
          <a:off x="2825750" y="4768850"/>
          <a:ext cx="1141413" cy="441325"/>
        </p:xfrm>
        <a:graphic>
          <a:graphicData uri="http://schemas.openxmlformats.org/presentationml/2006/ole">
            <mc:AlternateContent xmlns:mc="http://schemas.openxmlformats.org/markup-compatibility/2006">
              <mc:Choice xmlns:v="urn:schemas-microsoft-com:vml" Requires="v">
                <p:oleObj spid="_x0000_s10" name="" r:id="rId13" imgW="525145" imgH="205105" progId="">
                  <p:embed/>
                </p:oleObj>
              </mc:Choice>
              <mc:Fallback>
                <p:oleObj name="" r:id="rId13" imgW="525145" imgH="205105" progId="">
                  <p:embed/>
                  <p:pic>
                    <p:nvPicPr>
                      <p:cNvPr id="0" name="图片 3150"/>
                      <p:cNvPicPr/>
                      <p:nvPr/>
                    </p:nvPicPr>
                    <p:blipFill>
                      <a:blip r:embed="rId14"/>
                      <a:stretch>
                        <a:fillRect/>
                      </a:stretch>
                    </p:blipFill>
                    <p:spPr>
                      <a:xfrm>
                        <a:off x="2825750" y="4768850"/>
                        <a:ext cx="1141413" cy="441325"/>
                      </a:xfrm>
                      <a:prstGeom prst="rect">
                        <a:avLst/>
                      </a:prstGeom>
                      <a:noFill/>
                      <a:ln w="38100">
                        <a:noFill/>
                        <a:miter/>
                      </a:ln>
                    </p:spPr>
                  </p:pic>
                </p:oleObj>
              </mc:Fallback>
            </mc:AlternateContent>
          </a:graphicData>
        </a:graphic>
      </p:graphicFrame>
      <p:sp>
        <p:nvSpPr>
          <p:cNvPr id="46095" name="Rectangle 15"/>
          <p:cNvSpPr/>
          <p:nvPr/>
        </p:nvSpPr>
        <p:spPr>
          <a:xfrm>
            <a:off x="844550" y="5803900"/>
            <a:ext cx="7543800" cy="457200"/>
          </a:xfrm>
          <a:prstGeom prst="rect">
            <a:avLst/>
          </a:prstGeom>
          <a:noFill/>
          <a:ln w="9525">
            <a:noFill/>
          </a:ln>
        </p:spPr>
        <p:txBody>
          <a:bodyPr anchor="ctr" anchorCtr="0">
            <a:spAutoFit/>
          </a:bodyPr>
          <a:lstStyle/>
          <a:p>
            <a:pPr eaLnBrk="0" hangingPunct="0">
              <a:spcBef>
                <a:spcPct val="50000"/>
              </a:spcBef>
            </a:pPr>
            <a:r>
              <a:rPr lang="zh-CN" altLang="en-US" sz="2400" b="1" dirty="0">
                <a:latin typeface="Times New Roman" panose="02020603050405020304" pitchFamily="18" charset="0"/>
              </a:rPr>
              <a:t>故在使用时电流不能超过</a:t>
            </a:r>
            <a:r>
              <a:rPr lang="en-US" altLang="zh-CN" sz="2400" b="1" dirty="0">
                <a:latin typeface="Times New Roman" panose="02020603050405020304" pitchFamily="18" charset="0"/>
              </a:rPr>
              <a:t>100mA</a:t>
            </a:r>
            <a:r>
              <a:rPr lang="zh-CN" altLang="en-US" sz="2400" b="1" dirty="0">
                <a:latin typeface="Times New Roman" panose="02020603050405020304" pitchFamily="18" charset="0"/>
              </a:rPr>
              <a:t>，电压不能超过</a:t>
            </a:r>
            <a:r>
              <a:rPr lang="en-US" altLang="zh-CN" sz="2400" b="1" dirty="0">
                <a:latin typeface="Times New Roman" panose="02020603050405020304" pitchFamily="18" charset="0"/>
              </a:rPr>
              <a:t>10V</a:t>
            </a:r>
            <a:r>
              <a:rPr lang="zh-CN" altLang="en-US" sz="2400" b="1" dirty="0">
                <a:latin typeface="Times New Roman" panose="02020603050405020304" pitchFamily="18" charset="0"/>
              </a:rPr>
              <a:t>。</a:t>
            </a:r>
            <a:endParaRPr lang="zh-CN" altLang="en-US" sz="2400" b="1"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iterate type="lt">
                                    <p:tmPct val="100000"/>
                                  </p:iterate>
                                  <p:childTnLst>
                                    <p:set>
                                      <p:cBhvr>
                                        <p:cTn id="12" dur="1" fill="hold">
                                          <p:stCondLst>
                                            <p:cond delay="0"/>
                                          </p:stCondLst>
                                        </p:cTn>
                                        <p:tgtEl>
                                          <p:spTgt spid="46085"/>
                                        </p:tgtEl>
                                        <p:attrNameLst>
                                          <p:attrName>style.visibility</p:attrName>
                                        </p:attrNameLst>
                                      </p:cBhvr>
                                      <p:to>
                                        <p:strVal val="visible"/>
                                      </p:to>
                                    </p:set>
                                    <p:animEffect transition="in" filter="box(out)">
                                      <p:cBhvr>
                                        <p:cTn id="13" dur="75"/>
                                        <p:tgtEl>
                                          <p:spTgt spid="4608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2" presetClass="entr" presetSubtype="8" fill="hold" nodeType="afterEffect">
                                  <p:stCondLst>
                                    <p:cond delay="0"/>
                                  </p:stCondLst>
                                  <p:childTnLst>
                                    <p:set>
                                      <p:cBhvr>
                                        <p:cTn id="22" dur="1" fill="hold">
                                          <p:stCondLst>
                                            <p:cond delay="0"/>
                                          </p:stCondLst>
                                        </p:cTn>
                                        <p:tgtEl>
                                          <p:spTgt spid="46089"/>
                                        </p:tgtEl>
                                        <p:attrNameLst>
                                          <p:attrName>style.visibility</p:attrName>
                                        </p:attrNameLst>
                                      </p:cBhvr>
                                      <p:to>
                                        <p:strVal val="visible"/>
                                      </p:to>
                                    </p:set>
                                    <p:anim calcmode="lin" valueType="num">
                                      <p:cBhvr additive="base">
                                        <p:cTn id="23" dur="500" fill="hold"/>
                                        <p:tgtEl>
                                          <p:spTgt spid="46089"/>
                                        </p:tgtEl>
                                        <p:attrNameLst>
                                          <p:attrName>ppt_x</p:attrName>
                                        </p:attrNameLst>
                                      </p:cBhvr>
                                      <p:tavLst>
                                        <p:tav tm="0">
                                          <p:val>
                                            <p:strVal val="0-#ppt_w/2"/>
                                          </p:val>
                                        </p:tav>
                                        <p:tav tm="100000">
                                          <p:val>
                                            <p:strVal val="#ppt_x"/>
                                          </p:val>
                                        </p:tav>
                                      </p:tavLst>
                                    </p:anim>
                                    <p:anim calcmode="lin" valueType="num">
                                      <p:cBhvr additive="base">
                                        <p:cTn id="24" dur="500" fill="hold"/>
                                        <p:tgtEl>
                                          <p:spTgt spid="46089"/>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46090"/>
                                        </p:tgtEl>
                                        <p:attrNameLst>
                                          <p:attrName>style.visibility</p:attrName>
                                        </p:attrNameLst>
                                      </p:cBhvr>
                                      <p:to>
                                        <p:strVal val="visible"/>
                                      </p:to>
                                    </p:set>
                                    <p:anim calcmode="lin" valueType="num">
                                      <p:cBhvr additive="base">
                                        <p:cTn id="29" dur="500" fill="hold"/>
                                        <p:tgtEl>
                                          <p:spTgt spid="46090"/>
                                        </p:tgtEl>
                                        <p:attrNameLst>
                                          <p:attrName>ppt_x</p:attrName>
                                        </p:attrNameLst>
                                      </p:cBhvr>
                                      <p:tavLst>
                                        <p:tav tm="0">
                                          <p:val>
                                            <p:strVal val="0-#ppt_w/2"/>
                                          </p:val>
                                        </p:tav>
                                        <p:tav tm="100000">
                                          <p:val>
                                            <p:strVal val="#ppt_x"/>
                                          </p:val>
                                        </p:tav>
                                      </p:tavLst>
                                    </p:anim>
                                    <p:anim calcmode="lin" valueType="num">
                                      <p:cBhvr additive="base">
                                        <p:cTn id="30" dur="500" fill="hold"/>
                                        <p:tgtEl>
                                          <p:spTgt spid="46090"/>
                                        </p:tgtEl>
                                        <p:attrNameLst>
                                          <p:attrName>ppt_y</p:attrName>
                                        </p:attrNameLst>
                                      </p:cBhvr>
                                      <p:tavLst>
                                        <p:tav tm="0">
                                          <p:val>
                                            <p:strVal val="#ppt_y"/>
                                          </p:val>
                                        </p:tav>
                                        <p:tav tm="100000">
                                          <p:val>
                                            <p:strVal val="#ppt_y"/>
                                          </p:val>
                                        </p:tav>
                                      </p:tavLst>
                                    </p:anim>
                                  </p:childTnLst>
                                </p:cTn>
                              </p:par>
                            </p:childTnLst>
                          </p:cTn>
                        </p:par>
                        <p:par>
                          <p:cTn id="31" fill="hold">
                            <p:stCondLst>
                              <p:cond delay="500"/>
                            </p:stCondLst>
                            <p:childTnLst>
                              <p:par>
                                <p:cTn id="32" presetID="2" presetClass="entr" presetSubtype="8" fill="hold" nodeType="afterEffect">
                                  <p:stCondLst>
                                    <p:cond delay="0"/>
                                  </p:stCondLst>
                                  <p:childTnLst>
                                    <p:set>
                                      <p:cBhvr>
                                        <p:cTn id="33" dur="1" fill="hold">
                                          <p:stCondLst>
                                            <p:cond delay="0"/>
                                          </p:stCondLst>
                                        </p:cTn>
                                        <p:tgtEl>
                                          <p:spTgt spid="46091"/>
                                        </p:tgtEl>
                                        <p:attrNameLst>
                                          <p:attrName>style.visibility</p:attrName>
                                        </p:attrNameLst>
                                      </p:cBhvr>
                                      <p:to>
                                        <p:strVal val="visible"/>
                                      </p:to>
                                    </p:set>
                                    <p:anim calcmode="lin" valueType="num">
                                      <p:cBhvr additive="base">
                                        <p:cTn id="34" dur="500" fill="hold"/>
                                        <p:tgtEl>
                                          <p:spTgt spid="46091"/>
                                        </p:tgtEl>
                                        <p:attrNameLst>
                                          <p:attrName>ppt_x</p:attrName>
                                        </p:attrNameLst>
                                      </p:cBhvr>
                                      <p:tavLst>
                                        <p:tav tm="0">
                                          <p:val>
                                            <p:strVal val="0-#ppt_w/2"/>
                                          </p:val>
                                        </p:tav>
                                        <p:tav tm="100000">
                                          <p:val>
                                            <p:strVal val="#ppt_x"/>
                                          </p:val>
                                        </p:tav>
                                      </p:tavLst>
                                    </p:anim>
                                    <p:anim calcmode="lin" valueType="num">
                                      <p:cBhvr additive="base">
                                        <p:cTn id="35" dur="500" fill="hold"/>
                                        <p:tgtEl>
                                          <p:spTgt spid="46091"/>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nodeType="clickEffect">
                                  <p:stCondLst>
                                    <p:cond delay="0"/>
                                  </p:stCondLst>
                                  <p:childTnLst>
                                    <p:set>
                                      <p:cBhvr>
                                        <p:cTn id="39" dur="1" fill="hold">
                                          <p:stCondLst>
                                            <p:cond delay="0"/>
                                          </p:stCondLst>
                                        </p:cTn>
                                        <p:tgtEl>
                                          <p:spTgt spid="46092"/>
                                        </p:tgtEl>
                                        <p:attrNameLst>
                                          <p:attrName>style.visibility</p:attrName>
                                        </p:attrNameLst>
                                      </p:cBhvr>
                                      <p:to>
                                        <p:strVal val="visible"/>
                                      </p:to>
                                    </p:set>
                                    <p:anim calcmode="lin" valueType="num">
                                      <p:cBhvr additive="base">
                                        <p:cTn id="40" dur="500" fill="hold"/>
                                        <p:tgtEl>
                                          <p:spTgt spid="46092"/>
                                        </p:tgtEl>
                                        <p:attrNameLst>
                                          <p:attrName>ppt_x</p:attrName>
                                        </p:attrNameLst>
                                      </p:cBhvr>
                                      <p:tavLst>
                                        <p:tav tm="0">
                                          <p:val>
                                            <p:strVal val="0-#ppt_w/2"/>
                                          </p:val>
                                        </p:tav>
                                        <p:tav tm="100000">
                                          <p:val>
                                            <p:strVal val="#ppt_x"/>
                                          </p:val>
                                        </p:tav>
                                      </p:tavLst>
                                    </p:anim>
                                    <p:anim calcmode="lin" valueType="num">
                                      <p:cBhvr additive="base">
                                        <p:cTn id="41" dur="500" fill="hold"/>
                                        <p:tgtEl>
                                          <p:spTgt spid="46092"/>
                                        </p:tgtEl>
                                        <p:attrNameLst>
                                          <p:attrName>ppt_y</p:attrName>
                                        </p:attrNameLst>
                                      </p:cBhvr>
                                      <p:tavLst>
                                        <p:tav tm="0">
                                          <p:val>
                                            <p:strVal val="#ppt_y"/>
                                          </p:val>
                                        </p:tav>
                                        <p:tav tm="100000">
                                          <p:val>
                                            <p:strVal val="#ppt_y"/>
                                          </p:val>
                                        </p:tav>
                                      </p:tavLst>
                                    </p:anim>
                                  </p:childTnLst>
                                </p:cTn>
                              </p:par>
                            </p:childTnLst>
                          </p:cTn>
                        </p:par>
                        <p:par>
                          <p:cTn id="42" fill="hold">
                            <p:stCondLst>
                              <p:cond delay="500"/>
                            </p:stCondLst>
                            <p:childTnLst>
                              <p:par>
                                <p:cTn id="43" presetID="2" presetClass="entr" presetSubtype="8" fill="hold" nodeType="afterEffect">
                                  <p:stCondLst>
                                    <p:cond delay="0"/>
                                  </p:stCondLst>
                                  <p:childTnLst>
                                    <p:set>
                                      <p:cBhvr>
                                        <p:cTn id="44" dur="1" fill="hold">
                                          <p:stCondLst>
                                            <p:cond delay="0"/>
                                          </p:stCondLst>
                                        </p:cTn>
                                        <p:tgtEl>
                                          <p:spTgt spid="46093"/>
                                        </p:tgtEl>
                                        <p:attrNameLst>
                                          <p:attrName>style.visibility</p:attrName>
                                        </p:attrNameLst>
                                      </p:cBhvr>
                                      <p:to>
                                        <p:strVal val="visible"/>
                                      </p:to>
                                    </p:set>
                                    <p:anim calcmode="lin" valueType="num">
                                      <p:cBhvr additive="base">
                                        <p:cTn id="45" dur="500" fill="hold"/>
                                        <p:tgtEl>
                                          <p:spTgt spid="46093"/>
                                        </p:tgtEl>
                                        <p:attrNameLst>
                                          <p:attrName>ppt_x</p:attrName>
                                        </p:attrNameLst>
                                      </p:cBhvr>
                                      <p:tavLst>
                                        <p:tav tm="0">
                                          <p:val>
                                            <p:strVal val="0-#ppt_w/2"/>
                                          </p:val>
                                        </p:tav>
                                        <p:tav tm="100000">
                                          <p:val>
                                            <p:strVal val="#ppt_x"/>
                                          </p:val>
                                        </p:tav>
                                      </p:tavLst>
                                    </p:anim>
                                    <p:anim calcmode="lin" valueType="num">
                                      <p:cBhvr additive="base">
                                        <p:cTn id="46" dur="500" fill="hold"/>
                                        <p:tgtEl>
                                          <p:spTgt spid="46093"/>
                                        </p:tgtEl>
                                        <p:attrNameLst>
                                          <p:attrName>ppt_y</p:attrName>
                                        </p:attrNameLst>
                                      </p:cBhvr>
                                      <p:tavLst>
                                        <p:tav tm="0">
                                          <p:val>
                                            <p:strVal val="#ppt_y"/>
                                          </p:val>
                                        </p:tav>
                                        <p:tav tm="100000">
                                          <p:val>
                                            <p:strVal val="#ppt_y"/>
                                          </p:val>
                                        </p:tav>
                                      </p:tavLst>
                                    </p:anim>
                                  </p:childTnLst>
                                </p:cTn>
                              </p:par>
                            </p:childTnLst>
                          </p:cTn>
                        </p:par>
                        <p:par>
                          <p:cTn id="47" fill="hold">
                            <p:stCondLst>
                              <p:cond delay="1000"/>
                            </p:stCondLst>
                            <p:childTnLst>
                              <p:par>
                                <p:cTn id="48" presetID="2" presetClass="entr" presetSubtype="8" fill="hold" nodeType="afterEffect">
                                  <p:stCondLst>
                                    <p:cond delay="0"/>
                                  </p:stCondLst>
                                  <p:childTnLst>
                                    <p:set>
                                      <p:cBhvr>
                                        <p:cTn id="49" dur="1" fill="hold">
                                          <p:stCondLst>
                                            <p:cond delay="0"/>
                                          </p:stCondLst>
                                        </p:cTn>
                                        <p:tgtEl>
                                          <p:spTgt spid="46094"/>
                                        </p:tgtEl>
                                        <p:attrNameLst>
                                          <p:attrName>style.visibility</p:attrName>
                                        </p:attrNameLst>
                                      </p:cBhvr>
                                      <p:to>
                                        <p:strVal val="visible"/>
                                      </p:to>
                                    </p:set>
                                    <p:anim calcmode="lin" valueType="num">
                                      <p:cBhvr additive="base">
                                        <p:cTn id="50" dur="500" fill="hold"/>
                                        <p:tgtEl>
                                          <p:spTgt spid="46094"/>
                                        </p:tgtEl>
                                        <p:attrNameLst>
                                          <p:attrName>ppt_x</p:attrName>
                                        </p:attrNameLst>
                                      </p:cBhvr>
                                      <p:tavLst>
                                        <p:tav tm="0">
                                          <p:val>
                                            <p:strVal val="0-#ppt_w/2"/>
                                          </p:val>
                                        </p:tav>
                                        <p:tav tm="100000">
                                          <p:val>
                                            <p:strVal val="#ppt_x"/>
                                          </p:val>
                                        </p:tav>
                                      </p:tavLst>
                                    </p:anim>
                                    <p:anim calcmode="lin" valueType="num">
                                      <p:cBhvr additive="base">
                                        <p:cTn id="51" dur="500" fill="hold"/>
                                        <p:tgtEl>
                                          <p:spTgt spid="46094"/>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grpId="0" nodeType="clickEffect">
                                  <p:stCondLst>
                                    <p:cond delay="0"/>
                                  </p:stCondLst>
                                  <p:childTnLst>
                                    <p:set>
                                      <p:cBhvr>
                                        <p:cTn id="55" dur="1" fill="hold">
                                          <p:stCondLst>
                                            <p:cond delay="0"/>
                                          </p:stCondLst>
                                        </p:cTn>
                                        <p:tgtEl>
                                          <p:spTgt spid="46095"/>
                                        </p:tgtEl>
                                        <p:attrNameLst>
                                          <p:attrName>style.visibility</p:attrName>
                                        </p:attrNameLst>
                                      </p:cBhvr>
                                      <p:to>
                                        <p:strVal val="visible"/>
                                      </p:to>
                                    </p:set>
                                    <p:anim calcmode="lin" valueType="num">
                                      <p:cBhvr additive="base">
                                        <p:cTn id="56" dur="500" fill="hold"/>
                                        <p:tgtEl>
                                          <p:spTgt spid="46095"/>
                                        </p:tgtEl>
                                        <p:attrNameLst>
                                          <p:attrName>ppt_x</p:attrName>
                                        </p:attrNameLst>
                                      </p:cBhvr>
                                      <p:tavLst>
                                        <p:tav tm="0">
                                          <p:val>
                                            <p:strVal val="0-#ppt_w/2"/>
                                          </p:val>
                                        </p:tav>
                                        <p:tav tm="100000">
                                          <p:val>
                                            <p:strVal val="#ppt_x"/>
                                          </p:val>
                                        </p:tav>
                                      </p:tavLst>
                                    </p:anim>
                                    <p:anim calcmode="lin" valueType="num">
                                      <p:cBhvr additive="base">
                                        <p:cTn id="57" dur="500" fill="hold"/>
                                        <p:tgtEl>
                                          <p:spTgt spid="460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5" grpId="0"/>
      <p:bldP spid="4609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
          <p:cNvSpPr txBox="1"/>
          <p:nvPr/>
        </p:nvSpPr>
        <p:spPr>
          <a:xfrm>
            <a:off x="3875088" y="6929438"/>
            <a:ext cx="184150" cy="519112"/>
          </a:xfrm>
          <a:prstGeom prst="rect">
            <a:avLst/>
          </a:prstGeom>
          <a:noFill/>
          <a:ln w="9525">
            <a:noFill/>
          </a:ln>
        </p:spPr>
        <p:txBody>
          <a:bodyPr wrap="none">
            <a:spAutoFit/>
          </a:bodyPr>
          <a:lstStyle/>
          <a:p>
            <a:pPr eaLnBrk="0" hangingPunct="0"/>
            <a:endParaRPr lang="zh-CN" altLang="zh-CN" b="1" dirty="0">
              <a:solidFill>
                <a:srgbClr val="FF0000"/>
              </a:solidFill>
              <a:latin typeface="Times New Roman" panose="02020603050405020304" pitchFamily="18" charset="0"/>
            </a:endParaRPr>
          </a:p>
        </p:txBody>
      </p:sp>
      <p:sp>
        <p:nvSpPr>
          <p:cNvPr id="78854" name="灯片编号占位符 1"/>
          <p:cNvSpPr txBox="1">
            <a:spLocks noGrp="1"/>
          </p:cNvSpPr>
          <p:nvPr>
            <p:ph type="sldNum" sz="quarter"/>
          </p:nvPr>
        </p:nvSpPr>
        <p:spPr>
          <a:xfrm>
            <a:off x="6553200" y="6245225"/>
            <a:ext cx="2133600" cy="47625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sym typeface="Symbol" panose="05050102010706020507" pitchFamily="18" charset="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5pPr>
          </a:lstStyle>
          <a:p>
            <a:pPr lvl="0" algn="r" eaLnBrk="1" hangingPunct="1"/>
            <a:fld id="{9A0DB2DC-4C9A-4742-B13C-FB6460FD3503}" type="slidenum">
              <a:rPr lang="en-US" altLang="zh-CN" sz="1400" dirty="0">
                <a:latin typeface="Times New Roman" panose="02020603050405020304" pitchFamily="18" charset="0"/>
              </a:rPr>
            </a:fld>
            <a:endParaRPr lang="en-US" altLang="zh-CN" sz="1400" dirty="0">
              <a:latin typeface="Times New Roman" panose="02020603050405020304" pitchFamily="18" charset="0"/>
            </a:endParaRPr>
          </a:p>
        </p:txBody>
      </p:sp>
      <p:sp>
        <p:nvSpPr>
          <p:cNvPr id="25" name="Text Box 9"/>
          <p:cNvSpPr txBox="1"/>
          <p:nvPr/>
        </p:nvSpPr>
        <p:spPr>
          <a:xfrm>
            <a:off x="1115695" y="116681"/>
            <a:ext cx="6248400" cy="645160"/>
          </a:xfrm>
          <a:prstGeom prst="rect">
            <a:avLst/>
          </a:prstGeom>
          <a:gradFill rotWithShape="0">
            <a:gsLst>
              <a:gs pos="0">
                <a:srgbClr val="CCFFCC"/>
              </a:gs>
              <a:gs pos="100000">
                <a:srgbClr val="FFFFCC"/>
              </a:gs>
            </a:gsLst>
            <a:lin ang="5400000" scaled="1"/>
            <a:tileRect/>
          </a:gradFill>
          <a:ln w="9525" cap="flat" cmpd="sng">
            <a:prstDash val="solid"/>
            <a:miter/>
            <a:headEnd type="none" w="med" len="med"/>
            <a:tailEnd type="none" w="med" len="med"/>
          </a:ln>
          <a:scene3d>
            <a:camera prst="legacyObliqueTopRight">
              <a:rot lat="0" lon="0" rev="0"/>
            </a:camera>
            <a:lightRig rig="legacyFlat3" dir="b"/>
          </a:scene3d>
          <a:sp3d extrusionH="430200" prstMaterial="legacyMatte">
            <a:bevelT w="13500" h="13500" prst="angle"/>
            <a:bevelB w="13500" h="13500" prst="angle"/>
            <a:extrusionClr>
              <a:srgbClr val="CCFFCC"/>
            </a:extrusionClr>
          </a:sp3d>
        </p:spPr>
        <p:txBody>
          <a:bodyPr anchor="ctr" anchorCtr="0">
            <a:spAutoFit/>
            <a:flatTx/>
          </a:bodyPr>
          <a:lstStyle/>
          <a:p>
            <a:pPr algn="ctr" eaLnBrk="0" hangingPunct="0"/>
            <a:r>
              <a:rPr lang="en-US" altLang="zh-CN" sz="3600" b="1" dirty="0">
                <a:solidFill>
                  <a:srgbClr val="990000"/>
                </a:solidFill>
                <a:latin typeface="宋体" panose="02010600030101010101" pitchFamily="2" charset="-122"/>
              </a:rPr>
              <a:t>§</a:t>
            </a:r>
            <a:r>
              <a:rPr lang="en-US" altLang="zh-CN" b="1" dirty="0">
                <a:latin typeface="Times New Roman" panose="02020603050405020304" pitchFamily="18" charset="0"/>
              </a:rPr>
              <a:t> </a:t>
            </a:r>
            <a:r>
              <a:rPr lang="en-US" altLang="zh-CN" sz="3200" b="1" dirty="0">
                <a:solidFill>
                  <a:srgbClr val="990000"/>
                </a:solidFill>
                <a:latin typeface="Times New Roman" panose="02020603050405020304" pitchFamily="18" charset="0"/>
              </a:rPr>
              <a:t>1.6   </a:t>
            </a:r>
            <a:r>
              <a:rPr lang="zh-CN" altLang="en-US" sz="3200" b="1" dirty="0">
                <a:solidFill>
                  <a:srgbClr val="990000"/>
                </a:solidFill>
                <a:latin typeface="Times New Roman" panose="02020603050405020304" pitchFamily="18" charset="0"/>
              </a:rPr>
              <a:t>电压源和电流源</a:t>
            </a:r>
            <a:endParaRPr lang="en-US" altLang="zh-CN" sz="3200" b="1" dirty="0">
              <a:solidFill>
                <a:srgbClr val="990000"/>
              </a:solidFill>
              <a:latin typeface="Times New Roman" panose="02020603050405020304" pitchFamily="18" charset="0"/>
            </a:endParaRPr>
          </a:p>
        </p:txBody>
      </p:sp>
      <p:sp>
        <p:nvSpPr>
          <p:cNvPr id="26" name="Rectangle 10"/>
          <p:cNvSpPr/>
          <p:nvPr/>
        </p:nvSpPr>
        <p:spPr>
          <a:xfrm>
            <a:off x="611188" y="835978"/>
            <a:ext cx="5392737" cy="457200"/>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实际电源有电池、发电机、信号源等。</a:t>
            </a:r>
            <a:endParaRPr lang="zh-CN" altLang="en-US" sz="2400" b="1" dirty="0">
              <a:latin typeface="Times New Roman" panose="02020603050405020304" pitchFamily="18" charset="0"/>
            </a:endParaRPr>
          </a:p>
        </p:txBody>
      </p:sp>
      <p:sp>
        <p:nvSpPr>
          <p:cNvPr id="4" name="Rectangle 2"/>
          <p:cNvSpPr/>
          <p:nvPr/>
        </p:nvSpPr>
        <p:spPr>
          <a:xfrm>
            <a:off x="251460" y="1412875"/>
            <a:ext cx="8501380" cy="1494155"/>
          </a:xfrm>
          <a:prstGeom prst="rect">
            <a:avLst/>
          </a:prstGeom>
          <a:noFill/>
          <a:ln w="9525">
            <a:noFill/>
          </a:ln>
        </p:spPr>
        <p:txBody>
          <a:bodyPr wrap="square">
            <a:spAutoFit/>
          </a:bodyPr>
          <a:p>
            <a:pPr>
              <a:lnSpc>
                <a:spcPct val="120000"/>
              </a:lnSpc>
              <a:spcBef>
                <a:spcPct val="20000"/>
              </a:spcBef>
              <a:buClr>
                <a:srgbClr val="CC0066"/>
              </a:buClr>
              <a:buSzPct val="120000"/>
              <a:buFont typeface="Wingdings" panose="05000000000000000000" pitchFamily="2" charset="2"/>
              <a:buChar char="|"/>
            </a:pPr>
            <a:r>
              <a:rPr lang="zh-CN" altLang="en-US" sz="2400" b="1" dirty="0">
                <a:solidFill>
                  <a:srgbClr val="FF5050"/>
                </a:solidFill>
                <a:latin typeface="宋体" panose="02010600030101010101" pitchFamily="2" charset="-122"/>
                <a:sym typeface="Times New Roman" panose="02020603050405020304" pitchFamily="18" charset="0"/>
              </a:rPr>
              <a:t>发电厂：</a:t>
            </a:r>
            <a:endParaRPr lang="zh-CN" altLang="en-US" sz="2400" b="1" dirty="0">
              <a:solidFill>
                <a:srgbClr val="FF5050"/>
              </a:solidFill>
              <a:latin typeface="宋体" panose="02010600030101010101" pitchFamily="2" charset="-122"/>
              <a:sym typeface="Times New Roman" panose="02020603050405020304" pitchFamily="18" charset="0"/>
            </a:endParaRPr>
          </a:p>
          <a:p>
            <a:pPr>
              <a:lnSpc>
                <a:spcPct val="120000"/>
              </a:lnSpc>
              <a:spcBef>
                <a:spcPct val="20000"/>
              </a:spcBef>
              <a:buClr>
                <a:srgbClr val="CC0066"/>
              </a:buClr>
              <a:buSzPct val="120000"/>
              <a:buFont typeface="Wingdings" panose="05000000000000000000" pitchFamily="2" charset="2"/>
            </a:pPr>
            <a:r>
              <a:rPr lang="zh-CN" altLang="en-US" sz="2400" b="1" dirty="0">
                <a:solidFill>
                  <a:srgbClr val="FF5050"/>
                </a:solidFill>
                <a:latin typeface="Times New Roman" panose="02020603050405020304" pitchFamily="18" charset="0"/>
                <a:ea typeface="楷体_GB2312" pitchFamily="49" charset="-122"/>
              </a:rPr>
              <a:t>       </a:t>
            </a:r>
            <a:r>
              <a:rPr lang="zh-CN" altLang="en-US" sz="2400" b="1" dirty="0">
                <a:solidFill>
                  <a:srgbClr val="0033CC"/>
                </a:solidFill>
                <a:latin typeface="Times New Roman" panose="02020603050405020304" pitchFamily="18" charset="0"/>
                <a:ea typeface="楷体_GB2312" pitchFamily="49" charset="-122"/>
              </a:rPr>
              <a:t>把各种天然能源如煤炭、水能、核能、风力、太阳能、潮汐等转化为电能的工厂。</a:t>
            </a:r>
            <a:endParaRPr lang="zh-CN" altLang="en-US" sz="2400" dirty="0">
              <a:latin typeface="Times New Roman" panose="02020603050405020304" pitchFamily="18" charset="0"/>
            </a:endParaRPr>
          </a:p>
        </p:txBody>
      </p:sp>
      <p:graphicFrame>
        <p:nvGraphicFramePr>
          <p:cNvPr id="29699" name="Object 5"/>
          <p:cNvGraphicFramePr>
            <a:graphicFrameLocks noChangeAspect="1"/>
          </p:cNvGraphicFramePr>
          <p:nvPr/>
        </p:nvGraphicFramePr>
        <p:xfrm>
          <a:off x="402590" y="2978785"/>
          <a:ext cx="3154045" cy="1609725"/>
        </p:xfrm>
        <a:graphic>
          <a:graphicData uri="http://schemas.openxmlformats.org/presentationml/2006/ole">
            <mc:AlternateContent xmlns:mc="http://schemas.openxmlformats.org/markup-compatibility/2006">
              <mc:Choice xmlns:v="urn:schemas-microsoft-com:vml" Requires="v">
                <p:oleObj spid="_x0000_s3078" name="" r:id="rId1" imgW="6105525" imgH="4562475" progId="Paint.Picture">
                  <p:embed/>
                </p:oleObj>
              </mc:Choice>
              <mc:Fallback>
                <p:oleObj name="" r:id="rId1" imgW="6105525" imgH="4562475" progId="Paint.Picture">
                  <p:embed/>
                  <p:pic>
                    <p:nvPicPr>
                      <p:cNvPr id="0" name="图片 3077"/>
                      <p:cNvPicPr/>
                      <p:nvPr/>
                    </p:nvPicPr>
                    <p:blipFill>
                      <a:blip r:embed="rId2"/>
                      <a:srcRect/>
                      <a:stretch>
                        <a:fillRect/>
                      </a:stretch>
                    </p:blipFill>
                    <p:spPr>
                      <a:xfrm>
                        <a:off x="402590" y="2978785"/>
                        <a:ext cx="3154045" cy="1609725"/>
                      </a:xfrm>
                      <a:prstGeom prst="rect">
                        <a:avLst/>
                      </a:prstGeom>
                      <a:noFill/>
                      <a:ln w="38100">
                        <a:miter/>
                      </a:ln>
                    </p:spPr>
                  </p:pic>
                </p:oleObj>
              </mc:Fallback>
            </mc:AlternateContent>
          </a:graphicData>
        </a:graphic>
      </p:graphicFrame>
      <p:graphicFrame>
        <p:nvGraphicFramePr>
          <p:cNvPr id="29700" name="Object 7"/>
          <p:cNvGraphicFramePr/>
          <p:nvPr/>
        </p:nvGraphicFramePr>
        <p:xfrm>
          <a:off x="3636010" y="2978785"/>
          <a:ext cx="3503295" cy="1609725"/>
        </p:xfrm>
        <a:graphic>
          <a:graphicData uri="http://schemas.openxmlformats.org/presentationml/2006/ole">
            <mc:AlternateContent xmlns:mc="http://schemas.openxmlformats.org/markup-compatibility/2006">
              <mc:Choice xmlns:v="urn:schemas-microsoft-com:vml" Requires="v">
                <p:oleObj spid="_x0000_s3079" name="" r:id="rId3" imgW="9077325" imgH="4371975" progId="Paint.Picture">
                  <p:embed/>
                </p:oleObj>
              </mc:Choice>
              <mc:Fallback>
                <p:oleObj name="" r:id="rId3" imgW="9077325" imgH="4371975" progId="Paint.Picture">
                  <p:embed/>
                  <p:pic>
                    <p:nvPicPr>
                      <p:cNvPr id="0" name="图片 3078"/>
                      <p:cNvPicPr/>
                      <p:nvPr/>
                    </p:nvPicPr>
                    <p:blipFill>
                      <a:blip r:embed="rId4"/>
                      <a:srcRect/>
                      <a:stretch>
                        <a:fillRect/>
                      </a:stretch>
                    </p:blipFill>
                    <p:spPr>
                      <a:xfrm>
                        <a:off x="3636010" y="2978785"/>
                        <a:ext cx="3503295" cy="1609725"/>
                      </a:xfrm>
                      <a:prstGeom prst="rect">
                        <a:avLst/>
                      </a:prstGeom>
                      <a:noFill/>
                      <a:ln w="38100">
                        <a:miter/>
                      </a:ln>
                    </p:spPr>
                  </p:pic>
                </p:oleObj>
              </mc:Fallback>
            </mc:AlternateContent>
          </a:graphicData>
        </a:graphic>
      </p:graphicFrame>
      <p:graphicFrame>
        <p:nvGraphicFramePr>
          <p:cNvPr id="29701" name="Object 9"/>
          <p:cNvGraphicFramePr>
            <a:graphicFrameLocks noChangeAspect="1"/>
          </p:cNvGraphicFramePr>
          <p:nvPr/>
        </p:nvGraphicFramePr>
        <p:xfrm>
          <a:off x="395605" y="4588510"/>
          <a:ext cx="3161030" cy="1840230"/>
        </p:xfrm>
        <a:graphic>
          <a:graphicData uri="http://schemas.openxmlformats.org/presentationml/2006/ole">
            <mc:AlternateContent xmlns:mc="http://schemas.openxmlformats.org/markup-compatibility/2006">
              <mc:Choice xmlns:v="urn:schemas-microsoft-com:vml" Requires="v">
                <p:oleObj spid="_x0000_s3077" name="" r:id="rId5" imgW="6038850" imgH="4514850" progId="Paint.Picture">
                  <p:embed/>
                </p:oleObj>
              </mc:Choice>
              <mc:Fallback>
                <p:oleObj name="" r:id="rId5" imgW="6038850" imgH="4514850" progId="Paint.Picture">
                  <p:embed/>
                  <p:pic>
                    <p:nvPicPr>
                      <p:cNvPr id="0" name="图片 3076"/>
                      <p:cNvPicPr/>
                      <p:nvPr/>
                    </p:nvPicPr>
                    <p:blipFill>
                      <a:blip r:embed="rId6"/>
                      <a:srcRect/>
                      <a:stretch>
                        <a:fillRect/>
                      </a:stretch>
                    </p:blipFill>
                    <p:spPr>
                      <a:xfrm>
                        <a:off x="395605" y="4588510"/>
                        <a:ext cx="3161030" cy="1840230"/>
                      </a:xfrm>
                      <a:prstGeom prst="rect">
                        <a:avLst/>
                      </a:prstGeom>
                      <a:noFill/>
                      <a:ln w="38100">
                        <a:miter/>
                      </a:ln>
                    </p:spPr>
                  </p:pic>
                </p:oleObj>
              </mc:Fallback>
            </mc:AlternateContent>
          </a:graphicData>
        </a:graphic>
      </p:graphicFrame>
      <p:graphicFrame>
        <p:nvGraphicFramePr>
          <p:cNvPr id="29702" name="Object 11"/>
          <p:cNvGraphicFramePr>
            <a:graphicFrameLocks noChangeAspect="1"/>
          </p:cNvGraphicFramePr>
          <p:nvPr/>
        </p:nvGraphicFramePr>
        <p:xfrm>
          <a:off x="3636010" y="4588510"/>
          <a:ext cx="3497580" cy="1839595"/>
        </p:xfrm>
        <a:graphic>
          <a:graphicData uri="http://schemas.openxmlformats.org/presentationml/2006/ole">
            <mc:AlternateContent xmlns:mc="http://schemas.openxmlformats.org/markup-compatibility/2006">
              <mc:Choice xmlns:v="urn:schemas-microsoft-com:vml" Requires="v">
                <p:oleObj spid="_x0000_s3080" name="" r:id="rId7" imgW="6038850" imgH="4343400" progId="Paint.Picture">
                  <p:embed/>
                </p:oleObj>
              </mc:Choice>
              <mc:Fallback>
                <p:oleObj name="" r:id="rId7" imgW="6038850" imgH="4343400" progId="Paint.Picture">
                  <p:embed/>
                  <p:pic>
                    <p:nvPicPr>
                      <p:cNvPr id="0" name="图片 3079"/>
                      <p:cNvPicPr/>
                      <p:nvPr/>
                    </p:nvPicPr>
                    <p:blipFill>
                      <a:blip r:embed="rId8"/>
                      <a:srcRect/>
                      <a:stretch>
                        <a:fillRect/>
                      </a:stretch>
                    </p:blipFill>
                    <p:spPr>
                      <a:xfrm>
                        <a:off x="3636010" y="4588510"/>
                        <a:ext cx="3497580" cy="1839595"/>
                      </a:xfrm>
                      <a:prstGeom prst="rect">
                        <a:avLst/>
                      </a:prstGeom>
                      <a:noFill/>
                      <a:ln w="38100">
                        <a:miter/>
                      </a:ln>
                    </p:spPr>
                  </p:pic>
                </p:oleObj>
              </mc:Fallback>
            </mc:AlternateContent>
          </a:graphicData>
        </a:graphic>
      </p:graphicFrame>
      <p:sp>
        <p:nvSpPr>
          <p:cNvPr id="5" name="文本框 4"/>
          <p:cNvSpPr txBox="1"/>
          <p:nvPr/>
        </p:nvSpPr>
        <p:spPr>
          <a:xfrm>
            <a:off x="7212965" y="4796790"/>
            <a:ext cx="1344930" cy="1568450"/>
          </a:xfrm>
          <a:prstGeom prst="rect">
            <a:avLst/>
          </a:prstGeom>
          <a:noFill/>
        </p:spPr>
        <p:txBody>
          <a:bodyPr wrap="square" rtlCol="0" anchor="t">
            <a:spAutoFit/>
          </a:bodyPr>
          <a:p>
            <a:r>
              <a:rPr lang="zh-CN" altLang="en-US" sz="2400" b="1" dirty="0">
                <a:latin typeface="Times New Roman" panose="02020603050405020304" pitchFamily="18" charset="0"/>
                <a:sym typeface="+mn-ea"/>
              </a:rPr>
              <a:t>特征：</a:t>
            </a:r>
            <a:endParaRPr lang="zh-CN" altLang="en-US" sz="2400" b="1" dirty="0">
              <a:latin typeface="Times New Roman" panose="02020603050405020304" pitchFamily="18" charset="0"/>
              <a:sym typeface="+mn-ea"/>
            </a:endParaRPr>
          </a:p>
          <a:p>
            <a:r>
              <a:rPr lang="zh-CN" altLang="en-US" sz="2400" b="1" dirty="0">
                <a:solidFill>
                  <a:srgbClr val="FF0000"/>
                </a:solidFill>
                <a:latin typeface="Times New Roman" panose="02020603050405020304" pitchFamily="18" charset="0"/>
                <a:sym typeface="+mn-ea"/>
              </a:rPr>
              <a:t>随机性、波动性间歇性</a:t>
            </a:r>
            <a:endParaRPr lang="zh-CN" altLang="en-US" sz="2400" b="1" dirty="0">
              <a:latin typeface="Times New Roman" panose="02020603050405020304" pitchFamily="18" charset="0"/>
              <a:sym typeface="+mn-ea"/>
            </a:endParaRPr>
          </a:p>
        </p:txBody>
      </p:sp>
      <p:sp>
        <p:nvSpPr>
          <p:cNvPr id="6" name="文本框 5"/>
          <p:cNvSpPr txBox="1"/>
          <p:nvPr/>
        </p:nvSpPr>
        <p:spPr>
          <a:xfrm>
            <a:off x="7235825" y="3140710"/>
            <a:ext cx="1000125" cy="1198880"/>
          </a:xfrm>
          <a:prstGeom prst="rect">
            <a:avLst/>
          </a:prstGeom>
          <a:noFill/>
        </p:spPr>
        <p:txBody>
          <a:bodyPr wrap="square" rtlCol="0" anchor="t">
            <a:spAutoFit/>
          </a:bodyPr>
          <a:p>
            <a:r>
              <a:rPr lang="zh-CN" altLang="en-US" sz="2400" b="1" dirty="0">
                <a:solidFill>
                  <a:srgbClr val="FF0000"/>
                </a:solidFill>
                <a:latin typeface="Times New Roman" panose="02020603050405020304" pitchFamily="18" charset="0"/>
                <a:sym typeface="+mn-ea"/>
              </a:rPr>
              <a:t>安全稳定</a:t>
            </a:r>
            <a:r>
              <a:rPr lang="zh-CN" altLang="en-US" sz="2400" b="1" dirty="0">
                <a:latin typeface="Times New Roman" panose="02020603050405020304" pitchFamily="18" charset="0"/>
                <a:sym typeface="+mn-ea"/>
              </a:rPr>
              <a:t>运行</a:t>
            </a:r>
            <a:endParaRPr lang="zh-CN" altLang="en-US" sz="2400" b="1" dirty="0">
              <a:latin typeface="Times New Roman" panose="02020603050405020304" pitchFamily="18" charset="0"/>
              <a:sym typeface="+mn-ea"/>
            </a:endParaRPr>
          </a:p>
        </p:txBody>
      </p:sp>
      <p:sp>
        <p:nvSpPr>
          <p:cNvPr id="7" name="文本框 6"/>
          <p:cNvSpPr txBox="1"/>
          <p:nvPr/>
        </p:nvSpPr>
        <p:spPr>
          <a:xfrm>
            <a:off x="508635" y="6489700"/>
            <a:ext cx="5567045" cy="368300"/>
          </a:xfrm>
          <a:prstGeom prst="rect">
            <a:avLst/>
          </a:prstGeom>
        </p:spPr>
        <p:txBody>
          <a:bodyPr wrap="square">
            <a:spAutoFit/>
            <a:extLst>
              <a:ext uri="{4A0BC546-FE56-4ADE-93B0-CB8AF2F6F144}">
                <wpsdc:textFrameExt xmlns:wpsdc="http://www.wps.cn/officeDocument/2022/drawingmlCustomData" type="text"/>
              </a:ext>
            </a:extLst>
          </a:bodyPr>
          <a:p>
            <a:pPr algn="l"/>
            <a:r>
              <a:rPr lang="zh-CN" altLang="en-US" sz="1800">
                <a:latin typeface="Arial" panose="020B0604020202020204" pitchFamily="34" charset="0"/>
                <a:ea typeface="微软雅黑" panose="020B0503020204020204" charset="-122"/>
              </a:rPr>
              <a:t>戈壁太阳能发电视频、太阳能发电原理</a:t>
            </a:r>
            <a:endParaRPr lang="zh-CN" altLang="en-US" sz="1800">
              <a:latin typeface="Arial" panose="020B0604020202020204" pitchFamily="34" charset="0"/>
              <a:ea typeface="微软雅黑" panose="020B0503020204020204"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1000"/>
                                  </p:stCondLst>
                                  <p:childTnLst>
                                    <p:set>
                                      <p:cBhvr>
                                        <p:cTn id="6" dur="1" fill="hold">
                                          <p:stCondLst>
                                            <p:cond delay="499"/>
                                          </p:stCondLst>
                                        </p:cTn>
                                        <p:tgtEl>
                                          <p:spTgt spid="25"/>
                                        </p:tgtEl>
                                        <p:attrNameLst>
                                          <p:attrName>style.visibility</p:attrName>
                                        </p:attrNameLst>
                                      </p:cBhvr>
                                      <p:to>
                                        <p:strVal val="visible"/>
                                      </p:to>
                                    </p:set>
                                    <p:anim calcmode="lin" valueType="num">
                                      <p:cBhvr>
                                        <p:cTn id="7" dur="1" fill="hold"/>
                                        <p:tgtEl>
                                          <p:spTgt spid="25"/>
                                        </p:tgtEl>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26"/>
                                        </p:tgtEl>
                                        <p:attrNameLst>
                                          <p:attrName>style.visibility</p:attrName>
                                        </p:attrNameLst>
                                      </p:cBhvr>
                                      <p:to>
                                        <p:strVal val="visible"/>
                                      </p:to>
                                    </p:set>
                                    <p:anim calcmode="lin" valueType="num">
                                      <p:cBhvr>
                                        <p:cTn id="12" dur="1" fill="hold"/>
                                        <p:tgtEl>
                                          <p:spTgt spid="26"/>
                                        </p:tgtEl>
                                      </p:cBhvr>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69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70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970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70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26" grpId="0"/>
      <p:bldP spid="4" grpId="0"/>
      <p:bldP spid="4" grpId="1"/>
      <p:bldP spid="6" grpId="0"/>
      <p:bldP spid="6" grpId="1"/>
      <p:bldP spid="5" grpId="0"/>
      <p:bldP spid="5" grpId="1"/>
      <p:bldP spid="7" grpId="0"/>
      <p:bldP spid="7" grpId="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transition>
    <p:random/>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9" name="Text Box 3"/>
          <p:cNvSpPr/>
          <p:nvPr/>
        </p:nvSpPr>
        <p:spPr>
          <a:xfrm>
            <a:off x="259080" y="458470"/>
            <a:ext cx="5041900" cy="645160"/>
          </a:xfrm>
          <a:prstGeom prst="rect">
            <a:avLst/>
          </a:prstGeom>
          <a:noFill/>
          <a:ln w="9525">
            <a:noFill/>
          </a:ln>
        </p:spPr>
        <p:txBody>
          <a:bodyPr anchor="t" anchorCtr="0">
            <a:spAutoFit/>
          </a:bodyPr>
          <a:p>
            <a:r>
              <a:rPr lang="zh-CN" altLang="en-US" sz="3600" dirty="0">
                <a:solidFill>
                  <a:srgbClr val="0000FF"/>
                </a:solidFill>
                <a:latin typeface="楷体_GB2312" pitchFamily="49" charset="-122"/>
                <a:ea typeface="楷体_GB2312" pitchFamily="49" charset="-122"/>
                <a:sym typeface="楷体_GB2312" pitchFamily="49" charset="-122"/>
              </a:rPr>
              <a:t>电动势的产生</a:t>
            </a:r>
            <a:endParaRPr lang="zh-CN" altLang="en-US" dirty="0">
              <a:latin typeface="Times New Roman" panose="02020603050405020304" pitchFamily="18" charset="0"/>
              <a:ea typeface="宋体" panose="02010600030101010101" pitchFamily="2" charset="-122"/>
            </a:endParaRPr>
          </a:p>
        </p:txBody>
      </p:sp>
      <p:grpSp>
        <p:nvGrpSpPr>
          <p:cNvPr id="5124" name="Group 4"/>
          <p:cNvGrpSpPr/>
          <p:nvPr/>
        </p:nvGrpSpPr>
        <p:grpSpPr>
          <a:xfrm>
            <a:off x="6286500" y="1104900"/>
            <a:ext cx="2552700" cy="2876550"/>
            <a:chOff x="0" y="0"/>
            <a:chExt cx="1608" cy="1812"/>
          </a:xfrm>
        </p:grpSpPr>
        <p:sp>
          <p:nvSpPr>
            <p:cNvPr id="7171" name="Line 5"/>
            <p:cNvSpPr/>
            <p:nvPr/>
          </p:nvSpPr>
          <p:spPr>
            <a:xfrm>
              <a:off x="12" y="444"/>
              <a:ext cx="1" cy="433"/>
            </a:xfrm>
            <a:prstGeom prst="line">
              <a:avLst/>
            </a:prstGeom>
            <a:ln w="38100" cap="flat" cmpd="sng">
              <a:solidFill>
                <a:srgbClr val="000000"/>
              </a:solidFill>
              <a:prstDash val="solid"/>
              <a:miter/>
              <a:headEnd type="none" w="med" len="med"/>
              <a:tailEnd type="none" w="med" len="med"/>
            </a:ln>
          </p:spPr>
        </p:sp>
        <p:sp>
          <p:nvSpPr>
            <p:cNvPr id="7172" name="Line 6"/>
            <p:cNvSpPr/>
            <p:nvPr/>
          </p:nvSpPr>
          <p:spPr>
            <a:xfrm>
              <a:off x="684" y="444"/>
              <a:ext cx="1" cy="433"/>
            </a:xfrm>
            <a:prstGeom prst="line">
              <a:avLst/>
            </a:prstGeom>
            <a:ln w="38100" cap="flat" cmpd="sng">
              <a:solidFill>
                <a:srgbClr val="000000"/>
              </a:solidFill>
              <a:prstDash val="solid"/>
              <a:miter/>
              <a:headEnd type="none" w="med" len="med"/>
              <a:tailEnd type="none" w="med" len="med"/>
            </a:ln>
          </p:spPr>
        </p:sp>
        <p:sp>
          <p:nvSpPr>
            <p:cNvPr id="7173" name="Line 7"/>
            <p:cNvSpPr/>
            <p:nvPr/>
          </p:nvSpPr>
          <p:spPr>
            <a:xfrm>
              <a:off x="0" y="864"/>
              <a:ext cx="684" cy="1"/>
            </a:xfrm>
            <a:prstGeom prst="line">
              <a:avLst/>
            </a:prstGeom>
            <a:ln w="38100" cap="flat" cmpd="sng">
              <a:solidFill>
                <a:srgbClr val="000000"/>
              </a:solidFill>
              <a:prstDash val="solid"/>
              <a:miter/>
              <a:headEnd type="none" w="med" len="med"/>
              <a:tailEnd type="none" w="med" len="med"/>
            </a:ln>
          </p:spPr>
        </p:sp>
        <p:sp>
          <p:nvSpPr>
            <p:cNvPr id="7174" name="Line 8"/>
            <p:cNvSpPr/>
            <p:nvPr/>
          </p:nvSpPr>
          <p:spPr>
            <a:xfrm flipV="1">
              <a:off x="672" y="324"/>
              <a:ext cx="935" cy="540"/>
            </a:xfrm>
            <a:prstGeom prst="line">
              <a:avLst/>
            </a:prstGeom>
            <a:ln w="38100" cap="flat" cmpd="sng">
              <a:solidFill>
                <a:srgbClr val="000000"/>
              </a:solidFill>
              <a:prstDash val="solid"/>
              <a:miter/>
              <a:headEnd type="none" w="med" len="med"/>
              <a:tailEnd type="none" w="med" len="med"/>
            </a:ln>
          </p:spPr>
        </p:sp>
        <p:sp>
          <p:nvSpPr>
            <p:cNvPr id="7175" name="Line 9"/>
            <p:cNvSpPr/>
            <p:nvPr/>
          </p:nvSpPr>
          <p:spPr>
            <a:xfrm flipV="1">
              <a:off x="1608" y="0"/>
              <a:ext cx="1" cy="336"/>
            </a:xfrm>
            <a:prstGeom prst="line">
              <a:avLst/>
            </a:prstGeom>
            <a:ln w="38100" cap="flat" cmpd="sng">
              <a:solidFill>
                <a:srgbClr val="000000"/>
              </a:solidFill>
              <a:prstDash val="solid"/>
              <a:miter/>
              <a:headEnd type="none" w="med" len="med"/>
              <a:tailEnd type="none" w="med" len="med"/>
            </a:ln>
          </p:spPr>
        </p:sp>
        <p:sp>
          <p:nvSpPr>
            <p:cNvPr id="7176" name="Line 10"/>
            <p:cNvSpPr/>
            <p:nvPr/>
          </p:nvSpPr>
          <p:spPr>
            <a:xfrm>
              <a:off x="24" y="1428"/>
              <a:ext cx="648" cy="1"/>
            </a:xfrm>
            <a:prstGeom prst="line">
              <a:avLst/>
            </a:prstGeom>
            <a:ln w="38100" cap="flat" cmpd="sng">
              <a:solidFill>
                <a:srgbClr val="000000"/>
              </a:solidFill>
              <a:prstDash val="solid"/>
              <a:miter/>
              <a:headEnd type="none" w="med" len="med"/>
              <a:tailEnd type="none" w="med" len="med"/>
            </a:ln>
          </p:spPr>
        </p:sp>
        <p:sp>
          <p:nvSpPr>
            <p:cNvPr id="7177" name="Line 11"/>
            <p:cNvSpPr/>
            <p:nvPr/>
          </p:nvSpPr>
          <p:spPr>
            <a:xfrm flipV="1">
              <a:off x="660" y="888"/>
              <a:ext cx="935" cy="540"/>
            </a:xfrm>
            <a:prstGeom prst="line">
              <a:avLst/>
            </a:prstGeom>
            <a:ln w="38100" cap="flat" cmpd="sng">
              <a:solidFill>
                <a:srgbClr val="000000"/>
              </a:solidFill>
              <a:prstDash val="solid"/>
              <a:miter/>
              <a:headEnd type="none" w="med" len="med"/>
              <a:tailEnd type="none" w="med" len="med"/>
            </a:ln>
          </p:spPr>
        </p:sp>
        <p:sp>
          <p:nvSpPr>
            <p:cNvPr id="7178" name="Line 12"/>
            <p:cNvSpPr/>
            <p:nvPr/>
          </p:nvSpPr>
          <p:spPr>
            <a:xfrm>
              <a:off x="1596" y="888"/>
              <a:ext cx="1" cy="396"/>
            </a:xfrm>
            <a:prstGeom prst="line">
              <a:avLst/>
            </a:prstGeom>
            <a:ln w="38100" cap="flat" cmpd="sng">
              <a:solidFill>
                <a:srgbClr val="000000"/>
              </a:solidFill>
              <a:prstDash val="solid"/>
              <a:miter/>
              <a:headEnd type="none" w="med" len="med"/>
              <a:tailEnd type="none" w="med" len="med"/>
            </a:ln>
          </p:spPr>
        </p:sp>
        <p:sp>
          <p:nvSpPr>
            <p:cNvPr id="7179" name="Line 13"/>
            <p:cNvSpPr/>
            <p:nvPr/>
          </p:nvSpPr>
          <p:spPr>
            <a:xfrm>
              <a:off x="672" y="1416"/>
              <a:ext cx="1" cy="396"/>
            </a:xfrm>
            <a:prstGeom prst="line">
              <a:avLst/>
            </a:prstGeom>
            <a:ln w="38100" cap="flat" cmpd="sng">
              <a:solidFill>
                <a:srgbClr val="000000"/>
              </a:solidFill>
              <a:prstDash val="solid"/>
              <a:miter/>
              <a:headEnd type="none" w="med" len="med"/>
              <a:tailEnd type="none" w="med" len="med"/>
            </a:ln>
          </p:spPr>
        </p:sp>
        <p:sp>
          <p:nvSpPr>
            <p:cNvPr id="7180" name="Line 14"/>
            <p:cNvSpPr/>
            <p:nvPr/>
          </p:nvSpPr>
          <p:spPr>
            <a:xfrm>
              <a:off x="12" y="1416"/>
              <a:ext cx="1" cy="396"/>
            </a:xfrm>
            <a:prstGeom prst="line">
              <a:avLst/>
            </a:prstGeom>
            <a:ln w="38100" cap="flat" cmpd="sng">
              <a:solidFill>
                <a:srgbClr val="000000"/>
              </a:solidFill>
              <a:prstDash val="solid"/>
              <a:miter/>
              <a:headEnd type="none" w="med" len="med"/>
              <a:tailEnd type="none" w="med" len="med"/>
            </a:ln>
          </p:spPr>
        </p:sp>
        <p:sp>
          <p:nvSpPr>
            <p:cNvPr id="7181" name="Line 15"/>
            <p:cNvSpPr/>
            <p:nvPr/>
          </p:nvSpPr>
          <p:spPr>
            <a:xfrm>
              <a:off x="900" y="900"/>
              <a:ext cx="684" cy="1"/>
            </a:xfrm>
            <a:prstGeom prst="line">
              <a:avLst/>
            </a:prstGeom>
            <a:ln w="38100" cap="flat" cmpd="sng">
              <a:solidFill>
                <a:srgbClr val="000000"/>
              </a:solidFill>
              <a:prstDash val="solid"/>
              <a:miter/>
              <a:headEnd type="none" w="med" len="med"/>
              <a:tailEnd type="none" w="med" len="med"/>
            </a:ln>
          </p:spPr>
        </p:sp>
        <p:sp>
          <p:nvSpPr>
            <p:cNvPr id="7182" name="Line 16"/>
            <p:cNvSpPr/>
            <p:nvPr/>
          </p:nvSpPr>
          <p:spPr>
            <a:xfrm flipV="1">
              <a:off x="0" y="888"/>
              <a:ext cx="915" cy="528"/>
            </a:xfrm>
            <a:prstGeom prst="line">
              <a:avLst/>
            </a:prstGeom>
            <a:ln w="38100" cap="flat" cmpd="sng">
              <a:solidFill>
                <a:srgbClr val="000000"/>
              </a:solidFill>
              <a:prstDash val="sysDot"/>
              <a:miter/>
              <a:headEnd type="none" w="med" len="med"/>
              <a:tailEnd type="none" w="med" len="med"/>
            </a:ln>
          </p:spPr>
        </p:sp>
        <p:sp>
          <p:nvSpPr>
            <p:cNvPr id="7183" name="Text Box 17"/>
            <p:cNvSpPr/>
            <p:nvPr/>
          </p:nvSpPr>
          <p:spPr>
            <a:xfrm>
              <a:off x="206" y="468"/>
              <a:ext cx="301" cy="365"/>
            </a:xfrm>
            <a:prstGeom prst="rect">
              <a:avLst/>
            </a:prstGeom>
            <a:noFill/>
            <a:ln w="9525">
              <a:noFill/>
            </a:ln>
          </p:spPr>
          <p:txBody>
            <a:bodyPr wrap="none" anchor="t" anchorCtr="0">
              <a:spAutoFit/>
            </a:bodyPr>
            <a:p>
              <a:r>
                <a:rPr lang="en-US" altLang="zh-CN" sz="3200" i="1" dirty="0">
                  <a:solidFill>
                    <a:schemeClr val="tx2"/>
                  </a:solidFill>
                  <a:latin typeface="Times New Roman" panose="02020603050405020304" pitchFamily="18" charset="0"/>
                  <a:ea typeface="仿宋_GB2312" pitchFamily="1" charset="-122"/>
                  <a:sym typeface="Times New Roman" panose="02020603050405020304" pitchFamily="18" charset="0"/>
                </a:rPr>
                <a:t>N</a:t>
              </a:r>
              <a:endParaRPr lang="en-US" altLang="zh-CN" sz="3200" i="1" dirty="0">
                <a:solidFill>
                  <a:srgbClr val="FF0000"/>
                </a:solidFill>
                <a:latin typeface="Times New Roman" panose="02020603050405020304" pitchFamily="18" charset="0"/>
                <a:ea typeface="仿宋_GB2312" pitchFamily="1" charset="-122"/>
                <a:sym typeface="Times New Roman" panose="02020603050405020304" pitchFamily="18" charset="0"/>
              </a:endParaRPr>
            </a:p>
          </p:txBody>
        </p:sp>
        <p:sp>
          <p:nvSpPr>
            <p:cNvPr id="7184" name="Text Box 18"/>
            <p:cNvSpPr/>
            <p:nvPr/>
          </p:nvSpPr>
          <p:spPr>
            <a:xfrm>
              <a:off x="230" y="1416"/>
              <a:ext cx="258" cy="365"/>
            </a:xfrm>
            <a:prstGeom prst="rect">
              <a:avLst/>
            </a:prstGeom>
            <a:noFill/>
            <a:ln w="9525">
              <a:noFill/>
            </a:ln>
          </p:spPr>
          <p:txBody>
            <a:bodyPr wrap="none" anchor="t" anchorCtr="0">
              <a:spAutoFit/>
            </a:bodyPr>
            <a:p>
              <a:r>
                <a:rPr lang="en-US" altLang="zh-CN" sz="3200" i="1" dirty="0">
                  <a:solidFill>
                    <a:schemeClr val="tx2"/>
                  </a:solidFill>
                  <a:latin typeface="Times New Roman" panose="02020603050405020304" pitchFamily="18" charset="0"/>
                  <a:ea typeface="仿宋_GB2312" pitchFamily="1" charset="-122"/>
                  <a:sym typeface="Times New Roman" panose="02020603050405020304" pitchFamily="18" charset="0"/>
                </a:rPr>
                <a:t>S</a:t>
              </a:r>
              <a:endParaRPr lang="en-US" altLang="zh-CN" sz="3200" i="1" dirty="0">
                <a:solidFill>
                  <a:srgbClr val="FF0000"/>
                </a:solidFill>
                <a:latin typeface="Times New Roman" panose="02020603050405020304" pitchFamily="18" charset="0"/>
                <a:ea typeface="仿宋_GB2312" pitchFamily="1" charset="-122"/>
                <a:sym typeface="Times New Roman" panose="02020603050405020304" pitchFamily="18" charset="0"/>
              </a:endParaRPr>
            </a:p>
          </p:txBody>
        </p:sp>
        <p:sp>
          <p:nvSpPr>
            <p:cNvPr id="7185" name="Line 19"/>
            <p:cNvSpPr/>
            <p:nvPr/>
          </p:nvSpPr>
          <p:spPr>
            <a:xfrm flipV="1">
              <a:off x="0" y="1257"/>
              <a:ext cx="276" cy="159"/>
            </a:xfrm>
            <a:prstGeom prst="line">
              <a:avLst/>
            </a:prstGeom>
            <a:ln w="38100" cap="flat" cmpd="sng">
              <a:solidFill>
                <a:srgbClr val="000000"/>
              </a:solidFill>
              <a:prstDash val="solid"/>
              <a:miter/>
              <a:headEnd type="none" w="med" len="med"/>
              <a:tailEnd type="none" w="med" len="med"/>
            </a:ln>
          </p:spPr>
        </p:sp>
      </p:grpSp>
      <p:grpSp>
        <p:nvGrpSpPr>
          <p:cNvPr id="5140" name="Group 20"/>
          <p:cNvGrpSpPr/>
          <p:nvPr/>
        </p:nvGrpSpPr>
        <p:grpSpPr>
          <a:xfrm>
            <a:off x="5241925" y="2187893"/>
            <a:ext cx="911225" cy="641350"/>
            <a:chOff x="0" y="0"/>
            <a:chExt cx="550" cy="404"/>
          </a:xfrm>
        </p:grpSpPr>
        <p:sp>
          <p:nvSpPr>
            <p:cNvPr id="7187" name="Freeform 21"/>
            <p:cNvSpPr/>
            <p:nvPr/>
          </p:nvSpPr>
          <p:spPr>
            <a:xfrm>
              <a:off x="286" y="195"/>
              <a:ext cx="264" cy="118"/>
            </a:xfrm>
            <a:custGeom>
              <a:avLst/>
              <a:gdLst/>
              <a:ahLst/>
              <a:cxnLst>
                <a:cxn ang="0">
                  <a:pos x="0" y="118"/>
                </a:cxn>
                <a:cxn ang="0">
                  <a:pos x="120" y="10"/>
                </a:cxn>
                <a:cxn ang="0">
                  <a:pos x="264" y="58"/>
                </a:cxn>
              </a:cxnLst>
              <a:pathLst>
                <a:path w="264" h="118">
                  <a:moveTo>
                    <a:pt x="0" y="118"/>
                  </a:moveTo>
                  <a:cubicBezTo>
                    <a:pt x="38" y="69"/>
                    <a:pt x="76" y="20"/>
                    <a:pt x="120" y="10"/>
                  </a:cubicBezTo>
                  <a:cubicBezTo>
                    <a:pt x="164" y="0"/>
                    <a:pt x="236" y="44"/>
                    <a:pt x="264" y="58"/>
                  </a:cubicBezTo>
                </a:path>
              </a:pathLst>
            </a:custGeom>
            <a:noFill/>
            <a:ln w="38100" cap="flat" cmpd="sng">
              <a:solidFill>
                <a:srgbClr val="FF0000"/>
              </a:solidFill>
              <a:prstDash val="solid"/>
              <a:miter/>
              <a:headEnd type="none" w="med" len="med"/>
              <a:tailEnd type="arrow" w="med" len="med"/>
            </a:ln>
          </p:spPr>
          <p:txBody>
            <a:bodyPr/>
            <a:p>
              <a:endParaRPr lang="zh-CN" altLang="en-US"/>
            </a:p>
          </p:txBody>
        </p:sp>
        <p:sp>
          <p:nvSpPr>
            <p:cNvPr id="7188" name="Text Box 22"/>
            <p:cNvSpPr/>
            <p:nvPr/>
          </p:nvSpPr>
          <p:spPr>
            <a:xfrm>
              <a:off x="0" y="0"/>
              <a:ext cx="301" cy="404"/>
            </a:xfrm>
            <a:prstGeom prst="rect">
              <a:avLst/>
            </a:prstGeom>
            <a:noFill/>
            <a:ln w="9525">
              <a:noFill/>
            </a:ln>
          </p:spPr>
          <p:txBody>
            <a:bodyPr wrap="none" anchor="t" anchorCtr="0">
              <a:spAutoFit/>
            </a:bodyPr>
            <a:p>
              <a:r>
                <a:rPr lang="zh-CN" altLang="en-US" dirty="0">
                  <a:latin typeface="Times New Roman" panose="02020603050405020304" pitchFamily="18" charset="0"/>
                  <a:ea typeface="宋体" panose="02010600030101010101" pitchFamily="2" charset="-122"/>
                  <a:sym typeface="黑体" panose="02010609060101010101" pitchFamily="49" charset="-122"/>
                </a:rPr>
                <a:t>ω</a:t>
              </a:r>
              <a:endParaRPr lang="en-US" altLang="zh-CN" sz="3600" dirty="0">
                <a:solidFill>
                  <a:srgbClr val="FF0000"/>
                </a:solidFill>
                <a:latin typeface="Times New Roman" panose="02020603050405020304" pitchFamily="18" charset="0"/>
                <a:ea typeface="仿宋_GB2312" pitchFamily="1" charset="-122"/>
                <a:sym typeface="Times New Roman" panose="02020603050405020304" pitchFamily="18" charset="0"/>
              </a:endParaRPr>
            </a:p>
          </p:txBody>
        </p:sp>
      </p:grpSp>
      <p:grpSp>
        <p:nvGrpSpPr>
          <p:cNvPr id="5143" name="Group 23"/>
          <p:cNvGrpSpPr/>
          <p:nvPr/>
        </p:nvGrpSpPr>
        <p:grpSpPr>
          <a:xfrm>
            <a:off x="5356225" y="1939925"/>
            <a:ext cx="3335338" cy="1884363"/>
            <a:chOff x="0" y="0"/>
            <a:chExt cx="2101" cy="1187"/>
          </a:xfrm>
        </p:grpSpPr>
        <p:sp>
          <p:nvSpPr>
            <p:cNvPr id="7190" name="Line 24"/>
            <p:cNvSpPr/>
            <p:nvPr/>
          </p:nvSpPr>
          <p:spPr>
            <a:xfrm rot="-59277">
              <a:off x="447" y="482"/>
              <a:ext cx="175" cy="101"/>
            </a:xfrm>
            <a:prstGeom prst="line">
              <a:avLst/>
            </a:prstGeom>
            <a:ln w="38100" cap="flat" cmpd="sng">
              <a:solidFill>
                <a:srgbClr val="0000FF"/>
              </a:solidFill>
              <a:prstDash val="solid"/>
              <a:miter/>
              <a:headEnd type="none" w="med" len="med"/>
              <a:tailEnd type="none" w="med" len="med"/>
            </a:ln>
          </p:spPr>
        </p:sp>
        <p:sp>
          <p:nvSpPr>
            <p:cNvPr id="7191" name="Line 25"/>
            <p:cNvSpPr/>
            <p:nvPr/>
          </p:nvSpPr>
          <p:spPr>
            <a:xfrm rot="840723" flipH="1">
              <a:off x="443" y="618"/>
              <a:ext cx="341" cy="341"/>
            </a:xfrm>
            <a:prstGeom prst="line">
              <a:avLst/>
            </a:prstGeom>
            <a:ln w="38100" cap="flat" cmpd="sng">
              <a:solidFill>
                <a:srgbClr val="0000FF"/>
              </a:solidFill>
              <a:prstDash val="solid"/>
              <a:miter/>
              <a:headEnd type="none" w="med" len="med"/>
              <a:tailEnd type="none" w="med" len="med"/>
            </a:ln>
          </p:spPr>
        </p:sp>
        <p:sp>
          <p:nvSpPr>
            <p:cNvPr id="7192" name="Line 26"/>
            <p:cNvSpPr/>
            <p:nvPr/>
          </p:nvSpPr>
          <p:spPr>
            <a:xfrm rot="-59277">
              <a:off x="815" y="676"/>
              <a:ext cx="172" cy="100"/>
            </a:xfrm>
            <a:prstGeom prst="line">
              <a:avLst/>
            </a:prstGeom>
            <a:ln w="38100" cap="flat" cmpd="sng">
              <a:solidFill>
                <a:srgbClr val="0000FF"/>
              </a:solidFill>
              <a:prstDash val="solid"/>
              <a:miter/>
              <a:headEnd type="none" w="med" len="med"/>
              <a:tailEnd type="none" w="med" len="med"/>
            </a:ln>
          </p:spPr>
        </p:sp>
        <p:sp>
          <p:nvSpPr>
            <p:cNvPr id="7193" name="Line 27"/>
            <p:cNvSpPr/>
            <p:nvPr/>
          </p:nvSpPr>
          <p:spPr>
            <a:xfrm rot="-59276" flipV="1">
              <a:off x="452" y="354"/>
              <a:ext cx="218" cy="126"/>
            </a:xfrm>
            <a:prstGeom prst="line">
              <a:avLst/>
            </a:prstGeom>
            <a:ln w="38100" cap="flat" cmpd="sng">
              <a:solidFill>
                <a:srgbClr val="0000FF"/>
              </a:solidFill>
              <a:prstDash val="solid"/>
              <a:miter/>
              <a:headEnd type="none" w="med" len="med"/>
              <a:tailEnd type="none" w="med" len="med"/>
            </a:ln>
          </p:spPr>
        </p:sp>
        <p:sp>
          <p:nvSpPr>
            <p:cNvPr id="7194" name="Line 28"/>
            <p:cNvSpPr/>
            <p:nvPr/>
          </p:nvSpPr>
          <p:spPr>
            <a:xfrm rot="-59276" flipV="1">
              <a:off x="994" y="127"/>
              <a:ext cx="1104" cy="637"/>
            </a:xfrm>
            <a:prstGeom prst="line">
              <a:avLst/>
            </a:prstGeom>
            <a:ln w="38100" cap="flat" cmpd="sng">
              <a:solidFill>
                <a:srgbClr val="0000FF"/>
              </a:solidFill>
              <a:prstDash val="solid"/>
              <a:miter/>
              <a:headEnd type="none" w="med" len="med"/>
              <a:tailEnd type="none" w="med" len="med"/>
            </a:ln>
          </p:spPr>
        </p:sp>
        <p:sp>
          <p:nvSpPr>
            <p:cNvPr id="7195" name="Line 29"/>
            <p:cNvSpPr/>
            <p:nvPr/>
          </p:nvSpPr>
          <p:spPr>
            <a:xfrm rot="-59275" flipH="1" flipV="1">
              <a:off x="1883" y="0"/>
              <a:ext cx="218" cy="125"/>
            </a:xfrm>
            <a:prstGeom prst="line">
              <a:avLst/>
            </a:prstGeom>
            <a:ln w="38100" cap="flat" cmpd="sng">
              <a:solidFill>
                <a:srgbClr val="0000FF"/>
              </a:solidFill>
              <a:prstDash val="solid"/>
              <a:miter/>
              <a:headEnd type="none" w="med" len="med"/>
              <a:tailEnd type="none" w="med" len="med"/>
            </a:ln>
          </p:spPr>
        </p:sp>
        <p:sp>
          <p:nvSpPr>
            <p:cNvPr id="7196" name="Line 30"/>
            <p:cNvSpPr/>
            <p:nvPr/>
          </p:nvSpPr>
          <p:spPr>
            <a:xfrm rot="840723" flipH="1">
              <a:off x="293" y="528"/>
              <a:ext cx="312" cy="312"/>
            </a:xfrm>
            <a:prstGeom prst="line">
              <a:avLst/>
            </a:prstGeom>
            <a:ln w="38100" cap="flat" cmpd="sng">
              <a:solidFill>
                <a:srgbClr val="0000FF"/>
              </a:solidFill>
              <a:prstDash val="solid"/>
              <a:miter/>
              <a:headEnd type="none" w="med" len="med"/>
              <a:tailEnd type="none" w="med" len="med"/>
            </a:ln>
          </p:spPr>
        </p:sp>
        <p:sp>
          <p:nvSpPr>
            <p:cNvPr id="7197" name="Text Box 31"/>
            <p:cNvSpPr/>
            <p:nvPr/>
          </p:nvSpPr>
          <p:spPr>
            <a:xfrm>
              <a:off x="0" y="680"/>
              <a:ext cx="265" cy="327"/>
            </a:xfrm>
            <a:prstGeom prst="rect">
              <a:avLst/>
            </a:prstGeom>
            <a:noFill/>
            <a:ln w="9525">
              <a:noFill/>
            </a:ln>
          </p:spPr>
          <p:txBody>
            <a:bodyPr wrap="none" anchor="t" anchorCtr="0">
              <a:spAutoFit/>
            </a:bodyPr>
            <a:p>
              <a:r>
                <a:rPr lang="en-US" altLang="zh-CN" i="1" dirty="0">
                  <a:solidFill>
                    <a:srgbClr val="0000FF"/>
                  </a:solidFill>
                  <a:latin typeface="Times New Roman" panose="02020603050405020304" pitchFamily="18" charset="0"/>
                  <a:ea typeface="仿宋_GB2312" pitchFamily="1" charset="-122"/>
                  <a:sym typeface="Times New Roman" panose="02020603050405020304" pitchFamily="18" charset="0"/>
                </a:rPr>
                <a:t>A</a:t>
              </a:r>
              <a:endParaRPr lang="zh-CN" altLang="en-US" dirty="0">
                <a:latin typeface="Times New Roman" panose="02020603050405020304" pitchFamily="18" charset="0"/>
                <a:ea typeface="宋体" panose="02010600030101010101" pitchFamily="2" charset="-122"/>
              </a:endParaRPr>
            </a:p>
          </p:txBody>
        </p:sp>
        <p:sp>
          <p:nvSpPr>
            <p:cNvPr id="7198" name="Text Box 32"/>
            <p:cNvSpPr/>
            <p:nvPr/>
          </p:nvSpPr>
          <p:spPr>
            <a:xfrm>
              <a:off x="216" y="860"/>
              <a:ext cx="265" cy="327"/>
            </a:xfrm>
            <a:prstGeom prst="rect">
              <a:avLst/>
            </a:prstGeom>
            <a:noFill/>
            <a:ln w="9525">
              <a:noFill/>
            </a:ln>
          </p:spPr>
          <p:txBody>
            <a:bodyPr wrap="none" anchor="t" anchorCtr="0">
              <a:spAutoFit/>
            </a:bodyPr>
            <a:p>
              <a:r>
                <a:rPr lang="en-US" altLang="zh-CN" i="1" dirty="0">
                  <a:solidFill>
                    <a:srgbClr val="0000FF"/>
                  </a:solidFill>
                  <a:latin typeface="Times New Roman" panose="02020603050405020304" pitchFamily="18" charset="0"/>
                  <a:ea typeface="仿宋_GB2312" pitchFamily="1" charset="-122"/>
                  <a:sym typeface="Times New Roman" panose="02020603050405020304" pitchFamily="18" charset="0"/>
                </a:rPr>
                <a:t>X</a:t>
              </a:r>
              <a:endParaRPr lang="zh-CN" altLang="en-US" dirty="0">
                <a:latin typeface="Times New Roman" panose="02020603050405020304" pitchFamily="18" charset="0"/>
                <a:ea typeface="宋体" panose="02010600030101010101" pitchFamily="2" charset="-122"/>
              </a:endParaRPr>
            </a:p>
          </p:txBody>
        </p:sp>
      </p:grpSp>
      <p:grpSp>
        <p:nvGrpSpPr>
          <p:cNvPr id="5153" name="Group 33"/>
          <p:cNvGrpSpPr/>
          <p:nvPr/>
        </p:nvGrpSpPr>
        <p:grpSpPr>
          <a:xfrm>
            <a:off x="7372350" y="2520950"/>
            <a:ext cx="619125" cy="641350"/>
            <a:chOff x="0" y="0"/>
            <a:chExt cx="390" cy="404"/>
          </a:xfrm>
        </p:grpSpPr>
        <p:sp>
          <p:nvSpPr>
            <p:cNvPr id="7200" name="Line 34"/>
            <p:cNvSpPr/>
            <p:nvPr/>
          </p:nvSpPr>
          <p:spPr>
            <a:xfrm flipV="1">
              <a:off x="0" y="139"/>
              <a:ext cx="168" cy="97"/>
            </a:xfrm>
            <a:prstGeom prst="line">
              <a:avLst/>
            </a:prstGeom>
            <a:ln w="38100" cap="flat" cmpd="sng">
              <a:solidFill>
                <a:srgbClr val="FF0000"/>
              </a:solidFill>
              <a:prstDash val="solid"/>
              <a:miter/>
              <a:headEnd type="arrow" w="med" len="med"/>
              <a:tailEnd type="none" w="med" len="med"/>
            </a:ln>
          </p:spPr>
        </p:sp>
        <p:sp>
          <p:nvSpPr>
            <p:cNvPr id="7201" name="Text Box 35"/>
            <p:cNvSpPr/>
            <p:nvPr/>
          </p:nvSpPr>
          <p:spPr>
            <a:xfrm>
              <a:off x="146" y="0"/>
              <a:ext cx="244" cy="404"/>
            </a:xfrm>
            <a:prstGeom prst="rect">
              <a:avLst/>
            </a:prstGeom>
            <a:noFill/>
            <a:ln w="9525">
              <a:noFill/>
            </a:ln>
          </p:spPr>
          <p:txBody>
            <a:bodyPr wrap="none" anchor="t" anchorCtr="0">
              <a:spAutoFit/>
            </a:bodyPr>
            <a:p>
              <a:r>
                <a:rPr lang="en-US" altLang="zh-CN" sz="3600" i="1" dirty="0">
                  <a:solidFill>
                    <a:srgbClr val="FF0000"/>
                  </a:solidFill>
                  <a:latin typeface="Times New Roman" panose="02020603050405020304" pitchFamily="18" charset="0"/>
                  <a:ea typeface="仿宋_GB2312" pitchFamily="1" charset="-122"/>
                  <a:sym typeface="Times New Roman" panose="02020603050405020304" pitchFamily="18" charset="0"/>
                </a:rPr>
                <a:t>e</a:t>
              </a:r>
              <a:endParaRPr lang="en-US" altLang="zh-CN" sz="3600" dirty="0">
                <a:solidFill>
                  <a:srgbClr val="FF0000"/>
                </a:solidFill>
                <a:latin typeface="Times New Roman" panose="02020603050405020304" pitchFamily="18" charset="0"/>
                <a:ea typeface="仿宋_GB2312" pitchFamily="1" charset="-122"/>
                <a:sym typeface="Times New Roman" panose="02020603050405020304" pitchFamily="18" charset="0"/>
              </a:endParaRPr>
            </a:p>
          </p:txBody>
        </p:sp>
      </p:grpSp>
      <p:sp>
        <p:nvSpPr>
          <p:cNvPr id="5156" name="Text Box 36"/>
          <p:cNvSpPr/>
          <p:nvPr/>
        </p:nvSpPr>
        <p:spPr>
          <a:xfrm>
            <a:off x="860425" y="1328420"/>
            <a:ext cx="4848225" cy="519113"/>
          </a:xfrm>
          <a:prstGeom prst="rect">
            <a:avLst/>
          </a:prstGeom>
          <a:noFill/>
          <a:ln w="9525">
            <a:noFill/>
          </a:ln>
        </p:spPr>
        <p:txBody>
          <a:bodyPr wrap="none" anchor="t" anchorCtr="0">
            <a:spAutoFit/>
          </a:bodyPr>
          <a:p>
            <a:r>
              <a:rPr lang="zh-CN" altLang="en-US" dirty="0">
                <a:solidFill>
                  <a:srgbClr val="000000"/>
                </a:solidFill>
                <a:latin typeface="Times New Roman" panose="02020603050405020304" pitchFamily="18" charset="0"/>
                <a:ea typeface="楷体_GB2312" pitchFamily="49" charset="-122"/>
                <a:sym typeface="Times New Roman" panose="02020603050405020304" pitchFamily="18" charset="0"/>
              </a:rPr>
              <a:t>在两磁极中间，放一个线圈</a:t>
            </a:r>
            <a:r>
              <a:rPr lang="zh-CN" altLang="en-US" dirty="0">
                <a:solidFill>
                  <a:srgbClr val="000000"/>
                </a:solidFill>
                <a:latin typeface="Times New Roman" panose="02020603050405020304" pitchFamily="18" charset="0"/>
                <a:ea typeface="宋体" panose="02010600030101010101" pitchFamily="2" charset="-122"/>
                <a:sym typeface="Times New Roman" panose="02020603050405020304" pitchFamily="18" charset="0"/>
              </a:rPr>
              <a:t>。</a:t>
            </a:r>
            <a:endParaRPr lang="zh-CN" altLang="en-US" dirty="0">
              <a:latin typeface="Times New Roman" panose="02020603050405020304" pitchFamily="18" charset="0"/>
              <a:ea typeface="宋体" panose="02010600030101010101" pitchFamily="2" charset="-122"/>
            </a:endParaRPr>
          </a:p>
        </p:txBody>
      </p:sp>
      <p:sp>
        <p:nvSpPr>
          <p:cNvPr id="5157" name="Text Box 37"/>
          <p:cNvSpPr/>
          <p:nvPr/>
        </p:nvSpPr>
        <p:spPr>
          <a:xfrm>
            <a:off x="900113" y="2854008"/>
            <a:ext cx="3981450" cy="1373187"/>
          </a:xfrm>
          <a:prstGeom prst="rect">
            <a:avLst/>
          </a:prstGeom>
          <a:noFill/>
          <a:ln w="9525">
            <a:noFill/>
          </a:ln>
        </p:spPr>
        <p:txBody>
          <a:bodyPr anchor="t" anchorCtr="0">
            <a:spAutoFit/>
          </a:bodyPr>
          <a:p>
            <a:r>
              <a:rPr lang="zh-CN" altLang="en-US" dirty="0">
                <a:solidFill>
                  <a:srgbClr val="000000"/>
                </a:solidFill>
                <a:latin typeface="楷体_GB2312" pitchFamily="49" charset="-122"/>
                <a:ea typeface="楷体_GB2312" pitchFamily="49" charset="-122"/>
                <a:sym typeface="楷体_GB2312" pitchFamily="49" charset="-122"/>
              </a:rPr>
              <a:t>根据右手定则可知，线圈中产生感应电动势，其方向为由</a:t>
            </a:r>
            <a:r>
              <a:rPr lang="en-US" altLang="zh-CN" i="1" dirty="0">
                <a:solidFill>
                  <a:srgbClr val="000000"/>
                </a:solidFill>
                <a:latin typeface="Times New Roman" panose="02020603050405020304" pitchFamily="18" charset="0"/>
                <a:ea typeface="楷体_GB2312" pitchFamily="49" charset="-122"/>
                <a:sym typeface="Times New Roman" panose="02020603050405020304" pitchFamily="18" charset="0"/>
              </a:rPr>
              <a:t>A</a:t>
            </a:r>
            <a:r>
              <a:rPr lang="en-US" altLang="zh-CN" dirty="0">
                <a:solidFill>
                  <a:srgbClr val="000000"/>
                </a:solidFill>
                <a:latin typeface="Times New Roman" panose="02020603050405020304" pitchFamily="18" charset="0"/>
                <a:ea typeface="楷体_GB2312" pitchFamily="49" charset="-122"/>
                <a:sym typeface="Times New Roman" panose="02020603050405020304" pitchFamily="18" charset="0"/>
              </a:rPr>
              <a:t></a:t>
            </a:r>
            <a:r>
              <a:rPr lang="en-US" altLang="zh-CN" i="1" dirty="0">
                <a:solidFill>
                  <a:srgbClr val="000000"/>
                </a:solidFill>
                <a:latin typeface="Times New Roman" panose="02020603050405020304" pitchFamily="18" charset="0"/>
                <a:ea typeface="楷体_GB2312" pitchFamily="49" charset="-122"/>
                <a:sym typeface="Times New Roman" panose="02020603050405020304" pitchFamily="18" charset="0"/>
              </a:rPr>
              <a:t>X</a:t>
            </a:r>
            <a:r>
              <a:rPr lang="zh-CN" altLang="en-US" dirty="0">
                <a:solidFill>
                  <a:srgbClr val="000000"/>
                </a:solidFill>
                <a:latin typeface="Times New Roman" panose="02020603050405020304" pitchFamily="18" charset="0"/>
                <a:ea typeface="楷体_GB2312" pitchFamily="49" charset="-122"/>
                <a:sym typeface="Times New Roman" panose="02020603050405020304" pitchFamily="18" charset="0"/>
              </a:rPr>
              <a:t>。</a:t>
            </a:r>
            <a:endParaRPr lang="zh-CN" altLang="en-US" dirty="0">
              <a:solidFill>
                <a:srgbClr val="000000"/>
              </a:solidFill>
              <a:latin typeface="Times New Roman" panose="02020603050405020304" pitchFamily="18" charset="0"/>
              <a:ea typeface="楷体_GB2312" pitchFamily="49" charset="-122"/>
              <a:sym typeface="Times New Roman" panose="02020603050405020304" pitchFamily="18" charset="0"/>
            </a:endParaRPr>
          </a:p>
        </p:txBody>
      </p:sp>
      <p:grpSp>
        <p:nvGrpSpPr>
          <p:cNvPr id="5158" name="Group 38"/>
          <p:cNvGrpSpPr/>
          <p:nvPr/>
        </p:nvGrpSpPr>
        <p:grpSpPr>
          <a:xfrm>
            <a:off x="860425" y="1688783"/>
            <a:ext cx="4440238" cy="1098550"/>
            <a:chOff x="0" y="0"/>
            <a:chExt cx="2717" cy="692"/>
          </a:xfrm>
        </p:grpSpPr>
        <p:sp>
          <p:nvSpPr>
            <p:cNvPr id="7205" name="Text Box 39"/>
            <p:cNvSpPr/>
            <p:nvPr/>
          </p:nvSpPr>
          <p:spPr>
            <a:xfrm>
              <a:off x="0" y="77"/>
              <a:ext cx="991" cy="327"/>
            </a:xfrm>
            <a:prstGeom prst="rect">
              <a:avLst/>
            </a:prstGeom>
            <a:noFill/>
            <a:ln w="9525">
              <a:noFill/>
            </a:ln>
          </p:spPr>
          <p:txBody>
            <a:bodyPr wrap="none" anchor="t" anchorCtr="0">
              <a:spAutoFit/>
            </a:bodyPr>
            <a:p>
              <a:r>
                <a:rPr lang="zh-CN" altLang="en-US" dirty="0">
                  <a:solidFill>
                    <a:srgbClr val="000000"/>
                  </a:solidFill>
                  <a:latin typeface="楷体_GB2312" pitchFamily="49" charset="-122"/>
                  <a:ea typeface="楷体_GB2312" pitchFamily="49" charset="-122"/>
                  <a:sym typeface="楷体_GB2312" pitchFamily="49" charset="-122"/>
                </a:rPr>
                <a:t>让线圈以</a:t>
              </a:r>
              <a:endParaRPr lang="zh-CN" altLang="en-US" dirty="0">
                <a:latin typeface="Times New Roman" panose="02020603050405020304" pitchFamily="18" charset="0"/>
                <a:ea typeface="宋体" panose="02010600030101010101" pitchFamily="2" charset="-122"/>
              </a:endParaRPr>
            </a:p>
          </p:txBody>
        </p:sp>
        <p:sp>
          <p:nvSpPr>
            <p:cNvPr id="7206" name="Rectangle 40"/>
            <p:cNvSpPr/>
            <p:nvPr/>
          </p:nvSpPr>
          <p:spPr>
            <a:xfrm>
              <a:off x="924" y="0"/>
              <a:ext cx="304" cy="404"/>
            </a:xfrm>
            <a:prstGeom prst="rect">
              <a:avLst/>
            </a:prstGeom>
            <a:noFill/>
            <a:ln w="9525">
              <a:noFill/>
            </a:ln>
          </p:spPr>
          <p:txBody>
            <a:bodyPr wrap="none" anchor="t" anchorCtr="0">
              <a:spAutoFit/>
            </a:bodyPr>
            <a:p>
              <a:endParaRPr lang="en-US" altLang="zh-CN" sz="3600" dirty="0">
                <a:solidFill>
                  <a:srgbClr val="FF0000"/>
                </a:solidFill>
                <a:latin typeface="宋体" panose="02010600030101010101" pitchFamily="2" charset="-122"/>
                <a:ea typeface="宋体" panose="02010600030101010101" pitchFamily="2" charset="-122"/>
                <a:sym typeface="宋体" panose="02010600030101010101" pitchFamily="2" charset="-122"/>
              </a:endParaRPr>
            </a:p>
          </p:txBody>
        </p:sp>
        <p:sp>
          <p:nvSpPr>
            <p:cNvPr id="7207" name="Text Box 41"/>
            <p:cNvSpPr/>
            <p:nvPr/>
          </p:nvSpPr>
          <p:spPr>
            <a:xfrm>
              <a:off x="1176" y="65"/>
              <a:ext cx="1541" cy="327"/>
            </a:xfrm>
            <a:prstGeom prst="rect">
              <a:avLst/>
            </a:prstGeom>
            <a:noFill/>
            <a:ln w="9525">
              <a:noFill/>
            </a:ln>
          </p:spPr>
          <p:txBody>
            <a:bodyPr wrap="none" anchor="t" anchorCtr="0">
              <a:spAutoFit/>
            </a:bodyPr>
            <a:p>
              <a:r>
                <a:rPr lang="en-US" altLang="zh-CN" dirty="0">
                  <a:solidFill>
                    <a:srgbClr val="000000"/>
                  </a:solidFill>
                  <a:latin typeface="宋体" panose="02010600030101010101" pitchFamily="2" charset="-122"/>
                  <a:ea typeface="宋体" panose="02010600030101010101" pitchFamily="2" charset="-122"/>
                  <a:sym typeface="宋体" panose="02010600030101010101" pitchFamily="2" charset="-122"/>
                </a:rPr>
                <a:t> </a:t>
              </a:r>
              <a:r>
                <a:rPr lang="zh-CN" altLang="en-US" dirty="0">
                  <a:latin typeface="Times New Roman" panose="02020603050405020304" pitchFamily="18" charset="0"/>
                  <a:ea typeface="宋体" panose="02010600030101010101" pitchFamily="2" charset="-122"/>
                  <a:sym typeface="黑体" panose="02010609060101010101" pitchFamily="49" charset="-122"/>
                </a:rPr>
                <a:t>ω</a:t>
              </a:r>
              <a:r>
                <a:rPr lang="zh-CN" altLang="en-US" dirty="0">
                  <a:solidFill>
                    <a:srgbClr val="000000"/>
                  </a:solidFill>
                  <a:latin typeface="楷体_GB2312" pitchFamily="49" charset="-122"/>
                  <a:ea typeface="楷体_GB2312" pitchFamily="49" charset="-122"/>
                  <a:sym typeface="楷体_GB2312" pitchFamily="49" charset="-122"/>
                </a:rPr>
                <a:t>的角速度顺时</a:t>
              </a:r>
              <a:endParaRPr lang="zh-CN" altLang="en-US" dirty="0">
                <a:latin typeface="Times New Roman" panose="02020603050405020304" pitchFamily="18" charset="0"/>
                <a:ea typeface="宋体" panose="02010600030101010101" pitchFamily="2" charset="-122"/>
              </a:endParaRPr>
            </a:p>
          </p:txBody>
        </p:sp>
        <p:sp>
          <p:nvSpPr>
            <p:cNvPr id="7208" name="Rectangle 42"/>
            <p:cNvSpPr/>
            <p:nvPr/>
          </p:nvSpPr>
          <p:spPr>
            <a:xfrm>
              <a:off x="12" y="365"/>
              <a:ext cx="990" cy="327"/>
            </a:xfrm>
            <a:prstGeom prst="rect">
              <a:avLst/>
            </a:prstGeom>
            <a:noFill/>
            <a:ln w="9525">
              <a:noFill/>
            </a:ln>
          </p:spPr>
          <p:txBody>
            <a:bodyPr wrap="none" anchor="t" anchorCtr="0">
              <a:spAutoFit/>
            </a:bodyPr>
            <a:p>
              <a:r>
                <a:rPr lang="zh-CN" altLang="en-US" dirty="0">
                  <a:solidFill>
                    <a:srgbClr val="000000"/>
                  </a:solidFill>
                  <a:latin typeface="楷体_GB2312" pitchFamily="49" charset="-122"/>
                  <a:ea typeface="楷体_GB2312" pitchFamily="49" charset="-122"/>
                  <a:sym typeface="楷体_GB2312" pitchFamily="49" charset="-122"/>
                </a:rPr>
                <a:t>针旋转</a:t>
              </a:r>
              <a:r>
                <a:rPr lang="zh-CN" altLang="en-US" dirty="0">
                  <a:solidFill>
                    <a:srgbClr val="000000"/>
                  </a:solidFill>
                  <a:latin typeface="宋体" panose="02010600030101010101" pitchFamily="2" charset="-122"/>
                  <a:ea typeface="宋体" panose="02010600030101010101" pitchFamily="2" charset="-122"/>
                  <a:sym typeface="宋体" panose="02010600030101010101" pitchFamily="2" charset="-122"/>
                </a:rPr>
                <a:t>。</a:t>
              </a:r>
              <a:endParaRPr lang="zh-CN" altLang="en-US" dirty="0">
                <a:latin typeface="Times New Roman" panose="02020603050405020304" pitchFamily="18" charset="0"/>
                <a:ea typeface="宋体" panose="02010600030101010101" pitchFamily="2" charset="-122"/>
              </a:endParaRPr>
            </a:p>
          </p:txBody>
        </p:sp>
      </p:grpSp>
      <p:grpSp>
        <p:nvGrpSpPr>
          <p:cNvPr id="5163" name="Group 43"/>
          <p:cNvGrpSpPr/>
          <p:nvPr/>
        </p:nvGrpSpPr>
        <p:grpSpPr>
          <a:xfrm>
            <a:off x="974725" y="4787900"/>
            <a:ext cx="7462838" cy="1839913"/>
            <a:chOff x="0" y="0"/>
            <a:chExt cx="4701" cy="1159"/>
          </a:xfrm>
        </p:grpSpPr>
        <p:sp>
          <p:nvSpPr>
            <p:cNvPr id="7210" name="Text Box 44"/>
            <p:cNvSpPr/>
            <p:nvPr/>
          </p:nvSpPr>
          <p:spPr>
            <a:xfrm>
              <a:off x="0" y="0"/>
              <a:ext cx="4701" cy="596"/>
            </a:xfrm>
            <a:prstGeom prst="rect">
              <a:avLst/>
            </a:prstGeom>
            <a:noFill/>
            <a:ln w="9525">
              <a:noFill/>
            </a:ln>
          </p:spPr>
          <p:txBody>
            <a:bodyPr anchor="t" anchorCtr="0">
              <a:spAutoFit/>
            </a:bodyPr>
            <a:p>
              <a:r>
                <a:rPr lang="zh-CN" altLang="en-US" dirty="0">
                  <a:solidFill>
                    <a:srgbClr val="000000"/>
                  </a:solidFill>
                  <a:latin typeface="Times New Roman" panose="02020603050405020304" pitchFamily="18" charset="0"/>
                  <a:ea typeface="楷体_GB2312" pitchFamily="49" charset="-122"/>
                  <a:sym typeface="Times New Roman" panose="02020603050405020304" pitchFamily="18" charset="0"/>
                </a:rPr>
                <a:t>合理设计磁极形状，使磁通按正弦规律分布，线圈两端便可得到</a:t>
              </a:r>
              <a:r>
                <a:rPr lang="zh-CN" altLang="en-US" dirty="0">
                  <a:solidFill>
                    <a:srgbClr val="0000FF"/>
                  </a:solidFill>
                  <a:latin typeface="Times New Roman" panose="02020603050405020304" pitchFamily="18" charset="0"/>
                  <a:ea typeface="楷体_GB2312" pitchFamily="49" charset="-122"/>
                  <a:sym typeface="Times New Roman" panose="02020603050405020304" pitchFamily="18" charset="0"/>
                </a:rPr>
                <a:t>单相</a:t>
              </a:r>
              <a:r>
                <a:rPr lang="zh-CN" altLang="en-US" dirty="0">
                  <a:solidFill>
                    <a:srgbClr val="000000"/>
                  </a:solidFill>
                  <a:latin typeface="Times New Roman" panose="02020603050405020304" pitchFamily="18" charset="0"/>
                  <a:ea typeface="楷体_GB2312" pitchFamily="49" charset="-122"/>
                  <a:sym typeface="Times New Roman" panose="02020603050405020304" pitchFamily="18" charset="0"/>
                </a:rPr>
                <a:t>交流电动势</a:t>
              </a:r>
              <a:r>
                <a:rPr lang="zh-CN" altLang="en-US" dirty="0">
                  <a:solidFill>
                    <a:srgbClr val="000000"/>
                  </a:solidFill>
                  <a:latin typeface="Times New Roman" panose="02020603050405020304" pitchFamily="18" charset="0"/>
                  <a:ea typeface="宋体" panose="02010600030101010101" pitchFamily="2" charset="-122"/>
                  <a:sym typeface="Times New Roman" panose="02020603050405020304" pitchFamily="18" charset="0"/>
                </a:rPr>
                <a:t>。</a:t>
              </a:r>
              <a:endParaRPr lang="zh-CN" altLang="en-US" dirty="0">
                <a:latin typeface="Times New Roman" panose="02020603050405020304" pitchFamily="18" charset="0"/>
                <a:ea typeface="宋体" panose="02010600030101010101" pitchFamily="2" charset="-122"/>
              </a:endParaRPr>
            </a:p>
          </p:txBody>
        </p:sp>
        <p:pic>
          <p:nvPicPr>
            <p:cNvPr id="7211" name="Object 45"/>
            <p:cNvPicPr>
              <a:picLocks noChangeAspect="1"/>
            </p:cNvPicPr>
            <p:nvPr/>
          </p:nvPicPr>
          <p:blipFill>
            <a:blip r:embed="rId1"/>
            <a:stretch>
              <a:fillRect/>
            </a:stretch>
          </p:blipFill>
          <p:spPr>
            <a:xfrm>
              <a:off x="1030" y="683"/>
              <a:ext cx="2141" cy="476"/>
            </a:xfrm>
            <a:prstGeom prst="rect">
              <a:avLst/>
            </a:prstGeom>
            <a:noFill/>
            <a:ln w="9525" cap="flat" cmpd="sng">
              <a:solidFill>
                <a:srgbClr val="FF0000"/>
              </a:solidFill>
              <a:prstDash val="solid"/>
              <a:miter/>
              <a:headEnd type="none" w="med" len="med"/>
              <a:tailEnd type="none" w="med" len="med"/>
            </a:ln>
          </p:spPr>
        </p:pic>
      </p:grpSp>
      <p:sp>
        <p:nvSpPr>
          <p:cNvPr id="7212" name="灯片编号占位符 1"/>
          <p:cNvSpPr>
            <a:spLocks noGrp="1"/>
          </p:cNvSpPr>
          <p:nvPr/>
        </p:nvSpPr>
        <p:spPr>
          <a:xfrm>
            <a:off x="6553200" y="6245225"/>
            <a:ext cx="2133600" cy="476250"/>
          </a:xfrm>
          <a:prstGeom prst="rect">
            <a:avLst/>
          </a:prstGeom>
          <a:noFill/>
          <a:ln w="9525">
            <a:noFill/>
          </a:ln>
        </p:spPr>
        <p:txBody>
          <a:bodyPr anchor="t" anchorCtr="0"/>
          <a:p>
            <a:fld id="{9A0DB2DC-4C9A-4742-B13C-FB6460FD3503}" type="slidenum">
              <a:rPr lang="en-US" altLang="zh-CN" dirty="0">
                <a:latin typeface="Times New Roman" panose="02020603050405020304" pitchFamily="18" charset="0"/>
                <a:ea typeface="宋体" panose="02010600030101010101" pitchFamily="2" charset="-122"/>
              </a:rPr>
            </a:fld>
            <a:endParaRPr lang="en-US" altLang="zh-CN" dirty="0">
              <a:latin typeface="Times New Roman" panose="02020603050405020304" pitchFamily="18" charset="0"/>
              <a:ea typeface="宋体" panose="02010600030101010101" pitchFamily="2" charset="-122"/>
            </a:endParaRPr>
          </a:p>
        </p:txBody>
      </p:sp>
      <p:sp>
        <p:nvSpPr>
          <p:cNvPr id="7213" name="灯片编号占位符 1"/>
          <p:cNvSpPr>
            <a:spLocks noGrp="1"/>
          </p:cNvSpPr>
          <p:nvPr>
            <p:ph type="sldNum" sz="quarter" idx="12"/>
          </p:nvPr>
        </p:nvSpPr>
        <p:spPr>
          <a:xfrm>
            <a:off x="6553200" y="6248400"/>
            <a:ext cx="1905000" cy="457200"/>
          </a:xfrm>
        </p:spPr>
        <p:txBody>
          <a:bodyPr anchor="t" anchorCtr="0"/>
          <a:lstStyle>
            <a:lvl1pPr marL="0" lvl="0" indent="0" algn="l" defTabSz="914400" rtl="0" eaLnBrk="1" fontAlgn="base" latinLnBrk="0" hangingPunct="1">
              <a:lnSpc>
                <a:spcPct val="100000"/>
              </a:lnSpc>
              <a:spcBef>
                <a:spcPct val="50000"/>
              </a:spcBef>
              <a:spcAft>
                <a:spcPct val="0"/>
              </a:spcAft>
              <a:buNone/>
              <a:defRPr sz="2400" b="1" i="0" u="none" kern="1200" baseline="0">
                <a:solidFill>
                  <a:schemeClr val="tx1"/>
                </a:solidFill>
                <a:latin typeface="Times New Roman" panose="02020603050405020304" pitchFamily="18" charset="-94"/>
                <a:ea typeface="宋体" panose="02010600030101010101" pitchFamily="2" charset="-122"/>
              </a:defRPr>
            </a:lvl1pPr>
            <a:lvl2pPr marL="457200" lvl="1" indent="0" algn="l" defTabSz="914400" rtl="0" eaLnBrk="1" fontAlgn="base" latinLnBrk="0" hangingPunct="1">
              <a:lnSpc>
                <a:spcPct val="100000"/>
              </a:lnSpc>
              <a:spcBef>
                <a:spcPct val="5000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5000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50000"/>
              </a:spcBef>
              <a:spcAft>
                <a:spcPct val="0"/>
              </a:spcAft>
              <a:buFont typeface="Arial" panose="020B0604020202020204" pitchFamily="34" charset="0"/>
              <a:buNone/>
              <a:defRPr sz="2400" b="1" i="0" u="none" kern="1200" baseline="0">
                <a:solidFill>
                  <a:schemeClr val="tx1"/>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50000"/>
              </a:spcBef>
              <a:spcAft>
                <a:spcPct val="0"/>
              </a:spcAft>
              <a:buFontTx/>
              <a:buNone/>
              <a:defRPr sz="2400" b="1" i="0" u="none" kern="1200" baseline="0">
                <a:solidFill>
                  <a:schemeClr val="tx1"/>
                </a:solidFill>
                <a:latin typeface="Times New Roman" panose="02020603050405020304" pitchFamily="18" charset="-94"/>
                <a:ea typeface="宋体" panose="02010600030101010101" pitchFamily="2" charset="-122"/>
                <a:cs typeface="+mn-cs"/>
              </a:defRPr>
            </a:lvl5pPr>
          </a:lstStyle>
          <a:p>
            <a:pPr lvl="0" algn="r"/>
            <a:fld id="{9A0DB2DC-4C9A-4742-B13C-FB6460FD3503}" type="slidenum">
              <a:rPr lang="zh-CN" altLang="zh-CN" sz="1400" b="0" dirty="0"/>
            </a:fld>
            <a:endParaRPr lang="zh-CN" altLang="zh-CN" sz="1400" b="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56">
                                            <p:txEl>
                                              <p:charRg st="0" end="14"/>
                                            </p:txEl>
                                          </p:spTgt>
                                        </p:tgtEl>
                                        <p:attrNameLst>
                                          <p:attrName>style.visibility</p:attrName>
                                        </p:attrNameLst>
                                      </p:cBhvr>
                                      <p:to>
                                        <p:strVal val="visible"/>
                                      </p:to>
                                    </p:set>
                                    <p:animEffect filter="wipe(left)">
                                      <p:cBhvr>
                                        <p:cTn id="7" dur="500"/>
                                        <p:tgtEl>
                                          <p:spTgt spid="5156">
                                            <p:txEl>
                                              <p:charRg st="0" end="14"/>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5124"/>
                                        </p:tgtEl>
                                        <p:attrNameLst>
                                          <p:attrName>style.visibility</p:attrName>
                                        </p:attrNameLst>
                                      </p:cBhvr>
                                      <p:to>
                                        <p:strVal val="visible"/>
                                      </p:to>
                                    </p:set>
                                    <p:animEffect filter="box(out)">
                                      <p:cBhvr>
                                        <p:cTn id="12" dur="500"/>
                                        <p:tgtEl>
                                          <p:spTgt spid="512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42" fill="hold" nodeType="clickEffect">
                                  <p:stCondLst>
                                    <p:cond delay="0"/>
                                  </p:stCondLst>
                                  <p:childTnLst>
                                    <p:set>
                                      <p:cBhvr>
                                        <p:cTn id="16" dur="1" fill="hold">
                                          <p:stCondLst>
                                            <p:cond delay="0"/>
                                          </p:stCondLst>
                                        </p:cTn>
                                        <p:tgtEl>
                                          <p:spTgt spid="5143"/>
                                        </p:tgtEl>
                                        <p:attrNameLst>
                                          <p:attrName>style.visibility</p:attrName>
                                        </p:attrNameLst>
                                      </p:cBhvr>
                                      <p:to>
                                        <p:strVal val="visible"/>
                                      </p:to>
                                    </p:set>
                                    <p:animEffect filter="barn(outHorizontal)">
                                      <p:cBhvr>
                                        <p:cTn id="17" dur="500"/>
                                        <p:tgtEl>
                                          <p:spTgt spid="5143"/>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5158"/>
                                        </p:tgtEl>
                                        <p:attrNameLst>
                                          <p:attrName>style.visibility</p:attrName>
                                        </p:attrNameLst>
                                      </p:cBhvr>
                                      <p:to>
                                        <p:strVal val="visible"/>
                                      </p:to>
                                    </p:set>
                                    <p:animEffect filter="box(out)">
                                      <p:cBhvr>
                                        <p:cTn id="22" dur="500"/>
                                        <p:tgtEl>
                                          <p:spTgt spid="5158"/>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5140"/>
                                        </p:tgtEl>
                                        <p:attrNameLst>
                                          <p:attrName>style.visibility</p:attrName>
                                        </p:attrNameLst>
                                      </p:cBhvr>
                                      <p:to>
                                        <p:strVal val="visible"/>
                                      </p:to>
                                    </p:set>
                                    <p:animEffect filter="box(out)">
                                      <p:cBhvr>
                                        <p:cTn id="27" dur="500"/>
                                        <p:tgtEl>
                                          <p:spTgt spid="5140"/>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5157">
                                            <p:txEl>
                                              <p:charRg st="0" end="30"/>
                                            </p:txEl>
                                          </p:spTgt>
                                        </p:tgtEl>
                                        <p:attrNameLst>
                                          <p:attrName>style.visibility</p:attrName>
                                        </p:attrNameLst>
                                      </p:cBhvr>
                                      <p:to>
                                        <p:strVal val="visible"/>
                                      </p:to>
                                    </p:set>
                                    <p:animEffect filter="box(out)">
                                      <p:cBhvr>
                                        <p:cTn id="32" dur="500"/>
                                        <p:tgtEl>
                                          <p:spTgt spid="5157">
                                            <p:txEl>
                                              <p:charRg st="0" end="3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32" fill="hold" nodeType="clickEffect">
                                  <p:stCondLst>
                                    <p:cond delay="0"/>
                                  </p:stCondLst>
                                  <p:childTnLst>
                                    <p:set>
                                      <p:cBhvr>
                                        <p:cTn id="36" dur="1" fill="hold">
                                          <p:stCondLst>
                                            <p:cond delay="0"/>
                                          </p:stCondLst>
                                        </p:cTn>
                                        <p:tgtEl>
                                          <p:spTgt spid="5153"/>
                                        </p:tgtEl>
                                        <p:attrNameLst>
                                          <p:attrName>style.visibility</p:attrName>
                                        </p:attrNameLst>
                                      </p:cBhvr>
                                      <p:to>
                                        <p:strVal val="visible"/>
                                      </p:to>
                                    </p:set>
                                    <p:animEffect filter="box(out)">
                                      <p:cBhvr>
                                        <p:cTn id="37" dur="500"/>
                                        <p:tgtEl>
                                          <p:spTgt spid="5153"/>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5163"/>
                                        </p:tgtEl>
                                        <p:attrNameLst>
                                          <p:attrName>style.visibility</p:attrName>
                                        </p:attrNameLst>
                                      </p:cBhvr>
                                      <p:to>
                                        <p:strVal val="visible"/>
                                      </p:to>
                                    </p:set>
                                    <p:anim calcmode="lin" valueType="num">
                                      <p:cBhvr>
                                        <p:cTn id="42" dur="500" fill="hold"/>
                                        <p:tgtEl>
                                          <p:spTgt spid="5163"/>
                                        </p:tgtEl>
                                        <p:attrNameLst>
                                          <p:attrName>ppt_x</p:attrName>
                                        </p:attrNameLst>
                                      </p:cBhvr>
                                      <p:tavLst>
                                        <p:tav tm="0">
                                          <p:val>
                                            <p:strVal val="#ppt_x"/>
                                          </p:val>
                                        </p:tav>
                                        <p:tav tm="100000">
                                          <p:val>
                                            <p:strVal val="#ppt_x"/>
                                          </p:val>
                                        </p:tav>
                                      </p:tavLst>
                                    </p:anim>
                                    <p:anim calcmode="lin" valueType="num">
                                      <p:cBhvr>
                                        <p:cTn id="43" dur="500" fill="hold"/>
                                        <p:tgtEl>
                                          <p:spTgt spid="51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56" grpId="0" bldLvl="0" build="p"/>
      <p:bldP spid="5157" grpId="0" bldLvl="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
          <p:cNvSpPr txBox="1"/>
          <p:nvPr/>
        </p:nvSpPr>
        <p:spPr>
          <a:xfrm>
            <a:off x="3875088" y="6929438"/>
            <a:ext cx="184150" cy="519112"/>
          </a:xfrm>
          <a:prstGeom prst="rect">
            <a:avLst/>
          </a:prstGeom>
          <a:noFill/>
          <a:ln w="9525">
            <a:noFill/>
          </a:ln>
        </p:spPr>
        <p:txBody>
          <a:bodyPr wrap="none">
            <a:spAutoFit/>
          </a:bodyPr>
          <a:lstStyle/>
          <a:p>
            <a:pPr eaLnBrk="0" hangingPunct="0"/>
            <a:endParaRPr lang="zh-CN" altLang="zh-CN" b="1" dirty="0">
              <a:solidFill>
                <a:srgbClr val="FF0000"/>
              </a:solidFill>
              <a:latin typeface="Times New Roman" panose="02020603050405020304" pitchFamily="18" charset="0"/>
            </a:endParaRPr>
          </a:p>
        </p:txBody>
      </p:sp>
      <p:sp>
        <p:nvSpPr>
          <p:cNvPr id="77827" name="Text Box 3"/>
          <p:cNvSpPr txBox="1"/>
          <p:nvPr/>
        </p:nvSpPr>
        <p:spPr>
          <a:xfrm>
            <a:off x="5649913" y="3603625"/>
            <a:ext cx="2673350" cy="519113"/>
          </a:xfrm>
          <a:prstGeom prst="rect">
            <a:avLst/>
          </a:prstGeom>
          <a:noFill/>
          <a:ln w="9525">
            <a:noFill/>
          </a:ln>
        </p:spPr>
        <p:txBody>
          <a:bodyPr wrap="none">
            <a:spAutoFit/>
          </a:bodyPr>
          <a:lstStyle/>
          <a:p>
            <a:pPr eaLnBrk="0" hangingPunct="0"/>
            <a:r>
              <a:rPr lang="zh-CN" altLang="en-US" b="1" dirty="0">
                <a:latin typeface="Times New Roman" panose="02020603050405020304" pitchFamily="18" charset="0"/>
                <a:ea typeface="华文新魏" panose="02010800040101010101" pitchFamily="2" charset="-122"/>
              </a:rPr>
              <a:t>实际电压源模型</a:t>
            </a:r>
            <a:endParaRPr lang="zh-CN" altLang="en-US" b="1" dirty="0">
              <a:latin typeface="Times New Roman" panose="02020603050405020304" pitchFamily="18" charset="0"/>
              <a:ea typeface="华文新魏" panose="02010800040101010101" pitchFamily="2" charset="-122"/>
            </a:endParaRPr>
          </a:p>
        </p:txBody>
      </p:sp>
      <p:sp>
        <p:nvSpPr>
          <p:cNvPr id="77828" name="Text Box 5"/>
          <p:cNvSpPr txBox="1"/>
          <p:nvPr/>
        </p:nvSpPr>
        <p:spPr>
          <a:xfrm>
            <a:off x="130175" y="2035175"/>
            <a:ext cx="8424863" cy="1158875"/>
          </a:xfrm>
          <a:prstGeom prst="rect">
            <a:avLst/>
          </a:prstGeom>
          <a:noFill/>
          <a:ln w="9525">
            <a:noFill/>
          </a:ln>
        </p:spPr>
        <p:txBody>
          <a:bodyPr>
            <a:spAutoFit/>
          </a:bodyPr>
          <a:lstStyle/>
          <a:p>
            <a:pPr eaLnBrk="0" hangingPunct="0">
              <a:lnSpc>
                <a:spcPct val="125000"/>
              </a:lnSpc>
            </a:pPr>
            <a:r>
              <a:rPr lang="zh-CN" altLang="en-US" b="1" dirty="0">
                <a:solidFill>
                  <a:srgbClr val="FF3300"/>
                </a:solidFill>
                <a:latin typeface="华文新魏" panose="02010800040101010101" pitchFamily="2" charset="-122"/>
                <a:ea typeface="华文新魏" panose="02010800040101010101" pitchFamily="2" charset="-122"/>
              </a:rPr>
              <a:t>实际电压源：</a:t>
            </a:r>
            <a:r>
              <a:rPr lang="zh-CN" altLang="en-US" b="1" dirty="0">
                <a:latin typeface="华文新魏" panose="02010800040101010101" pitchFamily="2" charset="-122"/>
                <a:ea typeface="华文新魏" panose="02010800040101010101" pitchFamily="2" charset="-122"/>
              </a:rPr>
              <a:t>如蓄电池和干电池，当其内电阻可以忽略不计时便可用</a:t>
            </a:r>
            <a:r>
              <a:rPr lang="zh-CN" altLang="en-US" b="1" dirty="0">
                <a:solidFill>
                  <a:srgbClr val="FF0000"/>
                </a:solidFill>
                <a:latin typeface="华文新魏" panose="02010800040101010101" pitchFamily="2" charset="-122"/>
                <a:ea typeface="华文新魏" panose="02010800040101010101" pitchFamily="2" charset="-122"/>
              </a:rPr>
              <a:t>理想电压源</a:t>
            </a:r>
            <a:r>
              <a:rPr lang="zh-CN" altLang="en-US" b="1" dirty="0">
                <a:latin typeface="华文新魏" panose="02010800040101010101" pitchFamily="2" charset="-122"/>
                <a:ea typeface="华文新魏" panose="02010800040101010101" pitchFamily="2" charset="-122"/>
              </a:rPr>
              <a:t>来代替。</a:t>
            </a:r>
            <a:endParaRPr lang="zh-CN" altLang="en-US" b="1" dirty="0">
              <a:latin typeface="华文新魏" panose="02010800040101010101" pitchFamily="2" charset="-122"/>
              <a:ea typeface="华文新魏" panose="02010800040101010101" pitchFamily="2" charset="-122"/>
            </a:endParaRPr>
          </a:p>
        </p:txBody>
      </p:sp>
      <p:grpSp>
        <p:nvGrpSpPr>
          <p:cNvPr id="77829" name="Group 6"/>
          <p:cNvGrpSpPr/>
          <p:nvPr/>
        </p:nvGrpSpPr>
        <p:grpSpPr>
          <a:xfrm>
            <a:off x="5322888" y="4100513"/>
            <a:ext cx="3135312" cy="2471737"/>
            <a:chOff x="1200" y="1296"/>
            <a:chExt cx="1975" cy="1557"/>
          </a:xfrm>
        </p:grpSpPr>
        <p:sp>
          <p:nvSpPr>
            <p:cNvPr id="78862" name="Oval 7"/>
            <p:cNvSpPr/>
            <p:nvPr/>
          </p:nvSpPr>
          <p:spPr>
            <a:xfrm>
              <a:off x="1296" y="2304"/>
              <a:ext cx="279" cy="264"/>
            </a:xfrm>
            <a:prstGeom prst="ellipse">
              <a:avLst/>
            </a:prstGeom>
            <a:solidFill>
              <a:srgbClr val="FFFFFF"/>
            </a:solidFill>
            <a:ln w="38100" cap="flat" cmpd="sng">
              <a:solidFill>
                <a:srgbClr val="0000FF"/>
              </a:solidFill>
              <a:prstDash val="solid"/>
              <a:headEnd type="none" w="med" len="med"/>
              <a:tailEnd type="none" w="med" len="med"/>
            </a:ln>
          </p:spPr>
          <p:txBody>
            <a:bodyPr wrap="none" anchor="ctr" anchorCtr="0"/>
            <a:lstStyle/>
            <a:p>
              <a:pPr algn="ctr" eaLnBrk="0" hangingPunct="0"/>
              <a:endParaRPr lang="zh-CN" altLang="zh-CN" sz="2000" b="1" i="1" dirty="0">
                <a:solidFill>
                  <a:srgbClr val="FF3300"/>
                </a:solidFill>
                <a:latin typeface="Times New Roman" panose="02020603050405020304" pitchFamily="18" charset="0"/>
              </a:endParaRPr>
            </a:p>
          </p:txBody>
        </p:sp>
        <p:grpSp>
          <p:nvGrpSpPr>
            <p:cNvPr id="78863" name="Group 8"/>
            <p:cNvGrpSpPr/>
            <p:nvPr/>
          </p:nvGrpSpPr>
          <p:grpSpPr>
            <a:xfrm>
              <a:off x="1200" y="1296"/>
              <a:ext cx="1975" cy="1557"/>
              <a:chOff x="480" y="1392"/>
              <a:chExt cx="1975" cy="1557"/>
            </a:xfrm>
          </p:grpSpPr>
          <p:grpSp>
            <p:nvGrpSpPr>
              <p:cNvPr id="78864" name="Group 9"/>
              <p:cNvGrpSpPr/>
              <p:nvPr/>
            </p:nvGrpSpPr>
            <p:grpSpPr>
              <a:xfrm>
                <a:off x="480" y="1392"/>
                <a:ext cx="1975" cy="1521"/>
                <a:chOff x="480" y="1392"/>
                <a:chExt cx="1975" cy="1521"/>
              </a:xfrm>
            </p:grpSpPr>
            <p:sp>
              <p:nvSpPr>
                <p:cNvPr id="78867" name="Line 10"/>
                <p:cNvSpPr/>
                <p:nvPr/>
              </p:nvSpPr>
              <p:spPr>
                <a:xfrm flipV="1">
                  <a:off x="715" y="1689"/>
                  <a:ext cx="0" cy="269"/>
                </a:xfrm>
                <a:prstGeom prst="line">
                  <a:avLst/>
                </a:prstGeom>
                <a:ln w="38100" cap="flat" cmpd="sng">
                  <a:solidFill>
                    <a:srgbClr val="0000FF"/>
                  </a:solidFill>
                  <a:prstDash val="solid"/>
                  <a:headEnd type="none" w="med" len="med"/>
                  <a:tailEnd type="none" w="med" len="med"/>
                </a:ln>
              </p:spPr>
              <p:txBody>
                <a:bodyPr/>
                <a:lstStyle/>
                <a:p>
                  <a:endParaRPr lang="zh-CN" altLang="en-US"/>
                </a:p>
              </p:txBody>
            </p:sp>
            <p:sp>
              <p:nvSpPr>
                <p:cNvPr id="78868" name="Line 11"/>
                <p:cNvSpPr/>
                <p:nvPr/>
              </p:nvSpPr>
              <p:spPr>
                <a:xfrm flipV="1">
                  <a:off x="715" y="2188"/>
                  <a:ext cx="0" cy="713"/>
                </a:xfrm>
                <a:prstGeom prst="line">
                  <a:avLst/>
                </a:prstGeom>
                <a:ln w="38100" cap="flat" cmpd="sng">
                  <a:solidFill>
                    <a:srgbClr val="0000FF"/>
                  </a:solidFill>
                  <a:prstDash val="solid"/>
                  <a:headEnd type="none" w="med" len="med"/>
                  <a:tailEnd type="none" w="med" len="med"/>
                </a:ln>
              </p:spPr>
              <p:txBody>
                <a:bodyPr/>
                <a:lstStyle/>
                <a:p>
                  <a:endParaRPr lang="zh-CN" altLang="en-US" dirty="0"/>
                </a:p>
              </p:txBody>
            </p:sp>
            <p:sp>
              <p:nvSpPr>
                <p:cNvPr id="78869" name="Line 12"/>
                <p:cNvSpPr/>
                <p:nvPr/>
              </p:nvSpPr>
              <p:spPr>
                <a:xfrm>
                  <a:off x="715" y="1689"/>
                  <a:ext cx="1700" cy="0"/>
                </a:xfrm>
                <a:prstGeom prst="line">
                  <a:avLst/>
                </a:prstGeom>
                <a:ln w="38100" cap="flat" cmpd="sng">
                  <a:solidFill>
                    <a:srgbClr val="0000FF"/>
                  </a:solidFill>
                  <a:prstDash val="solid"/>
                  <a:headEnd type="none" w="med" len="med"/>
                  <a:tailEnd type="none" w="med" len="med"/>
                </a:ln>
              </p:spPr>
              <p:txBody>
                <a:bodyPr/>
                <a:lstStyle/>
                <a:p>
                  <a:endParaRPr lang="zh-CN" altLang="en-US"/>
                </a:p>
              </p:txBody>
            </p:sp>
            <p:sp>
              <p:nvSpPr>
                <p:cNvPr id="78870" name="Line 13"/>
                <p:cNvSpPr/>
                <p:nvPr/>
              </p:nvSpPr>
              <p:spPr>
                <a:xfrm>
                  <a:off x="715" y="2913"/>
                  <a:ext cx="1700" cy="0"/>
                </a:xfrm>
                <a:prstGeom prst="line">
                  <a:avLst/>
                </a:prstGeom>
                <a:ln w="38100" cap="flat" cmpd="sng">
                  <a:solidFill>
                    <a:srgbClr val="0000FF"/>
                  </a:solidFill>
                  <a:prstDash val="solid"/>
                  <a:headEnd type="none" w="med" len="med"/>
                  <a:tailEnd type="none" w="med" len="med"/>
                </a:ln>
              </p:spPr>
              <p:txBody>
                <a:bodyPr/>
                <a:lstStyle/>
                <a:p>
                  <a:endParaRPr lang="zh-CN" altLang="en-US"/>
                </a:p>
              </p:txBody>
            </p:sp>
            <p:sp>
              <p:nvSpPr>
                <p:cNvPr id="78871" name="Line 14"/>
                <p:cNvSpPr/>
                <p:nvPr/>
              </p:nvSpPr>
              <p:spPr>
                <a:xfrm>
                  <a:off x="1298" y="1593"/>
                  <a:ext cx="700" cy="0"/>
                </a:xfrm>
                <a:prstGeom prst="line">
                  <a:avLst/>
                </a:prstGeom>
                <a:ln w="38100" cap="flat" cmpd="sng">
                  <a:solidFill>
                    <a:srgbClr val="FF0000"/>
                  </a:solidFill>
                  <a:prstDash val="solid"/>
                  <a:headEnd type="none" w="med" len="med"/>
                  <a:tailEnd type="triangle" w="med" len="med"/>
                </a:ln>
              </p:spPr>
              <p:txBody>
                <a:bodyPr/>
                <a:lstStyle/>
                <a:p>
                  <a:endParaRPr lang="zh-CN" altLang="en-US"/>
                </a:p>
              </p:txBody>
            </p:sp>
            <p:sp>
              <p:nvSpPr>
                <p:cNvPr id="78872" name="Line 15"/>
                <p:cNvSpPr/>
                <p:nvPr/>
              </p:nvSpPr>
              <p:spPr>
                <a:xfrm>
                  <a:off x="2115" y="2025"/>
                  <a:ext cx="0" cy="538"/>
                </a:xfrm>
                <a:prstGeom prst="line">
                  <a:avLst/>
                </a:prstGeom>
                <a:ln w="38100" cap="flat" cmpd="sng">
                  <a:solidFill>
                    <a:srgbClr val="FF0000"/>
                  </a:solidFill>
                  <a:prstDash val="solid"/>
                  <a:headEnd type="none" w="med" len="med"/>
                  <a:tailEnd type="triangle" w="med" len="med"/>
                </a:ln>
              </p:spPr>
              <p:txBody>
                <a:bodyPr/>
                <a:lstStyle/>
                <a:p>
                  <a:endParaRPr lang="zh-CN" altLang="en-US"/>
                </a:p>
              </p:txBody>
            </p:sp>
            <p:sp>
              <p:nvSpPr>
                <p:cNvPr id="78873" name="Text Box 16"/>
                <p:cNvSpPr txBox="1"/>
                <p:nvPr/>
              </p:nvSpPr>
              <p:spPr>
                <a:xfrm>
                  <a:off x="2154" y="2049"/>
                  <a:ext cx="301" cy="365"/>
                </a:xfrm>
                <a:prstGeom prst="rect">
                  <a:avLst/>
                </a:prstGeom>
                <a:noFill/>
                <a:ln w="9525">
                  <a:noFill/>
                </a:ln>
              </p:spPr>
              <p:txBody>
                <a:bodyPr wrap="none">
                  <a:spAutoFit/>
                </a:bodyPr>
                <a:lstStyle/>
                <a:p>
                  <a:pPr eaLnBrk="0" hangingPunct="0"/>
                  <a:r>
                    <a:rPr lang="en-US" altLang="zh-CN" sz="3200" b="1" i="1" dirty="0">
                      <a:solidFill>
                        <a:srgbClr val="FF3300"/>
                      </a:solidFill>
                      <a:latin typeface="Times New Roman" panose="02020603050405020304" pitchFamily="18" charset="0"/>
                    </a:rPr>
                    <a:t>U</a:t>
                  </a:r>
                  <a:endParaRPr lang="en-US" altLang="zh-CN" sz="2400" b="1" i="1" dirty="0">
                    <a:solidFill>
                      <a:srgbClr val="FF3300"/>
                    </a:solidFill>
                    <a:latin typeface="Times New Roman" panose="02020603050405020304" pitchFamily="18" charset="0"/>
                  </a:endParaRPr>
                </a:p>
              </p:txBody>
            </p:sp>
            <p:sp>
              <p:nvSpPr>
                <p:cNvPr id="78874" name="Text Box 17"/>
                <p:cNvSpPr txBox="1"/>
                <p:nvPr/>
              </p:nvSpPr>
              <p:spPr>
                <a:xfrm>
                  <a:off x="2037" y="1392"/>
                  <a:ext cx="216" cy="365"/>
                </a:xfrm>
                <a:prstGeom prst="rect">
                  <a:avLst/>
                </a:prstGeom>
                <a:noFill/>
                <a:ln w="9525">
                  <a:noFill/>
                </a:ln>
              </p:spPr>
              <p:txBody>
                <a:bodyPr wrap="none">
                  <a:spAutoFit/>
                </a:bodyPr>
                <a:lstStyle/>
                <a:p>
                  <a:pPr eaLnBrk="0" hangingPunct="0"/>
                  <a:r>
                    <a:rPr lang="en-US" altLang="zh-CN" sz="3200" b="1" i="1" dirty="0">
                      <a:solidFill>
                        <a:srgbClr val="FF3300"/>
                      </a:solidFill>
                      <a:latin typeface="Times New Roman" panose="02020603050405020304" pitchFamily="18" charset="0"/>
                    </a:rPr>
                    <a:t>I</a:t>
                  </a:r>
                  <a:endParaRPr lang="en-US" altLang="zh-CN" sz="2400" b="1" i="1" dirty="0">
                    <a:solidFill>
                      <a:srgbClr val="FF3300"/>
                    </a:solidFill>
                    <a:latin typeface="Times New Roman" panose="02020603050405020304" pitchFamily="18" charset="0"/>
                  </a:endParaRPr>
                </a:p>
              </p:txBody>
            </p:sp>
            <p:sp>
              <p:nvSpPr>
                <p:cNvPr id="78875" name="Rectangle 18"/>
                <p:cNvSpPr/>
                <p:nvPr/>
              </p:nvSpPr>
              <p:spPr>
                <a:xfrm>
                  <a:off x="673" y="1941"/>
                  <a:ext cx="88" cy="240"/>
                </a:xfrm>
                <a:prstGeom prst="rect">
                  <a:avLst/>
                </a:prstGeom>
                <a:solidFill>
                  <a:srgbClr val="FFFFFF"/>
                </a:solidFill>
                <a:ln w="38100" cap="flat" cmpd="sng">
                  <a:solidFill>
                    <a:srgbClr val="0000FF"/>
                  </a:solidFill>
                  <a:prstDash val="solid"/>
                  <a:miter/>
                  <a:headEnd type="none" w="med" len="med"/>
                  <a:tailEnd type="none" w="med" len="med"/>
                </a:ln>
              </p:spPr>
              <p:txBody>
                <a:bodyPr wrap="none" anchor="ctr" anchorCtr="0"/>
                <a:lstStyle/>
                <a:p>
                  <a:endParaRPr lang="zh-CN" altLang="en-US" dirty="0">
                    <a:latin typeface="Arial" panose="020B0604020202020204" pitchFamily="34" charset="0"/>
                  </a:endParaRPr>
                </a:p>
              </p:txBody>
            </p:sp>
            <p:sp>
              <p:nvSpPr>
                <p:cNvPr id="78876" name="Text Box 19"/>
                <p:cNvSpPr txBox="1"/>
                <p:nvPr/>
              </p:nvSpPr>
              <p:spPr>
                <a:xfrm>
                  <a:off x="811" y="1857"/>
                  <a:ext cx="379" cy="365"/>
                </a:xfrm>
                <a:prstGeom prst="rect">
                  <a:avLst/>
                </a:prstGeom>
                <a:noFill/>
                <a:ln w="9525">
                  <a:noFill/>
                </a:ln>
              </p:spPr>
              <p:txBody>
                <a:bodyPr wrap="none">
                  <a:spAutoFit/>
                </a:bodyPr>
                <a:lstStyle/>
                <a:p>
                  <a:pPr eaLnBrk="0" hangingPunct="0"/>
                  <a:r>
                    <a:rPr lang="en-US" altLang="zh-CN" sz="3200" b="1" i="1" dirty="0">
                      <a:solidFill>
                        <a:srgbClr val="FF3300"/>
                      </a:solidFill>
                      <a:latin typeface="Times New Roman" panose="02020603050405020304" pitchFamily="18" charset="0"/>
                    </a:rPr>
                    <a:t>R</a:t>
                  </a:r>
                  <a:r>
                    <a:rPr lang="en-US" altLang="zh-CN" sz="2400" b="1" i="1" baseline="-25000" dirty="0">
                      <a:solidFill>
                        <a:srgbClr val="FF3300"/>
                      </a:solidFill>
                      <a:latin typeface="Times New Roman" panose="02020603050405020304" pitchFamily="18" charset="0"/>
                    </a:rPr>
                    <a:t>O</a:t>
                  </a:r>
                  <a:endParaRPr lang="en-US" altLang="zh-CN" b="1" i="1" dirty="0">
                    <a:solidFill>
                      <a:srgbClr val="FF3300"/>
                    </a:solidFill>
                    <a:latin typeface="Times New Roman" panose="02020603050405020304" pitchFamily="18" charset="0"/>
                  </a:endParaRPr>
                </a:p>
              </p:txBody>
            </p:sp>
            <p:sp>
              <p:nvSpPr>
                <p:cNvPr id="78877" name="Text Box 20"/>
                <p:cNvSpPr txBox="1"/>
                <p:nvPr/>
              </p:nvSpPr>
              <p:spPr>
                <a:xfrm>
                  <a:off x="480" y="2175"/>
                  <a:ext cx="244" cy="327"/>
                </a:xfrm>
                <a:prstGeom prst="rect">
                  <a:avLst/>
                </a:prstGeom>
                <a:noFill/>
                <a:ln w="9525">
                  <a:noFill/>
                </a:ln>
              </p:spPr>
              <p:txBody>
                <a:bodyPr wrap="none">
                  <a:spAutoFit/>
                </a:bodyPr>
                <a:lstStyle/>
                <a:p>
                  <a:pPr eaLnBrk="0" hangingPunct="0"/>
                  <a:r>
                    <a:rPr lang="en-US" altLang="zh-CN" b="1" i="1" dirty="0">
                      <a:solidFill>
                        <a:srgbClr val="FF3300"/>
                      </a:solidFill>
                      <a:latin typeface="Times New Roman" panose="02020603050405020304" pitchFamily="18" charset="0"/>
                    </a:rPr>
                    <a:t>+</a:t>
                  </a:r>
                  <a:endParaRPr lang="en-US" altLang="zh-CN" b="1" i="1" dirty="0">
                    <a:solidFill>
                      <a:srgbClr val="FF3300"/>
                    </a:solidFill>
                    <a:latin typeface="Times New Roman" panose="02020603050405020304" pitchFamily="18" charset="0"/>
                  </a:endParaRPr>
                </a:p>
              </p:txBody>
            </p:sp>
            <p:sp>
              <p:nvSpPr>
                <p:cNvPr id="78878" name="Text Box 21"/>
                <p:cNvSpPr txBox="1"/>
                <p:nvPr/>
              </p:nvSpPr>
              <p:spPr>
                <a:xfrm>
                  <a:off x="490" y="2559"/>
                  <a:ext cx="191" cy="327"/>
                </a:xfrm>
                <a:prstGeom prst="rect">
                  <a:avLst/>
                </a:prstGeom>
                <a:noFill/>
                <a:ln w="9525">
                  <a:noFill/>
                </a:ln>
              </p:spPr>
              <p:txBody>
                <a:bodyPr wrap="none">
                  <a:spAutoFit/>
                </a:bodyPr>
                <a:lstStyle/>
                <a:p>
                  <a:pPr eaLnBrk="0" hangingPunct="0"/>
                  <a:r>
                    <a:rPr lang="en-US" altLang="zh-CN" b="1" i="1" dirty="0">
                      <a:solidFill>
                        <a:srgbClr val="FF3300"/>
                      </a:solidFill>
                      <a:latin typeface="Times New Roman" panose="02020603050405020304" pitchFamily="18" charset="0"/>
                    </a:rPr>
                    <a:t>-</a:t>
                  </a:r>
                  <a:endParaRPr lang="en-US" altLang="zh-CN" b="1" i="1" dirty="0">
                    <a:solidFill>
                      <a:srgbClr val="FF3300"/>
                    </a:solidFill>
                    <a:latin typeface="Times New Roman" panose="02020603050405020304" pitchFamily="18" charset="0"/>
                  </a:endParaRPr>
                </a:p>
              </p:txBody>
            </p:sp>
            <p:sp>
              <p:nvSpPr>
                <p:cNvPr id="78879" name="Text Box 22"/>
                <p:cNvSpPr txBox="1"/>
                <p:nvPr/>
              </p:nvSpPr>
              <p:spPr>
                <a:xfrm>
                  <a:off x="857" y="2349"/>
                  <a:ext cx="287" cy="365"/>
                </a:xfrm>
                <a:prstGeom prst="rect">
                  <a:avLst/>
                </a:prstGeom>
                <a:noFill/>
                <a:ln w="9525">
                  <a:noFill/>
                </a:ln>
              </p:spPr>
              <p:txBody>
                <a:bodyPr wrap="none">
                  <a:spAutoFit/>
                </a:bodyPr>
                <a:lstStyle/>
                <a:p>
                  <a:pPr eaLnBrk="0" hangingPunct="0"/>
                  <a:r>
                    <a:rPr lang="en-US" altLang="zh-CN" sz="3200" b="1" i="1" dirty="0">
                      <a:solidFill>
                        <a:srgbClr val="FF3300"/>
                      </a:solidFill>
                      <a:latin typeface="Times New Roman" panose="02020603050405020304" pitchFamily="18" charset="0"/>
                    </a:rPr>
                    <a:t>E</a:t>
                  </a:r>
                  <a:endParaRPr lang="en-US" altLang="zh-CN" sz="3200" b="1" i="1" baseline="-25000" dirty="0">
                    <a:solidFill>
                      <a:srgbClr val="FF3300"/>
                    </a:solidFill>
                    <a:latin typeface="Times New Roman" panose="02020603050405020304" pitchFamily="18" charset="0"/>
                  </a:endParaRPr>
                </a:p>
              </p:txBody>
            </p:sp>
          </p:grpSp>
          <p:sp>
            <p:nvSpPr>
              <p:cNvPr id="78865" name="AutoShape 23"/>
              <p:cNvSpPr/>
              <p:nvPr/>
            </p:nvSpPr>
            <p:spPr>
              <a:xfrm>
                <a:off x="2355" y="2865"/>
                <a:ext cx="84" cy="84"/>
              </a:xfrm>
              <a:prstGeom prst="flowChartConnector">
                <a:avLst/>
              </a:prstGeom>
              <a:solidFill>
                <a:srgbClr val="0000FF"/>
              </a:solidFill>
              <a:ln w="38100" cap="flat" cmpd="sng">
                <a:solidFill>
                  <a:srgbClr val="000000"/>
                </a:solidFill>
                <a:prstDash val="solid"/>
                <a:headEnd type="none" w="med" len="med"/>
                <a:tailEnd type="none" w="med" len="med"/>
              </a:ln>
            </p:spPr>
            <p:txBody>
              <a:bodyPr wrap="none" anchor="ctr" anchorCtr="0">
                <a:spAutoFit/>
              </a:bodyPr>
              <a:lstStyle/>
              <a:p>
                <a:endParaRPr lang="zh-CN" altLang="en-US" dirty="0">
                  <a:latin typeface="Arial" panose="020B0604020202020204" pitchFamily="34" charset="0"/>
                </a:endParaRPr>
              </a:p>
            </p:txBody>
          </p:sp>
          <p:sp>
            <p:nvSpPr>
              <p:cNvPr id="78866" name="AutoShape 24"/>
              <p:cNvSpPr/>
              <p:nvPr/>
            </p:nvSpPr>
            <p:spPr>
              <a:xfrm>
                <a:off x="2367" y="1641"/>
                <a:ext cx="84" cy="84"/>
              </a:xfrm>
              <a:prstGeom prst="flowChartConnector">
                <a:avLst/>
              </a:prstGeom>
              <a:solidFill>
                <a:srgbClr val="0000FF"/>
              </a:solidFill>
              <a:ln w="38100" cap="flat" cmpd="sng">
                <a:solidFill>
                  <a:srgbClr val="000000"/>
                </a:solidFill>
                <a:prstDash val="solid"/>
                <a:headEnd type="none" w="med" len="med"/>
                <a:tailEnd type="none" w="med" len="med"/>
              </a:ln>
            </p:spPr>
            <p:txBody>
              <a:bodyPr wrap="none" anchor="ctr" anchorCtr="0">
                <a:spAutoFit/>
              </a:bodyPr>
              <a:lstStyle/>
              <a:p>
                <a:endParaRPr lang="zh-CN" altLang="en-US" dirty="0">
                  <a:latin typeface="Arial" panose="020B0604020202020204" pitchFamily="34" charset="0"/>
                </a:endParaRPr>
              </a:p>
            </p:txBody>
          </p:sp>
        </p:grpSp>
      </p:grpSp>
      <p:sp>
        <p:nvSpPr>
          <p:cNvPr id="78854" name="灯片编号占位符 1"/>
          <p:cNvSpPr txBox="1">
            <a:spLocks noGrp="1"/>
          </p:cNvSpPr>
          <p:nvPr>
            <p:ph type="sldNum" sz="quarter"/>
          </p:nvPr>
        </p:nvSpPr>
        <p:spPr>
          <a:xfrm>
            <a:off x="6553200" y="6245225"/>
            <a:ext cx="2133600" cy="47625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sym typeface="Symbol" panose="05050102010706020507" pitchFamily="18" charset="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5pPr>
          </a:lstStyle>
          <a:p>
            <a:pPr lvl="0" algn="r" eaLnBrk="1" hangingPunct="1"/>
            <a:fld id="{9A0DB2DC-4C9A-4742-B13C-FB6460FD3503}" type="slidenum">
              <a:rPr lang="en-US" altLang="zh-CN" sz="1400" dirty="0">
                <a:latin typeface="Times New Roman" panose="02020603050405020304" pitchFamily="18" charset="0"/>
              </a:rPr>
            </a:fld>
            <a:endParaRPr lang="en-US" altLang="zh-CN" sz="1400" dirty="0">
              <a:latin typeface="Times New Roman" panose="02020603050405020304" pitchFamily="18" charset="0"/>
            </a:endParaRPr>
          </a:p>
        </p:txBody>
      </p:sp>
      <p:sp>
        <p:nvSpPr>
          <p:cNvPr id="25" name="Text Box 9"/>
          <p:cNvSpPr txBox="1"/>
          <p:nvPr/>
        </p:nvSpPr>
        <p:spPr>
          <a:xfrm>
            <a:off x="1219200" y="470376"/>
            <a:ext cx="6248400" cy="645160"/>
          </a:xfrm>
          <a:prstGeom prst="rect">
            <a:avLst/>
          </a:prstGeom>
          <a:gradFill rotWithShape="0">
            <a:gsLst>
              <a:gs pos="0">
                <a:srgbClr val="CCFFCC"/>
              </a:gs>
              <a:gs pos="100000">
                <a:srgbClr val="FFFFCC"/>
              </a:gs>
            </a:gsLst>
            <a:lin ang="5400000" scaled="1"/>
            <a:tileRect/>
          </a:gradFill>
          <a:ln w="9525" cap="flat" cmpd="sng">
            <a:prstDash val="solid"/>
            <a:miter/>
            <a:headEnd type="none" w="med" len="med"/>
            <a:tailEnd type="none" w="med" len="med"/>
          </a:ln>
          <a:scene3d>
            <a:camera prst="legacyObliqueTopRight">
              <a:rot lat="0" lon="0" rev="0"/>
            </a:camera>
            <a:lightRig rig="legacyFlat3" dir="b"/>
          </a:scene3d>
          <a:sp3d extrusionH="430200" prstMaterial="legacyMatte">
            <a:bevelT w="13500" h="13500" prst="angle"/>
            <a:bevelB w="13500" h="13500" prst="angle"/>
            <a:extrusionClr>
              <a:srgbClr val="CCFFCC"/>
            </a:extrusionClr>
          </a:sp3d>
        </p:spPr>
        <p:txBody>
          <a:bodyPr anchor="ctr" anchorCtr="0">
            <a:spAutoFit/>
            <a:flatTx/>
          </a:bodyPr>
          <a:lstStyle/>
          <a:p>
            <a:pPr algn="ctr" eaLnBrk="0" hangingPunct="0"/>
            <a:r>
              <a:rPr lang="en-US" altLang="zh-CN" sz="3600" b="1" dirty="0">
                <a:solidFill>
                  <a:srgbClr val="990000"/>
                </a:solidFill>
                <a:latin typeface="宋体" panose="02010600030101010101" pitchFamily="2" charset="-122"/>
              </a:rPr>
              <a:t>§</a:t>
            </a:r>
            <a:r>
              <a:rPr lang="en-US" altLang="zh-CN" b="1" dirty="0">
                <a:latin typeface="Times New Roman" panose="02020603050405020304" pitchFamily="18" charset="0"/>
              </a:rPr>
              <a:t> </a:t>
            </a:r>
            <a:r>
              <a:rPr lang="en-US" altLang="zh-CN" sz="3200" b="1" dirty="0">
                <a:solidFill>
                  <a:srgbClr val="990000"/>
                </a:solidFill>
                <a:latin typeface="Times New Roman" panose="02020603050405020304" pitchFamily="18" charset="0"/>
              </a:rPr>
              <a:t>1.6   </a:t>
            </a:r>
            <a:r>
              <a:rPr lang="zh-CN" altLang="en-US" sz="3200" b="1" dirty="0">
                <a:solidFill>
                  <a:srgbClr val="990000"/>
                </a:solidFill>
                <a:latin typeface="Times New Roman" panose="02020603050405020304" pitchFamily="18" charset="0"/>
              </a:rPr>
              <a:t>电压源和电流源</a:t>
            </a:r>
            <a:endParaRPr lang="en-US" altLang="zh-CN" sz="3200" b="1" dirty="0">
              <a:solidFill>
                <a:srgbClr val="990000"/>
              </a:solidFill>
              <a:latin typeface="Times New Roman" panose="02020603050405020304" pitchFamily="18" charset="0"/>
            </a:endParaRPr>
          </a:p>
        </p:txBody>
      </p:sp>
      <p:sp>
        <p:nvSpPr>
          <p:cNvPr id="26" name="Rectangle 10"/>
          <p:cNvSpPr/>
          <p:nvPr/>
        </p:nvSpPr>
        <p:spPr>
          <a:xfrm>
            <a:off x="636588" y="1557338"/>
            <a:ext cx="5392737" cy="457200"/>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实际电源有电池、发电机、信号源等。</a:t>
            </a:r>
            <a:endParaRPr lang="zh-CN" altLang="en-US" sz="2400" b="1" dirty="0">
              <a:latin typeface="Times New Roman" panose="02020603050405020304" pitchFamily="18" charset="0"/>
            </a:endParaRPr>
          </a:p>
        </p:txBody>
      </p:sp>
      <p:sp>
        <p:nvSpPr>
          <p:cNvPr id="27" name="Text Box 8"/>
          <p:cNvSpPr txBox="1"/>
          <p:nvPr/>
        </p:nvSpPr>
        <p:spPr>
          <a:xfrm>
            <a:off x="-23812" y="4521200"/>
            <a:ext cx="2041525" cy="457200"/>
          </a:xfrm>
          <a:prstGeom prst="rect">
            <a:avLst/>
          </a:prstGeom>
          <a:noFill/>
          <a:ln w="9525">
            <a:noFill/>
          </a:ln>
        </p:spPr>
        <p:txBody>
          <a:bodyPr anchor="ctr" anchorCtr="0"/>
          <a:lstStyle/>
          <a:p>
            <a:pPr algn="ctr" eaLnBrk="0" hangingPunct="0">
              <a:spcBef>
                <a:spcPct val="50000"/>
              </a:spcBef>
            </a:pPr>
            <a:r>
              <a:rPr lang="zh-CN" altLang="en-US" b="1" dirty="0">
                <a:latin typeface="Times New Roman" panose="02020603050405020304" pitchFamily="18" charset="0"/>
              </a:rPr>
              <a:t>电路符号</a:t>
            </a:r>
            <a:endParaRPr lang="zh-CN" altLang="en-US" b="1" dirty="0">
              <a:latin typeface="Times New Roman" panose="02020603050405020304" pitchFamily="18" charset="0"/>
            </a:endParaRPr>
          </a:p>
        </p:txBody>
      </p:sp>
      <p:graphicFrame>
        <p:nvGraphicFramePr>
          <p:cNvPr id="28" name="Object 12"/>
          <p:cNvGraphicFramePr>
            <a:graphicFrameLocks noChangeAspect="1"/>
          </p:cNvGraphicFramePr>
          <p:nvPr/>
        </p:nvGraphicFramePr>
        <p:xfrm>
          <a:off x="2109788" y="3530600"/>
          <a:ext cx="1263650" cy="2984500"/>
        </p:xfrm>
        <a:graphic>
          <a:graphicData uri="http://schemas.openxmlformats.org/presentationml/2006/ole">
            <mc:AlternateContent xmlns:mc="http://schemas.openxmlformats.org/markup-compatibility/2006">
              <mc:Choice xmlns:v="urn:schemas-microsoft-com:vml" Requires="v">
                <p:oleObj spid="_x0000_s2" name="" r:id="rId1" imgW="853440" imgH="2005330" progId="Visio.Drawing.11">
                  <p:embed/>
                </p:oleObj>
              </mc:Choice>
              <mc:Fallback>
                <p:oleObj name="" r:id="rId1" imgW="853440" imgH="2005330" progId="Visio.Drawing.11">
                  <p:embed/>
                  <p:pic>
                    <p:nvPicPr>
                      <p:cNvPr id="0" name="图片 3152"/>
                      <p:cNvPicPr/>
                      <p:nvPr/>
                    </p:nvPicPr>
                    <p:blipFill>
                      <a:blip r:embed="rId2"/>
                      <a:stretch>
                        <a:fillRect/>
                      </a:stretch>
                    </p:blipFill>
                    <p:spPr>
                      <a:xfrm>
                        <a:off x="2109788" y="3530600"/>
                        <a:ext cx="1263650" cy="2984500"/>
                      </a:xfrm>
                      <a:prstGeom prst="rect">
                        <a:avLst/>
                      </a:prstGeom>
                      <a:noFill/>
                      <a:ln w="38100">
                        <a:noFill/>
                        <a:miter/>
                      </a:ln>
                    </p:spPr>
                  </p:pic>
                </p:oleObj>
              </mc:Fallback>
            </mc:AlternateContent>
          </a:graphicData>
        </a:graphic>
      </p:graphicFrame>
      <p:graphicFrame>
        <p:nvGraphicFramePr>
          <p:cNvPr id="29" name="Object 13"/>
          <p:cNvGraphicFramePr>
            <a:graphicFrameLocks noChangeAspect="1"/>
          </p:cNvGraphicFramePr>
          <p:nvPr/>
        </p:nvGraphicFramePr>
        <p:xfrm>
          <a:off x="3709988" y="3683000"/>
          <a:ext cx="1046162" cy="2362200"/>
        </p:xfrm>
        <a:graphic>
          <a:graphicData uri="http://schemas.openxmlformats.org/presentationml/2006/ole">
            <mc:AlternateContent xmlns:mc="http://schemas.openxmlformats.org/markup-compatibility/2006">
              <mc:Choice xmlns:v="urn:schemas-microsoft-com:vml" Requires="v">
                <p:oleObj spid="_x0000_s3" name="" r:id="rId3" imgW="646430" imgH="1447800" progId="Visio.Drawing.11">
                  <p:embed/>
                </p:oleObj>
              </mc:Choice>
              <mc:Fallback>
                <p:oleObj name="" r:id="rId3" imgW="646430" imgH="1447800" progId="Visio.Drawing.11">
                  <p:embed/>
                  <p:pic>
                    <p:nvPicPr>
                      <p:cNvPr id="0" name="图片 3151"/>
                      <p:cNvPicPr/>
                      <p:nvPr/>
                    </p:nvPicPr>
                    <p:blipFill>
                      <a:blip r:embed="rId4"/>
                      <a:stretch>
                        <a:fillRect/>
                      </a:stretch>
                    </p:blipFill>
                    <p:spPr>
                      <a:xfrm>
                        <a:off x="3709988" y="3683000"/>
                        <a:ext cx="1046162" cy="2362200"/>
                      </a:xfrm>
                      <a:prstGeom prst="rect">
                        <a:avLst/>
                      </a:prstGeom>
                      <a:noFill/>
                      <a:ln w="38100">
                        <a:noFill/>
                        <a:miter/>
                      </a:ln>
                    </p:spPr>
                  </p:pic>
                </p:oleObj>
              </mc:Fallback>
            </mc:AlternateContent>
          </a:graphicData>
        </a:graphic>
      </p:graphicFrame>
      <p:sp>
        <p:nvSpPr>
          <p:cNvPr id="30" name="Rectangle 14"/>
          <p:cNvSpPr/>
          <p:nvPr/>
        </p:nvSpPr>
        <p:spPr>
          <a:xfrm>
            <a:off x="3365500" y="6121400"/>
            <a:ext cx="1716088" cy="457200"/>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直流电压源</a:t>
            </a:r>
            <a:endParaRPr lang="zh-CN" altLang="en-US" sz="2400" b="1" dirty="0">
              <a:latin typeface="Times New Roman" panose="02020603050405020304" pitchFamily="18" charset="0"/>
            </a:endParaRPr>
          </a:p>
        </p:txBody>
      </p:sp>
      <p:sp>
        <p:nvSpPr>
          <p:cNvPr id="31" name="Rectangle 15"/>
          <p:cNvSpPr/>
          <p:nvPr/>
        </p:nvSpPr>
        <p:spPr>
          <a:xfrm>
            <a:off x="738188" y="5816600"/>
            <a:ext cx="1716087" cy="457200"/>
          </a:xfrm>
          <a:prstGeom prst="rect">
            <a:avLst/>
          </a:prstGeom>
          <a:noFill/>
          <a:ln w="9525">
            <a:noFill/>
          </a:ln>
        </p:spPr>
        <p:txBody>
          <a:bodyPr anchor="ctr" anchorCtr="0">
            <a:spAutoFit/>
          </a:bodyPr>
          <a:lstStyle/>
          <a:p>
            <a:pPr algn="ctr" eaLnBrk="0" hangingPunct="0">
              <a:spcBef>
                <a:spcPct val="50000"/>
              </a:spcBef>
            </a:pPr>
            <a:r>
              <a:rPr lang="zh-CN" altLang="en-US" sz="2400" b="1" dirty="0">
                <a:latin typeface="Times New Roman" panose="02020603050405020304" pitchFamily="18" charset="0"/>
              </a:rPr>
              <a:t>一般电压源</a:t>
            </a:r>
            <a:endParaRPr lang="zh-CN" altLang="en-US" sz="2400" b="1"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1000"/>
                                  </p:stCondLst>
                                  <p:childTnLst>
                                    <p:set>
                                      <p:cBhvr>
                                        <p:cTn id="6" dur="1" fill="hold">
                                          <p:stCondLst>
                                            <p:cond delay="499"/>
                                          </p:stCondLst>
                                        </p:cTn>
                                        <p:tgtEl>
                                          <p:spTgt spid="25"/>
                                        </p:tgtEl>
                                        <p:attrNameLst>
                                          <p:attrName>style.visibility</p:attrName>
                                        </p:attrNameLst>
                                      </p:cBhvr>
                                      <p:to>
                                        <p:strVal val="visible"/>
                                      </p:to>
                                    </p:set>
                                    <p:anim calcmode="lin" valueType="num">
                                      <p:cBhvr>
                                        <p:cTn id="7" dur="1" fill="hold"/>
                                        <p:tgtEl>
                                          <p:spTgt spid="25"/>
                                        </p:tgtEl>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26"/>
                                        </p:tgtEl>
                                        <p:attrNameLst>
                                          <p:attrName>style.visibility</p:attrName>
                                        </p:attrNameLst>
                                      </p:cBhvr>
                                      <p:to>
                                        <p:strVal val="visible"/>
                                      </p:to>
                                    </p:set>
                                    <p:anim calcmode="lin" valueType="num">
                                      <p:cBhvr>
                                        <p:cTn id="12" dur="1" fill="hold"/>
                                        <p:tgtEl>
                                          <p:spTgt spid="26"/>
                                        </p:tgtEl>
                                      </p:cBhvr>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78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0-#ppt_w/2"/>
                                          </p:val>
                                        </p:tav>
                                        <p:tav tm="100000">
                                          <p:val>
                                            <p:strVal val="#ppt_x"/>
                                          </p:val>
                                        </p:tav>
                                      </p:tavLst>
                                    </p:anim>
                                    <p:anim calcmode="lin" valueType="num">
                                      <p:cBhvr additive="base">
                                        <p:cTn id="22"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0-#ppt_w/2"/>
                                          </p:val>
                                        </p:tav>
                                        <p:tav tm="100000">
                                          <p:val>
                                            <p:strVal val="#ppt_x"/>
                                          </p:val>
                                        </p:tav>
                                      </p:tavLst>
                                    </p:anim>
                                    <p:anim calcmode="lin" valueType="num">
                                      <p:cBhvr additive="base">
                                        <p:cTn id="2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4" presetClass="entr" presetSubtype="0" fill="hold" grpId="0" nodeType="clickEffect">
                                  <p:stCondLst>
                                    <p:cond delay="0"/>
                                  </p:stCondLst>
                                  <p:childTnLst>
                                    <p:set>
                                      <p:cBhvr>
                                        <p:cTn id="32" dur="1" fill="hold">
                                          <p:stCondLst>
                                            <p:cond delay="499"/>
                                          </p:stCondLst>
                                        </p:cTn>
                                        <p:tgtEl>
                                          <p:spTgt spid="27"/>
                                        </p:tgtEl>
                                        <p:attrNameLst>
                                          <p:attrName>style.visibility</p:attrName>
                                        </p:attrNameLst>
                                      </p:cBhvr>
                                      <p:to>
                                        <p:strVal val="visible"/>
                                      </p:to>
                                    </p:set>
                                    <p:anim calcmode="lin" valueType="num">
                                      <p:cBhvr>
                                        <p:cTn id="33" dur="1" fill="hold"/>
                                        <p:tgtEl>
                                          <p:spTgt spid="27"/>
                                        </p:tgtEl>
                                      </p:cBhvr>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nodeType="click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additive="base">
                                        <p:cTn id="38" dur="500" fill="hold"/>
                                        <p:tgtEl>
                                          <p:spTgt spid="28"/>
                                        </p:tgtEl>
                                        <p:attrNameLst>
                                          <p:attrName>ppt_x</p:attrName>
                                        </p:attrNameLst>
                                      </p:cBhvr>
                                      <p:tavLst>
                                        <p:tav tm="0">
                                          <p:val>
                                            <p:strVal val="0-#ppt_w/2"/>
                                          </p:val>
                                        </p:tav>
                                        <p:tav tm="100000">
                                          <p:val>
                                            <p:strVal val="#ppt_x"/>
                                          </p:val>
                                        </p:tav>
                                      </p:tavLst>
                                    </p:anim>
                                    <p:anim calcmode="lin" valueType="num">
                                      <p:cBhvr additive="base">
                                        <p:cTn id="39"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grpId="0" nodeType="click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500" fill="hold"/>
                                        <p:tgtEl>
                                          <p:spTgt spid="31"/>
                                        </p:tgtEl>
                                        <p:attrNameLst>
                                          <p:attrName>ppt_x</p:attrName>
                                        </p:attrNameLst>
                                      </p:cBhvr>
                                      <p:tavLst>
                                        <p:tav tm="0">
                                          <p:val>
                                            <p:strVal val="0-#ppt_w/2"/>
                                          </p:val>
                                        </p:tav>
                                        <p:tav tm="100000">
                                          <p:val>
                                            <p:strVal val="#ppt_x"/>
                                          </p:val>
                                        </p:tav>
                                      </p:tavLst>
                                    </p:anim>
                                    <p:anim calcmode="lin" valueType="num">
                                      <p:cBhvr additive="base">
                                        <p:cTn id="45"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77827"/>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778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p:bldP spid="77828" grpId="0"/>
      <p:bldP spid="25" grpId="0" bldLvl="0" animBg="1"/>
      <p:bldP spid="26" grpId="0"/>
      <p:bldP spid="27" grpId="0"/>
      <p:bldP spid="30" grpId="0"/>
      <p:bldP spid="31"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p:nvPr/>
        </p:nvSpPr>
        <p:spPr>
          <a:xfrm>
            <a:off x="66675" y="765175"/>
            <a:ext cx="3429000" cy="533400"/>
          </a:xfrm>
          <a:prstGeom prst="rect">
            <a:avLst/>
          </a:prstGeom>
          <a:noFill/>
          <a:ln w="9525">
            <a:noFill/>
          </a:ln>
        </p:spPr>
        <p:txBody>
          <a:bodyPr anchor="ctr" anchorCtr="0"/>
          <a:lstStyle/>
          <a:p>
            <a:pPr marL="2476500" indent="-2476500" eaLnBrk="0" hangingPunct="0">
              <a:spcBef>
                <a:spcPct val="50000"/>
              </a:spcBef>
            </a:pPr>
            <a:r>
              <a:rPr lang="zh-CN" altLang="en-US" b="1" dirty="0">
                <a:latin typeface="Times New Roman" panose="02020603050405020304" pitchFamily="18" charset="0"/>
              </a:rPr>
              <a:t>一、</a:t>
            </a:r>
            <a:r>
              <a:rPr lang="zh-CN" altLang="en-US" b="1" dirty="0">
                <a:solidFill>
                  <a:srgbClr val="FF0000"/>
                </a:solidFill>
                <a:latin typeface="Times New Roman" panose="02020603050405020304" pitchFamily="18" charset="0"/>
              </a:rPr>
              <a:t>理想电压源</a:t>
            </a:r>
            <a:r>
              <a:rPr lang="zh-CN" altLang="en-US" b="1" dirty="0">
                <a:latin typeface="Times New Roman" panose="02020603050405020304" pitchFamily="18" charset="0"/>
              </a:rPr>
              <a:t>：</a:t>
            </a:r>
            <a:endParaRPr lang="zh-CN" altLang="en-US" b="1" dirty="0">
              <a:solidFill>
                <a:schemeClr val="tx1"/>
              </a:solidFill>
              <a:latin typeface="Times New Roman" panose="02020603050405020304" pitchFamily="18" charset="0"/>
            </a:endParaRPr>
          </a:p>
        </p:txBody>
      </p:sp>
      <p:sp>
        <p:nvSpPr>
          <p:cNvPr id="47107" name="Text Box 3"/>
          <p:cNvSpPr txBox="1"/>
          <p:nvPr/>
        </p:nvSpPr>
        <p:spPr>
          <a:xfrm>
            <a:off x="334963" y="3232150"/>
            <a:ext cx="1839912" cy="519113"/>
          </a:xfrm>
          <a:prstGeom prst="rect">
            <a:avLst/>
          </a:prstGeom>
          <a:noFill/>
          <a:ln w="9525">
            <a:noFill/>
          </a:ln>
        </p:spPr>
        <p:txBody>
          <a:bodyPr anchor="ctr" anchorCtr="0">
            <a:spAutoFit/>
          </a:bodyPr>
          <a:lstStyle/>
          <a:p>
            <a:pPr algn="ctr" eaLnBrk="0" hangingPunct="0">
              <a:spcBef>
                <a:spcPct val="50000"/>
              </a:spcBef>
            </a:pPr>
            <a:r>
              <a:rPr lang="en-US" altLang="zh-CN" b="1" dirty="0">
                <a:latin typeface="Times New Roman" panose="02020603050405020304" pitchFamily="18" charset="0"/>
              </a:rPr>
              <a:t>1. </a:t>
            </a:r>
            <a:r>
              <a:rPr lang="zh-CN" altLang="en-US" b="1" dirty="0">
                <a:latin typeface="Times New Roman" panose="02020603050405020304" pitchFamily="18" charset="0"/>
              </a:rPr>
              <a:t>特点：</a:t>
            </a:r>
            <a:endParaRPr lang="zh-CN" altLang="en-US" b="1" dirty="0">
              <a:latin typeface="Times New Roman" panose="02020603050405020304" pitchFamily="18" charset="0"/>
            </a:endParaRPr>
          </a:p>
        </p:txBody>
      </p:sp>
      <p:sp>
        <p:nvSpPr>
          <p:cNvPr id="47108" name="Text Box 4"/>
          <p:cNvSpPr txBox="1"/>
          <p:nvPr/>
        </p:nvSpPr>
        <p:spPr>
          <a:xfrm>
            <a:off x="617538" y="4052888"/>
            <a:ext cx="7270750" cy="519112"/>
          </a:xfrm>
          <a:prstGeom prst="rect">
            <a:avLst/>
          </a:prstGeom>
          <a:noFill/>
          <a:ln w="9525">
            <a:noFill/>
          </a:ln>
        </p:spPr>
        <p:txBody>
          <a:bodyPr anchor="ctr" anchorCtr="0">
            <a:spAutoFit/>
          </a:bodyPr>
          <a:lstStyle/>
          <a:p>
            <a:pPr algn="ctr" eaLnBrk="0" hangingPunct="0">
              <a:spcBef>
                <a:spcPct val="50000"/>
              </a:spcBef>
            </a:pPr>
            <a:r>
              <a:rPr lang="en-US" altLang="zh-CN" b="1" dirty="0">
                <a:latin typeface="Times New Roman" panose="02020603050405020304" pitchFamily="18" charset="0"/>
                <a:sym typeface="Wingdings 2" panose="05020102010507070707" pitchFamily="18" charset="2"/>
              </a:rPr>
              <a:t>(a) </a:t>
            </a:r>
            <a:r>
              <a:rPr lang="zh-CN" altLang="en-US" sz="2400" b="1" dirty="0">
                <a:latin typeface="Times New Roman" panose="02020603050405020304" pitchFamily="18" charset="0"/>
              </a:rPr>
              <a:t>电源两端电压由电源本身决定，与外电路无关；</a:t>
            </a:r>
            <a:endParaRPr lang="zh-CN" altLang="en-US" sz="2400" b="1" dirty="0">
              <a:latin typeface="Times New Roman" panose="02020603050405020304" pitchFamily="18" charset="0"/>
            </a:endParaRPr>
          </a:p>
        </p:txBody>
      </p:sp>
      <p:sp>
        <p:nvSpPr>
          <p:cNvPr id="47109" name="Text Box 5"/>
          <p:cNvSpPr txBox="1"/>
          <p:nvPr/>
        </p:nvSpPr>
        <p:spPr>
          <a:xfrm>
            <a:off x="539750" y="5876925"/>
            <a:ext cx="5105400" cy="519113"/>
          </a:xfrm>
          <a:prstGeom prst="rect">
            <a:avLst/>
          </a:prstGeom>
          <a:noFill/>
          <a:ln w="9525">
            <a:noFill/>
          </a:ln>
        </p:spPr>
        <p:txBody>
          <a:bodyPr anchor="ctr" anchorCtr="0">
            <a:spAutoFit/>
          </a:bodyPr>
          <a:lstStyle/>
          <a:p>
            <a:pPr eaLnBrk="0" hangingPunct="0">
              <a:spcBef>
                <a:spcPct val="50000"/>
              </a:spcBef>
            </a:pPr>
            <a:r>
              <a:rPr lang="en-US" altLang="zh-CN" sz="2400" b="1" dirty="0">
                <a:latin typeface="Times New Roman" panose="02020603050405020304" pitchFamily="18" charset="0"/>
                <a:sym typeface="Wingdings 2" panose="05020102010507070707" pitchFamily="18" charset="2"/>
              </a:rPr>
              <a:t>(b) </a:t>
            </a:r>
            <a:r>
              <a:rPr lang="zh-CN" altLang="en-US" sz="2400" b="1" dirty="0">
                <a:latin typeface="Times New Roman" panose="02020603050405020304" pitchFamily="18" charset="0"/>
              </a:rPr>
              <a:t>通过它的电流由外电路决定</a:t>
            </a:r>
            <a:r>
              <a:rPr lang="zh-CN" altLang="en-US" b="1" dirty="0">
                <a:latin typeface="Times New Roman" panose="02020603050405020304" pitchFamily="18" charset="0"/>
              </a:rPr>
              <a:t>。</a:t>
            </a:r>
            <a:endParaRPr lang="zh-CN" altLang="en-US" b="1" dirty="0">
              <a:latin typeface="Times New Roman" panose="02020603050405020304" pitchFamily="18" charset="0"/>
            </a:endParaRPr>
          </a:p>
        </p:txBody>
      </p:sp>
      <p:sp>
        <p:nvSpPr>
          <p:cNvPr id="47110" name="Rectangle 6"/>
          <p:cNvSpPr/>
          <p:nvPr/>
        </p:nvSpPr>
        <p:spPr>
          <a:xfrm>
            <a:off x="998538" y="4724400"/>
            <a:ext cx="2352675" cy="457200"/>
          </a:xfrm>
          <a:prstGeom prst="rect">
            <a:avLst/>
          </a:prstGeom>
          <a:noFill/>
          <a:ln w="9525">
            <a:noFill/>
          </a:ln>
        </p:spPr>
        <p:txBody>
          <a:bodyPr anchor="ctr" anchorCtr="0">
            <a:spAutoFit/>
          </a:bodyPr>
          <a:lstStyle/>
          <a:p>
            <a:pPr algn="ctr" eaLnBrk="0" hangingPunct="0">
              <a:spcBef>
                <a:spcPct val="50000"/>
              </a:spcBef>
            </a:pPr>
            <a:r>
              <a:rPr lang="zh-CN" altLang="en-US" sz="2400" b="1" dirty="0">
                <a:latin typeface="Times New Roman" panose="02020603050405020304" pitchFamily="18" charset="0"/>
              </a:rPr>
              <a:t>直流：</a:t>
            </a:r>
            <a:r>
              <a:rPr lang="en-US" altLang="zh-CN" sz="2400" b="1" i="1" dirty="0">
                <a:latin typeface="Times New Roman" panose="02020603050405020304" pitchFamily="18" charset="0"/>
              </a:rPr>
              <a:t>u</a:t>
            </a:r>
            <a:r>
              <a:rPr lang="en-US" altLang="zh-CN" sz="2400" b="1" baseline="-25000" dirty="0">
                <a:latin typeface="Times New Roman" panose="02020603050405020304" pitchFamily="18" charset="0"/>
              </a:rPr>
              <a:t>S</a:t>
            </a:r>
            <a:r>
              <a:rPr lang="zh-CN" altLang="en-US" sz="2400" b="1" dirty="0">
                <a:latin typeface="Times New Roman" panose="02020603050405020304" pitchFamily="18" charset="0"/>
              </a:rPr>
              <a:t>为常数</a:t>
            </a:r>
            <a:endParaRPr lang="zh-CN" altLang="en-US" sz="2400" b="1" dirty="0">
              <a:latin typeface="Times New Roman" panose="02020603050405020304" pitchFamily="18" charset="0"/>
            </a:endParaRPr>
          </a:p>
        </p:txBody>
      </p:sp>
      <p:sp>
        <p:nvSpPr>
          <p:cNvPr id="47111" name="Rectangle 7"/>
          <p:cNvSpPr/>
          <p:nvPr/>
        </p:nvSpPr>
        <p:spPr>
          <a:xfrm>
            <a:off x="1084263" y="5334000"/>
            <a:ext cx="6115050" cy="457200"/>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交流： </a:t>
            </a:r>
            <a:r>
              <a:rPr lang="en-US" altLang="zh-CN" sz="2400" b="1" i="1" dirty="0">
                <a:latin typeface="Times New Roman" panose="02020603050405020304" pitchFamily="18" charset="0"/>
              </a:rPr>
              <a:t>u</a:t>
            </a:r>
            <a:r>
              <a:rPr lang="en-US" altLang="zh-CN" sz="2400" b="1" baseline="-25000" dirty="0">
                <a:latin typeface="Times New Roman" panose="02020603050405020304" pitchFamily="18" charset="0"/>
              </a:rPr>
              <a:t>S</a:t>
            </a:r>
            <a:r>
              <a:rPr lang="zh-CN" altLang="en-US" sz="2400" b="1" dirty="0">
                <a:latin typeface="Times New Roman" panose="02020603050405020304" pitchFamily="18" charset="0"/>
              </a:rPr>
              <a:t>是确定的时间函数，如 </a:t>
            </a:r>
            <a:r>
              <a:rPr lang="en-US" altLang="zh-CN" sz="2400" b="1" i="1" dirty="0">
                <a:latin typeface="Times New Roman" panose="02020603050405020304" pitchFamily="18" charset="0"/>
              </a:rPr>
              <a:t>u</a:t>
            </a:r>
            <a:r>
              <a:rPr lang="en-US" altLang="zh-CN" sz="2400" b="1" baseline="-25000" dirty="0">
                <a:latin typeface="Times New Roman" panose="02020603050405020304" pitchFamily="18" charset="0"/>
              </a:rPr>
              <a:t>S</a:t>
            </a:r>
            <a:r>
              <a:rPr lang="en-US" altLang="zh-CN" sz="2400" b="1" dirty="0">
                <a:latin typeface="Times New Roman" panose="02020603050405020304" pitchFamily="18" charset="0"/>
              </a:rPr>
              <a:t>=</a:t>
            </a:r>
            <a:r>
              <a:rPr lang="en-US" altLang="zh-CN" sz="2400" b="1" i="1" dirty="0">
                <a:latin typeface="Times New Roman" panose="02020603050405020304" pitchFamily="18" charset="0"/>
              </a:rPr>
              <a:t>U</a:t>
            </a:r>
            <a:r>
              <a:rPr lang="en-US" altLang="zh-CN" sz="2400" b="1" baseline="-25000" dirty="0">
                <a:latin typeface="Times New Roman" panose="02020603050405020304" pitchFamily="18" charset="0"/>
              </a:rPr>
              <a:t>m</a:t>
            </a:r>
            <a:r>
              <a:rPr lang="en-US" altLang="zh-CN" sz="2400" b="1" dirty="0">
                <a:latin typeface="Times New Roman" panose="02020603050405020304" pitchFamily="18" charset="0"/>
              </a:rPr>
              <a:t>sin</a:t>
            </a:r>
            <a:r>
              <a:rPr lang="en-US" altLang="zh-CN" sz="2400" b="1" i="1" dirty="0">
                <a:latin typeface="Times New Roman" panose="02020603050405020304" pitchFamily="18" charset="0"/>
              </a:rPr>
              <a:t>t</a:t>
            </a:r>
            <a:endParaRPr lang="en-US" altLang="zh-CN" b="1" baseline="-25000" dirty="0">
              <a:latin typeface="Times New Roman" panose="02020603050405020304" pitchFamily="18" charset="0"/>
            </a:endParaRPr>
          </a:p>
        </p:txBody>
      </p:sp>
      <p:sp>
        <p:nvSpPr>
          <p:cNvPr id="47112" name="Text Box 8"/>
          <p:cNvSpPr txBox="1"/>
          <p:nvPr/>
        </p:nvSpPr>
        <p:spPr>
          <a:xfrm>
            <a:off x="3748087" y="1644573"/>
            <a:ext cx="2041525" cy="457200"/>
          </a:xfrm>
          <a:prstGeom prst="rect">
            <a:avLst/>
          </a:prstGeom>
          <a:noFill/>
          <a:ln w="9525">
            <a:noFill/>
          </a:ln>
        </p:spPr>
        <p:txBody>
          <a:bodyPr anchor="ctr" anchorCtr="0"/>
          <a:lstStyle/>
          <a:p>
            <a:pPr algn="ctr" eaLnBrk="0" hangingPunct="0">
              <a:spcBef>
                <a:spcPct val="50000"/>
              </a:spcBef>
            </a:pPr>
            <a:r>
              <a:rPr lang="zh-CN" altLang="en-US" b="1" dirty="0">
                <a:latin typeface="Times New Roman" panose="02020603050405020304" pitchFamily="18" charset="0"/>
              </a:rPr>
              <a:t>电路符号</a:t>
            </a:r>
            <a:endParaRPr lang="zh-CN" altLang="en-US" b="1" dirty="0">
              <a:latin typeface="Times New Roman" panose="02020603050405020304" pitchFamily="18" charset="0"/>
            </a:endParaRPr>
          </a:p>
        </p:txBody>
      </p:sp>
      <p:sp>
        <p:nvSpPr>
          <p:cNvPr id="47115" name="Rectangle 11"/>
          <p:cNvSpPr/>
          <p:nvPr/>
        </p:nvSpPr>
        <p:spPr>
          <a:xfrm>
            <a:off x="349250" y="1662113"/>
            <a:ext cx="4419600" cy="1004887"/>
          </a:xfrm>
          <a:prstGeom prst="rect">
            <a:avLst/>
          </a:prstGeom>
          <a:noFill/>
          <a:ln w="9525">
            <a:noFill/>
          </a:ln>
        </p:spPr>
        <p:txBody>
          <a:bodyPr anchor="ctr" anchorCtr="0">
            <a:spAutoFit/>
          </a:bodyPr>
          <a:lstStyle/>
          <a:p>
            <a:pPr eaLnBrk="0" hangingPunct="0">
              <a:spcBef>
                <a:spcPct val="50000"/>
              </a:spcBef>
            </a:pPr>
            <a:r>
              <a:rPr lang="zh-CN" altLang="en-US" sz="2400" b="1" dirty="0">
                <a:latin typeface="Times New Roman" panose="02020603050405020304" pitchFamily="18" charset="0"/>
              </a:rPr>
              <a:t>电源两端电压为</a:t>
            </a:r>
            <a:r>
              <a:rPr lang="en-US" altLang="zh-CN" sz="2400" b="1" i="1" dirty="0">
                <a:latin typeface="Times New Roman" panose="02020603050405020304" pitchFamily="18" charset="0"/>
              </a:rPr>
              <a:t>u</a:t>
            </a:r>
            <a:r>
              <a:rPr lang="en-US" altLang="zh-CN" sz="2400" b="1" baseline="-25000" dirty="0">
                <a:latin typeface="Times New Roman" panose="02020603050405020304" pitchFamily="18" charset="0"/>
              </a:rPr>
              <a:t>S</a:t>
            </a:r>
            <a:r>
              <a:rPr lang="zh-CN" altLang="en-US" sz="2400" b="1" dirty="0">
                <a:latin typeface="Times New Roman" panose="02020603050405020304" pitchFamily="18" charset="0"/>
              </a:rPr>
              <a:t>，</a:t>
            </a:r>
            <a:endParaRPr lang="zh-CN" altLang="en-US" sz="2400" b="1" dirty="0">
              <a:latin typeface="Times New Roman" panose="02020603050405020304" pitchFamily="18" charset="0"/>
            </a:endParaRPr>
          </a:p>
          <a:p>
            <a:pPr eaLnBrk="0" hangingPunct="0">
              <a:spcBef>
                <a:spcPct val="50000"/>
              </a:spcBef>
            </a:pPr>
            <a:r>
              <a:rPr lang="zh-CN" altLang="en-US" sz="2400" b="1" dirty="0">
                <a:latin typeface="Times New Roman" panose="02020603050405020304" pitchFamily="18" charset="0"/>
              </a:rPr>
              <a:t>其值与流过它的电流 </a:t>
            </a:r>
            <a:r>
              <a:rPr lang="en-US" altLang="zh-CN" sz="2400" b="1" i="1" dirty="0">
                <a:latin typeface="Times New Roman" panose="02020603050405020304" pitchFamily="18" charset="0"/>
              </a:rPr>
              <a:t>i</a:t>
            </a:r>
            <a:r>
              <a:rPr lang="en-US" altLang="zh-CN" sz="2400" b="1" dirty="0">
                <a:latin typeface="Times New Roman" panose="02020603050405020304" pitchFamily="18" charset="0"/>
              </a:rPr>
              <a:t> </a:t>
            </a:r>
            <a:r>
              <a:rPr lang="zh-CN" altLang="en-US" sz="2400" b="1" dirty="0">
                <a:latin typeface="Times New Roman" panose="02020603050405020304" pitchFamily="18" charset="0"/>
              </a:rPr>
              <a:t>无关。</a:t>
            </a:r>
            <a:endParaRPr lang="zh-CN" altLang="en-US" sz="2400" b="1" dirty="0">
              <a:latin typeface="Times New Roman" panose="02020603050405020304" pitchFamily="18" charset="0"/>
            </a:endParaRPr>
          </a:p>
        </p:txBody>
      </p:sp>
      <p:graphicFrame>
        <p:nvGraphicFramePr>
          <p:cNvPr id="47116" name="Object 12"/>
          <p:cNvGraphicFramePr>
            <a:graphicFrameLocks noChangeAspect="1"/>
          </p:cNvGraphicFramePr>
          <p:nvPr/>
        </p:nvGraphicFramePr>
        <p:xfrm>
          <a:off x="5994400" y="671513"/>
          <a:ext cx="1263650" cy="2984500"/>
        </p:xfrm>
        <a:graphic>
          <a:graphicData uri="http://schemas.openxmlformats.org/presentationml/2006/ole">
            <mc:AlternateContent xmlns:mc="http://schemas.openxmlformats.org/markup-compatibility/2006">
              <mc:Choice xmlns:v="urn:schemas-microsoft-com:vml" Requires="v">
                <p:oleObj spid="_x0000_s2" name="" r:id="rId1" imgW="853440" imgH="2005330" progId="Visio.Drawing.11">
                  <p:embed/>
                </p:oleObj>
              </mc:Choice>
              <mc:Fallback>
                <p:oleObj name="" r:id="rId1" imgW="853440" imgH="2005330" progId="Visio.Drawing.11">
                  <p:embed/>
                  <p:pic>
                    <p:nvPicPr>
                      <p:cNvPr id="0" name="图片 3153"/>
                      <p:cNvPicPr/>
                      <p:nvPr/>
                    </p:nvPicPr>
                    <p:blipFill>
                      <a:blip r:embed="rId2"/>
                      <a:stretch>
                        <a:fillRect/>
                      </a:stretch>
                    </p:blipFill>
                    <p:spPr>
                      <a:xfrm>
                        <a:off x="5994400" y="671513"/>
                        <a:ext cx="1263650" cy="2984500"/>
                      </a:xfrm>
                      <a:prstGeom prst="rect">
                        <a:avLst/>
                      </a:prstGeom>
                      <a:noFill/>
                      <a:ln w="38100">
                        <a:noFill/>
                        <a:miter/>
                      </a:ln>
                    </p:spPr>
                  </p:pic>
                </p:oleObj>
              </mc:Fallback>
            </mc:AlternateContent>
          </a:graphicData>
        </a:graphic>
      </p:graphicFrame>
      <p:graphicFrame>
        <p:nvGraphicFramePr>
          <p:cNvPr id="47117" name="Object 13"/>
          <p:cNvGraphicFramePr>
            <a:graphicFrameLocks noChangeAspect="1"/>
          </p:cNvGraphicFramePr>
          <p:nvPr/>
        </p:nvGraphicFramePr>
        <p:xfrm>
          <a:off x="7594600" y="823913"/>
          <a:ext cx="1046163" cy="2362200"/>
        </p:xfrm>
        <a:graphic>
          <a:graphicData uri="http://schemas.openxmlformats.org/presentationml/2006/ole">
            <mc:AlternateContent xmlns:mc="http://schemas.openxmlformats.org/markup-compatibility/2006">
              <mc:Choice xmlns:v="urn:schemas-microsoft-com:vml" Requires="v">
                <p:oleObj spid="_x0000_s3" name="" r:id="rId3" imgW="646430" imgH="1447800" progId="Visio.Drawing.11">
                  <p:embed/>
                </p:oleObj>
              </mc:Choice>
              <mc:Fallback>
                <p:oleObj name="" r:id="rId3" imgW="646430" imgH="1447800" progId="Visio.Drawing.11">
                  <p:embed/>
                  <p:pic>
                    <p:nvPicPr>
                      <p:cNvPr id="0" name="图片 3154"/>
                      <p:cNvPicPr/>
                      <p:nvPr/>
                    </p:nvPicPr>
                    <p:blipFill>
                      <a:blip r:embed="rId4"/>
                      <a:stretch>
                        <a:fillRect/>
                      </a:stretch>
                    </p:blipFill>
                    <p:spPr>
                      <a:xfrm>
                        <a:off x="7594600" y="823913"/>
                        <a:ext cx="1046163" cy="2362200"/>
                      </a:xfrm>
                      <a:prstGeom prst="rect">
                        <a:avLst/>
                      </a:prstGeom>
                      <a:noFill/>
                      <a:ln w="38100">
                        <a:noFill/>
                        <a:miter/>
                      </a:ln>
                    </p:spPr>
                  </p:pic>
                </p:oleObj>
              </mc:Fallback>
            </mc:AlternateContent>
          </a:graphicData>
        </a:graphic>
      </p:graphicFrame>
      <p:sp>
        <p:nvSpPr>
          <p:cNvPr id="47118" name="Rectangle 14"/>
          <p:cNvSpPr/>
          <p:nvPr/>
        </p:nvSpPr>
        <p:spPr>
          <a:xfrm>
            <a:off x="7250113" y="3262313"/>
            <a:ext cx="1716087" cy="457200"/>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直流电压源</a:t>
            </a:r>
            <a:endParaRPr lang="zh-CN" altLang="en-US" sz="2400" b="1" dirty="0">
              <a:latin typeface="Times New Roman" panose="02020603050405020304" pitchFamily="18" charset="0"/>
            </a:endParaRPr>
          </a:p>
        </p:txBody>
      </p:sp>
      <p:sp>
        <p:nvSpPr>
          <p:cNvPr id="47119" name="Rectangle 15"/>
          <p:cNvSpPr/>
          <p:nvPr/>
        </p:nvSpPr>
        <p:spPr>
          <a:xfrm>
            <a:off x="4622800" y="2957513"/>
            <a:ext cx="1716088" cy="457200"/>
          </a:xfrm>
          <a:prstGeom prst="rect">
            <a:avLst/>
          </a:prstGeom>
          <a:noFill/>
          <a:ln w="9525">
            <a:noFill/>
          </a:ln>
        </p:spPr>
        <p:txBody>
          <a:bodyPr anchor="ctr" anchorCtr="0">
            <a:spAutoFit/>
          </a:bodyPr>
          <a:lstStyle/>
          <a:p>
            <a:pPr algn="ctr" eaLnBrk="0" hangingPunct="0">
              <a:spcBef>
                <a:spcPct val="50000"/>
              </a:spcBef>
            </a:pPr>
            <a:r>
              <a:rPr lang="zh-CN" altLang="en-US" sz="2400" b="1" dirty="0">
                <a:latin typeface="Times New Roman" panose="02020603050405020304" pitchFamily="18" charset="0"/>
              </a:rPr>
              <a:t>一般电压源</a:t>
            </a:r>
            <a:endParaRPr lang="zh-CN" altLang="en-US" sz="2400" b="1"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47106"/>
                                        </p:tgtEl>
                                        <p:attrNameLst>
                                          <p:attrName>style.visibility</p:attrName>
                                        </p:attrNameLst>
                                      </p:cBhvr>
                                      <p:to>
                                        <p:strVal val="visible"/>
                                      </p:to>
                                    </p:set>
                                    <p:anim calcmode="lin" valueType="num">
                                      <p:cBhvr>
                                        <p:cTn id="7" dur="1" fill="hold"/>
                                        <p:tgtEl>
                                          <p:spTgt spid="47106"/>
                                        </p:tgtEl>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47115"/>
                                        </p:tgtEl>
                                        <p:attrNameLst>
                                          <p:attrName>style.visibility</p:attrName>
                                        </p:attrNameLst>
                                      </p:cBhvr>
                                      <p:to>
                                        <p:strVal val="visible"/>
                                      </p:to>
                                    </p:set>
                                    <p:anim calcmode="lin" valueType="num">
                                      <p:cBhvr>
                                        <p:cTn id="12" dur="1" fill="hold"/>
                                        <p:tgtEl>
                                          <p:spTgt spid="47115"/>
                                        </p:tgtEl>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47112"/>
                                        </p:tgtEl>
                                        <p:attrNameLst>
                                          <p:attrName>style.visibility</p:attrName>
                                        </p:attrNameLst>
                                      </p:cBhvr>
                                      <p:to>
                                        <p:strVal val="visible"/>
                                      </p:to>
                                    </p:set>
                                    <p:anim calcmode="lin" valueType="num">
                                      <p:cBhvr>
                                        <p:cTn id="17" dur="1" fill="hold"/>
                                        <p:tgtEl>
                                          <p:spTgt spid="47112"/>
                                        </p:tgtEl>
                                      </p:cBhvr>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47116"/>
                                        </p:tgtEl>
                                        <p:attrNameLst>
                                          <p:attrName>style.visibility</p:attrName>
                                        </p:attrNameLst>
                                      </p:cBhvr>
                                      <p:to>
                                        <p:strVal val="visible"/>
                                      </p:to>
                                    </p:set>
                                    <p:anim calcmode="lin" valueType="num">
                                      <p:cBhvr additive="base">
                                        <p:cTn id="22" dur="500" fill="hold"/>
                                        <p:tgtEl>
                                          <p:spTgt spid="47116"/>
                                        </p:tgtEl>
                                        <p:attrNameLst>
                                          <p:attrName>ppt_x</p:attrName>
                                        </p:attrNameLst>
                                      </p:cBhvr>
                                      <p:tavLst>
                                        <p:tav tm="0">
                                          <p:val>
                                            <p:strVal val="0-#ppt_w/2"/>
                                          </p:val>
                                        </p:tav>
                                        <p:tav tm="100000">
                                          <p:val>
                                            <p:strVal val="#ppt_x"/>
                                          </p:val>
                                        </p:tav>
                                      </p:tavLst>
                                    </p:anim>
                                    <p:anim calcmode="lin" valueType="num">
                                      <p:cBhvr additive="base">
                                        <p:cTn id="23" dur="500" fill="hold"/>
                                        <p:tgtEl>
                                          <p:spTgt spid="47116"/>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47119"/>
                                        </p:tgtEl>
                                        <p:attrNameLst>
                                          <p:attrName>style.visibility</p:attrName>
                                        </p:attrNameLst>
                                      </p:cBhvr>
                                      <p:to>
                                        <p:strVal val="visible"/>
                                      </p:to>
                                    </p:set>
                                    <p:anim calcmode="lin" valueType="num">
                                      <p:cBhvr additive="base">
                                        <p:cTn id="28" dur="500" fill="hold"/>
                                        <p:tgtEl>
                                          <p:spTgt spid="47119"/>
                                        </p:tgtEl>
                                        <p:attrNameLst>
                                          <p:attrName>ppt_x</p:attrName>
                                        </p:attrNameLst>
                                      </p:cBhvr>
                                      <p:tavLst>
                                        <p:tav tm="0">
                                          <p:val>
                                            <p:strVal val="0-#ppt_w/2"/>
                                          </p:val>
                                        </p:tav>
                                        <p:tav tm="100000">
                                          <p:val>
                                            <p:strVal val="#ppt_x"/>
                                          </p:val>
                                        </p:tav>
                                      </p:tavLst>
                                    </p:anim>
                                    <p:anim calcmode="lin" valueType="num">
                                      <p:cBhvr additive="base">
                                        <p:cTn id="29" dur="500" fill="hold"/>
                                        <p:tgtEl>
                                          <p:spTgt spid="47119"/>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stCondLst>
                                    <p:cond delay="0"/>
                                  </p:stCondLst>
                                  <p:childTnLst>
                                    <p:set>
                                      <p:cBhvr>
                                        <p:cTn id="33" dur="1" fill="hold">
                                          <p:stCondLst>
                                            <p:cond delay="0"/>
                                          </p:stCondLst>
                                        </p:cTn>
                                        <p:tgtEl>
                                          <p:spTgt spid="47117"/>
                                        </p:tgtEl>
                                        <p:attrNameLst>
                                          <p:attrName>style.visibility</p:attrName>
                                        </p:attrNameLst>
                                      </p:cBhvr>
                                      <p:to>
                                        <p:strVal val="visible"/>
                                      </p:to>
                                    </p:set>
                                    <p:anim calcmode="lin" valueType="num">
                                      <p:cBhvr additive="base">
                                        <p:cTn id="34" dur="500" fill="hold"/>
                                        <p:tgtEl>
                                          <p:spTgt spid="47117"/>
                                        </p:tgtEl>
                                        <p:attrNameLst>
                                          <p:attrName>ppt_x</p:attrName>
                                        </p:attrNameLst>
                                      </p:cBhvr>
                                      <p:tavLst>
                                        <p:tav tm="0">
                                          <p:val>
                                            <p:strVal val="0-#ppt_w/2"/>
                                          </p:val>
                                        </p:tav>
                                        <p:tav tm="100000">
                                          <p:val>
                                            <p:strVal val="#ppt_x"/>
                                          </p:val>
                                        </p:tav>
                                      </p:tavLst>
                                    </p:anim>
                                    <p:anim calcmode="lin" valueType="num">
                                      <p:cBhvr additive="base">
                                        <p:cTn id="35" dur="500" fill="hold"/>
                                        <p:tgtEl>
                                          <p:spTgt spid="47117"/>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47118"/>
                                        </p:tgtEl>
                                        <p:attrNameLst>
                                          <p:attrName>style.visibility</p:attrName>
                                        </p:attrNameLst>
                                      </p:cBhvr>
                                      <p:to>
                                        <p:strVal val="visible"/>
                                      </p:to>
                                    </p:set>
                                    <p:anim calcmode="lin" valueType="num">
                                      <p:cBhvr additive="base">
                                        <p:cTn id="40" dur="500" fill="hold"/>
                                        <p:tgtEl>
                                          <p:spTgt spid="47118"/>
                                        </p:tgtEl>
                                        <p:attrNameLst>
                                          <p:attrName>ppt_x</p:attrName>
                                        </p:attrNameLst>
                                      </p:cBhvr>
                                      <p:tavLst>
                                        <p:tav tm="0">
                                          <p:val>
                                            <p:strVal val="0-#ppt_w/2"/>
                                          </p:val>
                                        </p:tav>
                                        <p:tav tm="100000">
                                          <p:val>
                                            <p:strVal val="#ppt_x"/>
                                          </p:val>
                                        </p:tav>
                                      </p:tavLst>
                                    </p:anim>
                                    <p:anim calcmode="lin" valueType="num">
                                      <p:cBhvr additive="base">
                                        <p:cTn id="41" dur="500" fill="hold"/>
                                        <p:tgtEl>
                                          <p:spTgt spid="47118"/>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4" presetClass="entr" presetSubtype="0" fill="hold" grpId="0" nodeType="clickEffect">
                                  <p:stCondLst>
                                    <p:cond delay="0"/>
                                  </p:stCondLst>
                                  <p:childTnLst>
                                    <p:set>
                                      <p:cBhvr>
                                        <p:cTn id="45" dur="1" fill="hold">
                                          <p:stCondLst>
                                            <p:cond delay="499"/>
                                          </p:stCondLst>
                                        </p:cTn>
                                        <p:tgtEl>
                                          <p:spTgt spid="47107"/>
                                        </p:tgtEl>
                                        <p:attrNameLst>
                                          <p:attrName>style.visibility</p:attrName>
                                        </p:attrNameLst>
                                      </p:cBhvr>
                                      <p:to>
                                        <p:strVal val="visible"/>
                                      </p:to>
                                    </p:set>
                                    <p:anim calcmode="lin" valueType="num">
                                      <p:cBhvr>
                                        <p:cTn id="46" dur="1" fill="hold"/>
                                        <p:tgtEl>
                                          <p:spTgt spid="47107"/>
                                        </p:tgtEl>
                                      </p:cBhvr>
                                    </p:anim>
                                  </p:childTnLst>
                                </p:cTn>
                              </p:par>
                            </p:childTnLst>
                          </p:cTn>
                        </p:par>
                      </p:childTnLst>
                    </p:cTn>
                  </p:par>
                  <p:par>
                    <p:cTn id="47" fill="hold">
                      <p:stCondLst>
                        <p:cond delay="indefinite"/>
                      </p:stCondLst>
                      <p:childTnLst>
                        <p:par>
                          <p:cTn id="48" fill="hold">
                            <p:stCondLst>
                              <p:cond delay="0"/>
                            </p:stCondLst>
                            <p:childTnLst>
                              <p:par>
                                <p:cTn id="49" presetID="24" presetClass="entr" presetSubtype="0" fill="hold" grpId="0" nodeType="clickEffect">
                                  <p:stCondLst>
                                    <p:cond delay="0"/>
                                  </p:stCondLst>
                                  <p:childTnLst>
                                    <p:set>
                                      <p:cBhvr>
                                        <p:cTn id="50" dur="1" fill="hold">
                                          <p:stCondLst>
                                            <p:cond delay="499"/>
                                          </p:stCondLst>
                                        </p:cTn>
                                        <p:tgtEl>
                                          <p:spTgt spid="47108"/>
                                        </p:tgtEl>
                                        <p:attrNameLst>
                                          <p:attrName>style.visibility</p:attrName>
                                        </p:attrNameLst>
                                      </p:cBhvr>
                                      <p:to>
                                        <p:strVal val="visible"/>
                                      </p:to>
                                    </p:set>
                                    <p:anim calcmode="lin" valueType="num">
                                      <p:cBhvr>
                                        <p:cTn id="51" dur="1" fill="hold"/>
                                        <p:tgtEl>
                                          <p:spTgt spid="47108"/>
                                        </p:tgtEl>
                                      </p:cBhvr>
                                    </p:anim>
                                  </p:childTnLst>
                                </p:cTn>
                              </p:par>
                            </p:childTnLst>
                          </p:cTn>
                        </p:par>
                      </p:childTnLst>
                    </p:cTn>
                  </p:par>
                  <p:par>
                    <p:cTn id="52" fill="hold">
                      <p:stCondLst>
                        <p:cond delay="indefinite"/>
                      </p:stCondLst>
                      <p:childTnLst>
                        <p:par>
                          <p:cTn id="53" fill="hold">
                            <p:stCondLst>
                              <p:cond delay="0"/>
                            </p:stCondLst>
                            <p:childTnLst>
                              <p:par>
                                <p:cTn id="54" presetID="24" presetClass="entr" presetSubtype="0" fill="hold" grpId="0" nodeType="clickEffect">
                                  <p:stCondLst>
                                    <p:cond delay="0"/>
                                  </p:stCondLst>
                                  <p:childTnLst>
                                    <p:set>
                                      <p:cBhvr>
                                        <p:cTn id="55" dur="1" fill="hold">
                                          <p:stCondLst>
                                            <p:cond delay="499"/>
                                          </p:stCondLst>
                                        </p:cTn>
                                        <p:tgtEl>
                                          <p:spTgt spid="47110"/>
                                        </p:tgtEl>
                                        <p:attrNameLst>
                                          <p:attrName>style.visibility</p:attrName>
                                        </p:attrNameLst>
                                      </p:cBhvr>
                                      <p:to>
                                        <p:strVal val="visible"/>
                                      </p:to>
                                    </p:set>
                                    <p:anim calcmode="lin" valueType="num">
                                      <p:cBhvr>
                                        <p:cTn id="56" dur="1" fill="hold"/>
                                        <p:tgtEl>
                                          <p:spTgt spid="47110"/>
                                        </p:tgtEl>
                                      </p:cBhvr>
                                    </p:anim>
                                  </p:childTnLst>
                                </p:cTn>
                              </p:par>
                            </p:childTnLst>
                          </p:cTn>
                        </p:par>
                      </p:childTnLst>
                    </p:cTn>
                  </p:par>
                  <p:par>
                    <p:cTn id="57" fill="hold">
                      <p:stCondLst>
                        <p:cond delay="indefinite"/>
                      </p:stCondLst>
                      <p:childTnLst>
                        <p:par>
                          <p:cTn id="58" fill="hold">
                            <p:stCondLst>
                              <p:cond delay="0"/>
                            </p:stCondLst>
                            <p:childTnLst>
                              <p:par>
                                <p:cTn id="59" presetID="24" presetClass="entr" presetSubtype="0" fill="hold" grpId="0" nodeType="clickEffect">
                                  <p:stCondLst>
                                    <p:cond delay="0"/>
                                  </p:stCondLst>
                                  <p:childTnLst>
                                    <p:set>
                                      <p:cBhvr>
                                        <p:cTn id="60" dur="1" fill="hold">
                                          <p:stCondLst>
                                            <p:cond delay="499"/>
                                          </p:stCondLst>
                                        </p:cTn>
                                        <p:tgtEl>
                                          <p:spTgt spid="47111"/>
                                        </p:tgtEl>
                                        <p:attrNameLst>
                                          <p:attrName>style.visibility</p:attrName>
                                        </p:attrNameLst>
                                      </p:cBhvr>
                                      <p:to>
                                        <p:strVal val="visible"/>
                                      </p:to>
                                    </p:set>
                                    <p:anim calcmode="lin" valueType="num">
                                      <p:cBhvr>
                                        <p:cTn id="61" dur="1" fill="hold"/>
                                        <p:tgtEl>
                                          <p:spTgt spid="47111"/>
                                        </p:tgtEl>
                                      </p:cBhvr>
                                    </p:anim>
                                  </p:childTnLst>
                                </p:cTn>
                              </p:par>
                            </p:childTnLst>
                          </p:cTn>
                        </p:par>
                      </p:childTnLst>
                    </p:cTn>
                  </p:par>
                  <p:par>
                    <p:cTn id="62" fill="hold">
                      <p:stCondLst>
                        <p:cond delay="indefinite"/>
                      </p:stCondLst>
                      <p:childTnLst>
                        <p:par>
                          <p:cTn id="63" fill="hold">
                            <p:stCondLst>
                              <p:cond delay="0"/>
                            </p:stCondLst>
                            <p:childTnLst>
                              <p:par>
                                <p:cTn id="64" presetID="24" presetClass="entr" presetSubtype="0" fill="hold" grpId="0" nodeType="clickEffect">
                                  <p:stCondLst>
                                    <p:cond delay="0"/>
                                  </p:stCondLst>
                                  <p:childTnLst>
                                    <p:set>
                                      <p:cBhvr>
                                        <p:cTn id="65" dur="1" fill="hold">
                                          <p:stCondLst>
                                            <p:cond delay="499"/>
                                          </p:stCondLst>
                                        </p:cTn>
                                        <p:tgtEl>
                                          <p:spTgt spid="47109"/>
                                        </p:tgtEl>
                                        <p:attrNameLst>
                                          <p:attrName>style.visibility</p:attrName>
                                        </p:attrNameLst>
                                      </p:cBhvr>
                                      <p:to>
                                        <p:strVal val="visible"/>
                                      </p:to>
                                    </p:set>
                                    <p:anim calcmode="lin" valueType="num">
                                      <p:cBhvr>
                                        <p:cTn id="66" dur="1" fill="hold"/>
                                        <p:tgtEl>
                                          <p:spTgt spid="47109"/>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p:bldP spid="47107" grpId="0"/>
      <p:bldP spid="47108" grpId="0"/>
      <p:bldP spid="47109" grpId="0"/>
      <p:bldP spid="47110" grpId="0"/>
      <p:bldP spid="47111" grpId="0"/>
      <p:bldP spid="47112" grpId="0"/>
      <p:bldP spid="47115" grpId="0"/>
      <p:bldP spid="47118" grpId="0"/>
      <p:bldP spid="47119" grpId="0"/>
    </p:bldLst>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Text Box 2"/>
          <p:cNvSpPr txBox="1"/>
          <p:nvPr/>
        </p:nvSpPr>
        <p:spPr>
          <a:xfrm>
            <a:off x="252413" y="236538"/>
            <a:ext cx="1968500" cy="519112"/>
          </a:xfrm>
          <a:prstGeom prst="rect">
            <a:avLst/>
          </a:prstGeom>
          <a:noFill/>
          <a:ln w="9525">
            <a:noFill/>
          </a:ln>
        </p:spPr>
        <p:txBody>
          <a:bodyPr wrap="none" anchor="ctr" anchorCtr="0">
            <a:spAutoFit/>
          </a:bodyPr>
          <a:lstStyle/>
          <a:p>
            <a:pPr algn="ctr" eaLnBrk="0" hangingPunct="0">
              <a:spcBef>
                <a:spcPct val="50000"/>
              </a:spcBef>
            </a:pPr>
            <a:r>
              <a:rPr lang="en-US" altLang="zh-CN" b="1" dirty="0">
                <a:latin typeface="Times New Roman" panose="02020603050405020304" pitchFamily="18" charset="0"/>
              </a:rPr>
              <a:t>2. </a:t>
            </a:r>
            <a:r>
              <a:rPr lang="zh-CN" altLang="en-US" b="1" dirty="0">
                <a:latin typeface="Times New Roman" panose="02020603050405020304" pitchFamily="18" charset="0"/>
              </a:rPr>
              <a:t>伏安特性</a:t>
            </a:r>
            <a:endParaRPr lang="zh-CN" altLang="en-US" b="1" dirty="0">
              <a:latin typeface="Times New Roman" panose="02020603050405020304" pitchFamily="18" charset="0"/>
            </a:endParaRPr>
          </a:p>
        </p:txBody>
      </p:sp>
      <p:sp>
        <p:nvSpPr>
          <p:cNvPr id="48131" name="Line 3"/>
          <p:cNvSpPr/>
          <p:nvPr/>
        </p:nvSpPr>
        <p:spPr>
          <a:xfrm>
            <a:off x="3200400" y="1981200"/>
            <a:ext cx="1600200" cy="0"/>
          </a:xfrm>
          <a:prstGeom prst="line">
            <a:avLst/>
          </a:prstGeom>
          <a:ln w="31750" cap="flat" cmpd="sng">
            <a:solidFill>
              <a:srgbClr val="FF0000"/>
            </a:solidFill>
            <a:prstDash val="solid"/>
            <a:headEnd type="none" w="med" len="med"/>
            <a:tailEnd type="none" w="med" len="med"/>
          </a:ln>
        </p:spPr>
        <p:txBody>
          <a:bodyPr/>
          <a:lstStyle/>
          <a:p>
            <a:endParaRPr lang="zh-CN" altLang="en-US"/>
          </a:p>
        </p:txBody>
      </p:sp>
      <p:sp>
        <p:nvSpPr>
          <p:cNvPr id="48132" name="Text Box 4"/>
          <p:cNvSpPr txBox="1"/>
          <p:nvPr/>
        </p:nvSpPr>
        <p:spPr>
          <a:xfrm>
            <a:off x="457200" y="4119563"/>
            <a:ext cx="8229600" cy="1114425"/>
          </a:xfrm>
          <a:prstGeom prst="rect">
            <a:avLst/>
          </a:prstGeom>
          <a:noFill/>
          <a:ln w="9525">
            <a:noFill/>
          </a:ln>
        </p:spPr>
        <p:txBody>
          <a:bodyPr anchor="ctr" anchorCtr="0">
            <a:spAutoFit/>
          </a:bodyPr>
          <a:lstStyle/>
          <a:p>
            <a:pPr marL="476250" indent="-476250" eaLnBrk="0" hangingPunct="0">
              <a:lnSpc>
                <a:spcPct val="140000"/>
              </a:lnSpc>
              <a:spcBef>
                <a:spcPct val="50000"/>
              </a:spcBef>
            </a:pPr>
            <a:r>
              <a:rPr lang="en-US" altLang="zh-CN" sz="2400" b="1" dirty="0">
                <a:latin typeface="Times New Roman" panose="02020603050405020304" pitchFamily="18" charset="0"/>
              </a:rPr>
              <a:t>(1) </a:t>
            </a:r>
            <a:r>
              <a:rPr lang="zh-CN" altLang="en-US" sz="2400" b="1" dirty="0">
                <a:latin typeface="Times New Roman" panose="02020603050405020304" pitchFamily="18" charset="0"/>
              </a:rPr>
              <a:t>若</a:t>
            </a:r>
            <a:r>
              <a:rPr lang="en-US" altLang="zh-CN" sz="2400" b="1" i="1" dirty="0">
                <a:latin typeface="Times New Roman" panose="02020603050405020304" pitchFamily="18" charset="0"/>
              </a:rPr>
              <a:t>u</a:t>
            </a:r>
            <a:r>
              <a:rPr lang="en-US" altLang="zh-CN" sz="2400" b="1" baseline="-25000" dirty="0">
                <a:latin typeface="Times New Roman" panose="02020603050405020304" pitchFamily="18" charset="0"/>
              </a:rPr>
              <a:t>S </a:t>
            </a:r>
            <a:r>
              <a:rPr lang="en-US" altLang="zh-CN" sz="2400" b="1" dirty="0">
                <a:latin typeface="Times New Roman" panose="02020603050405020304" pitchFamily="18" charset="0"/>
              </a:rPr>
              <a:t>= </a:t>
            </a:r>
            <a:r>
              <a:rPr lang="en-US" altLang="zh-CN" sz="2400" b="1" i="1" dirty="0">
                <a:latin typeface="Times New Roman" panose="02020603050405020304" pitchFamily="18" charset="0"/>
              </a:rPr>
              <a:t>U</a:t>
            </a:r>
            <a:r>
              <a:rPr lang="en-US" altLang="zh-CN" sz="2400" b="1" baseline="-25000" dirty="0">
                <a:latin typeface="Times New Roman" panose="02020603050405020304" pitchFamily="18" charset="0"/>
              </a:rPr>
              <a:t>S</a:t>
            </a:r>
            <a:r>
              <a:rPr lang="en-US" altLang="zh-CN" sz="2400" b="1" dirty="0">
                <a:latin typeface="Times New Roman" panose="02020603050405020304" pitchFamily="18" charset="0"/>
              </a:rPr>
              <a:t> </a:t>
            </a:r>
            <a:r>
              <a:rPr lang="zh-CN" altLang="en-US" sz="2400" b="1" dirty="0">
                <a:latin typeface="Times New Roman" panose="02020603050405020304" pitchFamily="18" charset="0"/>
              </a:rPr>
              <a:t>，即直流电源，则其伏安特性为平行于电流轴的直线，反映电压与 电源中的电流无关。</a:t>
            </a:r>
            <a:r>
              <a:rPr lang="zh-CN" altLang="en-US" dirty="0">
                <a:latin typeface="Times New Roman" panose="02020603050405020304" pitchFamily="18" charset="0"/>
              </a:rPr>
              <a:t>                                             </a:t>
            </a:r>
            <a:endParaRPr lang="zh-CN" altLang="en-US" dirty="0">
              <a:latin typeface="Times New Roman" panose="02020603050405020304" pitchFamily="18" charset="0"/>
            </a:endParaRPr>
          </a:p>
        </p:txBody>
      </p:sp>
      <p:grpSp>
        <p:nvGrpSpPr>
          <p:cNvPr id="2" name="Group 5"/>
          <p:cNvGrpSpPr/>
          <p:nvPr/>
        </p:nvGrpSpPr>
        <p:grpSpPr>
          <a:xfrm>
            <a:off x="2976563" y="1427163"/>
            <a:ext cx="2022475" cy="1704975"/>
            <a:chOff x="0" y="0"/>
            <a:chExt cx="1274" cy="1074"/>
          </a:xfrm>
        </p:grpSpPr>
        <p:sp>
          <p:nvSpPr>
            <p:cNvPr id="80920" name="Line 6"/>
            <p:cNvSpPr/>
            <p:nvPr/>
          </p:nvSpPr>
          <p:spPr>
            <a:xfrm>
              <a:off x="0" y="762"/>
              <a:ext cx="1269" cy="0"/>
            </a:xfrm>
            <a:prstGeom prst="line">
              <a:avLst/>
            </a:prstGeom>
            <a:ln w="19050" cap="flat" cmpd="sng">
              <a:solidFill>
                <a:schemeClr val="tx2"/>
              </a:solidFill>
              <a:prstDash val="solid"/>
              <a:headEnd type="none" w="med" len="med"/>
              <a:tailEnd type="stealth" w="sm" len="med"/>
            </a:ln>
          </p:spPr>
          <p:txBody>
            <a:bodyPr/>
            <a:lstStyle/>
            <a:p>
              <a:endParaRPr lang="zh-CN" altLang="en-US"/>
            </a:p>
          </p:txBody>
        </p:sp>
        <p:sp>
          <p:nvSpPr>
            <p:cNvPr id="80921" name="Line 7"/>
            <p:cNvSpPr/>
            <p:nvPr/>
          </p:nvSpPr>
          <p:spPr>
            <a:xfrm flipV="1">
              <a:off x="511" y="82"/>
              <a:ext cx="0" cy="992"/>
            </a:xfrm>
            <a:prstGeom prst="line">
              <a:avLst/>
            </a:prstGeom>
            <a:ln w="19050" cap="flat" cmpd="sng">
              <a:solidFill>
                <a:schemeClr val="tx2"/>
              </a:solidFill>
              <a:prstDash val="solid"/>
              <a:headEnd type="none" w="med" len="med"/>
              <a:tailEnd type="stealth" w="sm" len="med"/>
            </a:ln>
          </p:spPr>
          <p:txBody>
            <a:bodyPr/>
            <a:lstStyle/>
            <a:p>
              <a:endParaRPr lang="zh-CN" altLang="en-US"/>
            </a:p>
          </p:txBody>
        </p:sp>
        <p:sp>
          <p:nvSpPr>
            <p:cNvPr id="80922" name="Text Box 8"/>
            <p:cNvSpPr txBox="1"/>
            <p:nvPr/>
          </p:nvSpPr>
          <p:spPr>
            <a:xfrm>
              <a:off x="250" y="0"/>
              <a:ext cx="241" cy="327"/>
            </a:xfrm>
            <a:prstGeom prst="rect">
              <a:avLst/>
            </a:prstGeom>
            <a:noFill/>
            <a:ln w="9525">
              <a:noFill/>
            </a:ln>
          </p:spPr>
          <p:txBody>
            <a:bodyPr wrap="none" anchor="ctr" anchorCtr="0">
              <a:spAutoFit/>
            </a:bodyPr>
            <a:lstStyle/>
            <a:p>
              <a:pPr algn="ctr" eaLnBrk="0" hangingPunct="0">
                <a:spcBef>
                  <a:spcPct val="50000"/>
                </a:spcBef>
              </a:pPr>
              <a:r>
                <a:rPr lang="en-US" altLang="zh-CN" b="1" i="1" dirty="0">
                  <a:latin typeface="Times New Roman" panose="02020603050405020304" pitchFamily="18" charset="0"/>
                </a:rPr>
                <a:t>u</a:t>
              </a:r>
              <a:endParaRPr lang="en-US" altLang="zh-CN" b="1" i="1" dirty="0">
                <a:latin typeface="Times New Roman" panose="02020603050405020304" pitchFamily="18" charset="0"/>
              </a:endParaRPr>
            </a:p>
          </p:txBody>
        </p:sp>
        <p:sp>
          <p:nvSpPr>
            <p:cNvPr id="80923" name="Text Box 9"/>
            <p:cNvSpPr txBox="1"/>
            <p:nvPr/>
          </p:nvSpPr>
          <p:spPr>
            <a:xfrm>
              <a:off x="1096" y="743"/>
              <a:ext cx="178" cy="327"/>
            </a:xfrm>
            <a:prstGeom prst="rect">
              <a:avLst/>
            </a:prstGeom>
            <a:noFill/>
            <a:ln w="9525">
              <a:noFill/>
            </a:ln>
          </p:spPr>
          <p:txBody>
            <a:bodyPr wrap="none" anchor="ctr" anchorCtr="0">
              <a:spAutoFit/>
            </a:bodyPr>
            <a:lstStyle/>
            <a:p>
              <a:pPr algn="ctr" eaLnBrk="0" hangingPunct="0">
                <a:spcBef>
                  <a:spcPct val="50000"/>
                </a:spcBef>
              </a:pPr>
              <a:r>
                <a:rPr lang="en-US" altLang="zh-CN" b="1" i="1" dirty="0">
                  <a:latin typeface="Times New Roman" panose="02020603050405020304" pitchFamily="18" charset="0"/>
                </a:rPr>
                <a:t>i</a:t>
              </a:r>
              <a:endParaRPr lang="en-US" altLang="zh-CN" b="1" i="1" dirty="0">
                <a:latin typeface="Times New Roman" panose="02020603050405020304" pitchFamily="18" charset="0"/>
              </a:endParaRPr>
            </a:p>
          </p:txBody>
        </p:sp>
        <p:sp>
          <p:nvSpPr>
            <p:cNvPr id="80924" name="Text Box 10"/>
            <p:cNvSpPr txBox="1"/>
            <p:nvPr/>
          </p:nvSpPr>
          <p:spPr>
            <a:xfrm>
              <a:off x="261" y="743"/>
              <a:ext cx="278" cy="327"/>
            </a:xfrm>
            <a:prstGeom prst="rect">
              <a:avLst/>
            </a:prstGeom>
            <a:noFill/>
            <a:ln w="9525">
              <a:noFill/>
            </a:ln>
          </p:spPr>
          <p:txBody>
            <a:bodyPr wrap="none" anchor="ctr" anchorCtr="0">
              <a:spAutoFit/>
            </a:bodyPr>
            <a:lstStyle/>
            <a:p>
              <a:pPr algn="ctr" eaLnBrk="0" hangingPunct="0">
                <a:spcBef>
                  <a:spcPct val="50000"/>
                </a:spcBef>
              </a:pPr>
              <a:r>
                <a:rPr lang="en-US" altLang="zh-CN" b="1" i="1" dirty="0">
                  <a:latin typeface="Times New Roman" panose="02020603050405020304" pitchFamily="18" charset="0"/>
                </a:rPr>
                <a:t>O</a:t>
              </a:r>
              <a:endParaRPr lang="en-US" altLang="zh-CN" b="1" i="1" dirty="0">
                <a:latin typeface="Times New Roman" panose="02020603050405020304" pitchFamily="18" charset="0"/>
              </a:endParaRPr>
            </a:p>
          </p:txBody>
        </p:sp>
      </p:grpSp>
      <p:sp>
        <p:nvSpPr>
          <p:cNvPr id="48139" name="Rectangle 11"/>
          <p:cNvSpPr/>
          <p:nvPr/>
        </p:nvSpPr>
        <p:spPr>
          <a:xfrm>
            <a:off x="4800600" y="1520825"/>
            <a:ext cx="576263" cy="519113"/>
          </a:xfrm>
          <a:prstGeom prst="rect">
            <a:avLst/>
          </a:prstGeom>
          <a:noFill/>
          <a:ln w="9525">
            <a:noFill/>
          </a:ln>
        </p:spPr>
        <p:txBody>
          <a:bodyPr wrap="none">
            <a:spAutoFit/>
          </a:bodyPr>
          <a:lstStyle/>
          <a:p>
            <a:pPr>
              <a:spcBef>
                <a:spcPct val="50000"/>
              </a:spcBef>
            </a:pPr>
            <a:r>
              <a:rPr lang="en-US" altLang="zh-CN" b="1" i="1" dirty="0">
                <a:latin typeface="Times New Roman" panose="02020603050405020304" pitchFamily="18" charset="0"/>
              </a:rPr>
              <a:t>U</a:t>
            </a:r>
            <a:r>
              <a:rPr lang="en-US" altLang="zh-CN" b="1" baseline="-25000" dirty="0">
                <a:latin typeface="Times New Roman" panose="02020603050405020304" pitchFamily="18" charset="0"/>
              </a:rPr>
              <a:t>S</a:t>
            </a:r>
            <a:endParaRPr lang="en-US" altLang="zh-CN" b="1" baseline="-25000" dirty="0">
              <a:latin typeface="Times New Roman" panose="02020603050405020304" pitchFamily="18" charset="0"/>
            </a:endParaRPr>
          </a:p>
        </p:txBody>
      </p:sp>
      <p:grpSp>
        <p:nvGrpSpPr>
          <p:cNvPr id="3" name="Group 12"/>
          <p:cNvGrpSpPr/>
          <p:nvPr/>
        </p:nvGrpSpPr>
        <p:grpSpPr>
          <a:xfrm>
            <a:off x="0" y="838200"/>
            <a:ext cx="2611438" cy="2836863"/>
            <a:chOff x="0" y="0"/>
            <a:chExt cx="1645" cy="1787"/>
          </a:xfrm>
        </p:grpSpPr>
        <p:graphicFrame>
          <p:nvGraphicFramePr>
            <p:cNvPr id="80918" name="Object 13"/>
            <p:cNvGraphicFramePr>
              <a:graphicFrameLocks noChangeAspect="1"/>
            </p:cNvGraphicFramePr>
            <p:nvPr/>
          </p:nvGraphicFramePr>
          <p:xfrm>
            <a:off x="0" y="0"/>
            <a:ext cx="1645" cy="1787"/>
          </p:xfrm>
          <a:graphic>
            <a:graphicData uri="http://schemas.openxmlformats.org/presentationml/2006/ole">
              <mc:AlternateContent xmlns:mc="http://schemas.openxmlformats.org/markup-compatibility/2006">
                <mc:Choice xmlns:v="urn:schemas-microsoft-com:vml" Requires="v">
                  <p:oleObj spid="_x0000_s4" name="" r:id="rId1" imgW="2618105" imgH="2834640" progId="Visio.Drawing.11">
                    <p:embed/>
                  </p:oleObj>
                </mc:Choice>
                <mc:Fallback>
                  <p:oleObj name="" r:id="rId1" imgW="2618105" imgH="2834640" progId="Visio.Drawing.11">
                    <p:embed/>
                    <p:pic>
                      <p:nvPicPr>
                        <p:cNvPr id="0" name="图片 3158"/>
                        <p:cNvPicPr/>
                        <p:nvPr/>
                      </p:nvPicPr>
                      <p:blipFill>
                        <a:blip r:embed="rId2"/>
                        <a:stretch>
                          <a:fillRect/>
                        </a:stretch>
                      </p:blipFill>
                      <p:spPr>
                        <a:xfrm>
                          <a:off x="0" y="0"/>
                          <a:ext cx="1645" cy="1787"/>
                        </a:xfrm>
                        <a:prstGeom prst="rect">
                          <a:avLst/>
                        </a:prstGeom>
                        <a:noFill/>
                        <a:ln w="38100">
                          <a:noFill/>
                          <a:miter/>
                        </a:ln>
                      </p:spPr>
                    </p:pic>
                  </p:oleObj>
                </mc:Fallback>
              </mc:AlternateContent>
            </a:graphicData>
          </a:graphic>
        </p:graphicFrame>
        <p:sp>
          <p:nvSpPr>
            <p:cNvPr id="80919" name="Rectangle 14"/>
            <p:cNvSpPr/>
            <p:nvPr/>
          </p:nvSpPr>
          <p:spPr>
            <a:xfrm>
              <a:off x="1152" y="480"/>
              <a:ext cx="341" cy="1135"/>
            </a:xfrm>
            <a:prstGeom prst="rect">
              <a:avLst/>
            </a:prstGeom>
            <a:noFill/>
            <a:ln w="9525">
              <a:noFill/>
            </a:ln>
          </p:spPr>
          <p:txBody>
            <a:bodyPr wrap="none" anchor="ctr" anchorCtr="0">
              <a:spAutoFit/>
            </a:bodyPr>
            <a:lstStyle/>
            <a:p>
              <a:pPr algn="ctr" eaLnBrk="0" hangingPunct="0">
                <a:spcBef>
                  <a:spcPct val="50000"/>
                </a:spcBef>
              </a:pPr>
              <a:r>
                <a:rPr lang="zh-CN" altLang="en-US" b="1" dirty="0">
                  <a:latin typeface="Times New Roman" panose="02020603050405020304" pitchFamily="18" charset="0"/>
                </a:rPr>
                <a:t>外</a:t>
              </a:r>
              <a:endParaRPr lang="zh-CN" altLang="en-US" b="1" dirty="0">
                <a:latin typeface="Times New Roman" panose="02020603050405020304" pitchFamily="18" charset="0"/>
              </a:endParaRPr>
            </a:p>
            <a:p>
              <a:pPr algn="ctr" eaLnBrk="0" hangingPunct="0">
                <a:spcBef>
                  <a:spcPct val="50000"/>
                </a:spcBef>
              </a:pPr>
              <a:r>
                <a:rPr lang="zh-CN" altLang="en-US" b="1" dirty="0">
                  <a:latin typeface="Times New Roman" panose="02020603050405020304" pitchFamily="18" charset="0"/>
                </a:rPr>
                <a:t>电</a:t>
              </a:r>
              <a:endParaRPr lang="zh-CN" altLang="en-US" b="1" dirty="0">
                <a:latin typeface="Times New Roman" panose="02020603050405020304" pitchFamily="18" charset="0"/>
              </a:endParaRPr>
            </a:p>
            <a:p>
              <a:pPr algn="ctr" eaLnBrk="0" hangingPunct="0">
                <a:spcBef>
                  <a:spcPct val="50000"/>
                </a:spcBef>
              </a:pPr>
              <a:r>
                <a:rPr lang="zh-CN" altLang="en-US" b="1" dirty="0">
                  <a:latin typeface="Times New Roman" panose="02020603050405020304" pitchFamily="18" charset="0"/>
                </a:rPr>
                <a:t>路</a:t>
              </a:r>
              <a:endParaRPr lang="zh-CN" altLang="en-US" b="1" dirty="0">
                <a:latin typeface="Times New Roman" panose="02020603050405020304" pitchFamily="18" charset="0"/>
              </a:endParaRPr>
            </a:p>
          </p:txBody>
        </p:sp>
      </p:grpSp>
      <p:sp>
        <p:nvSpPr>
          <p:cNvPr id="48143" name="Rectangle 15"/>
          <p:cNvSpPr/>
          <p:nvPr/>
        </p:nvSpPr>
        <p:spPr>
          <a:xfrm>
            <a:off x="304800" y="5334000"/>
            <a:ext cx="8534400" cy="1201738"/>
          </a:xfrm>
          <a:prstGeom prst="rect">
            <a:avLst/>
          </a:prstGeom>
          <a:noFill/>
          <a:ln w="9525">
            <a:noFill/>
          </a:ln>
        </p:spPr>
        <p:txBody>
          <a:bodyPr anchor="ctr" anchorCtr="0">
            <a:spAutoFit/>
          </a:bodyPr>
          <a:lstStyle/>
          <a:p>
            <a:pPr marL="476250" indent="-476250" eaLnBrk="0" hangingPunct="0">
              <a:lnSpc>
                <a:spcPct val="140000"/>
              </a:lnSpc>
              <a:spcBef>
                <a:spcPct val="50000"/>
              </a:spcBef>
            </a:pPr>
            <a:r>
              <a:rPr lang="en-US" altLang="zh-CN" sz="2400" b="1" dirty="0">
                <a:latin typeface="Times New Roman" panose="02020603050405020304" pitchFamily="18" charset="0"/>
              </a:rPr>
              <a:t>(2) </a:t>
            </a:r>
            <a:r>
              <a:rPr lang="zh-CN" altLang="en-US" sz="2400" b="1" dirty="0">
                <a:latin typeface="Times New Roman" panose="02020603050405020304" pitchFamily="18" charset="0"/>
              </a:rPr>
              <a:t>若</a:t>
            </a:r>
            <a:r>
              <a:rPr lang="en-US" altLang="zh-CN" sz="2400" b="1" i="1" dirty="0">
                <a:latin typeface="Times New Roman" panose="02020603050405020304" pitchFamily="18" charset="0"/>
              </a:rPr>
              <a:t>u</a:t>
            </a:r>
            <a:r>
              <a:rPr lang="en-US" altLang="zh-CN" sz="2400" b="1" baseline="-25000" dirty="0">
                <a:latin typeface="Times New Roman" panose="02020603050405020304" pitchFamily="18" charset="0"/>
              </a:rPr>
              <a:t>S</a:t>
            </a:r>
            <a:r>
              <a:rPr lang="zh-CN" altLang="en-US" sz="2400" b="1" dirty="0">
                <a:latin typeface="Times New Roman" panose="02020603050405020304" pitchFamily="18" charset="0"/>
              </a:rPr>
              <a:t>为变化的电源，则某一时刻的伏安关系也是 这样</a:t>
            </a:r>
            <a:r>
              <a:rPr lang="zh-CN" altLang="en-US" sz="2400" b="1" dirty="0">
                <a:latin typeface="宋体" panose="02010600030101010101" pitchFamily="2" charset="-122"/>
                <a:sym typeface="MT Extra" panose="05050102010205020202" pitchFamily="18" charset="2"/>
              </a:rPr>
              <a:t>。</a:t>
            </a:r>
            <a:r>
              <a:rPr lang="zh-CN" altLang="en-US" sz="2400" b="1" dirty="0">
                <a:latin typeface="Times New Roman" panose="02020603050405020304" pitchFamily="18" charset="0"/>
              </a:rPr>
              <a:t>电压为零的电压源，伏安曲线与 </a:t>
            </a:r>
            <a:r>
              <a:rPr lang="en-US" altLang="zh-CN" sz="2400" b="1" i="1" dirty="0">
                <a:latin typeface="Times New Roman" panose="02020603050405020304" pitchFamily="18" charset="0"/>
              </a:rPr>
              <a:t>i  </a:t>
            </a:r>
            <a:r>
              <a:rPr lang="zh-CN" altLang="en-US" sz="2400" b="1" dirty="0">
                <a:latin typeface="Times New Roman" panose="02020603050405020304" pitchFamily="18" charset="0"/>
              </a:rPr>
              <a:t>轴重合</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相当于短路元件</a:t>
            </a:r>
            <a:r>
              <a:rPr lang="zh-CN" altLang="en-US" b="1" dirty="0">
                <a:latin typeface="宋体" panose="02010600030101010101" pitchFamily="2" charset="-122"/>
                <a:sym typeface="MT Extra" panose="05050102010205020202" pitchFamily="18" charset="2"/>
              </a:rPr>
              <a:t>。</a:t>
            </a:r>
            <a:endParaRPr lang="zh-CN" altLang="en-US" b="1" dirty="0">
              <a:latin typeface="宋体" panose="02010600030101010101" pitchFamily="2" charset="-122"/>
              <a:sym typeface="MT Extra" panose="05050102010205020202" pitchFamily="18" charset="2"/>
            </a:endParaRPr>
          </a:p>
        </p:txBody>
      </p:sp>
      <p:grpSp>
        <p:nvGrpSpPr>
          <p:cNvPr id="5" name="Group 16"/>
          <p:cNvGrpSpPr/>
          <p:nvPr/>
        </p:nvGrpSpPr>
        <p:grpSpPr>
          <a:xfrm>
            <a:off x="6400800" y="1447800"/>
            <a:ext cx="2014538" cy="1704975"/>
            <a:chOff x="0" y="0"/>
            <a:chExt cx="1269" cy="1074"/>
          </a:xfrm>
        </p:grpSpPr>
        <p:sp>
          <p:nvSpPr>
            <p:cNvPr id="80913" name="Line 17"/>
            <p:cNvSpPr/>
            <p:nvPr/>
          </p:nvSpPr>
          <p:spPr>
            <a:xfrm>
              <a:off x="0" y="762"/>
              <a:ext cx="1269" cy="0"/>
            </a:xfrm>
            <a:prstGeom prst="line">
              <a:avLst/>
            </a:prstGeom>
            <a:ln w="19050" cap="flat" cmpd="sng">
              <a:solidFill>
                <a:schemeClr val="tx2"/>
              </a:solidFill>
              <a:prstDash val="solid"/>
              <a:headEnd type="none" w="med" len="med"/>
              <a:tailEnd type="stealth" w="sm" len="med"/>
            </a:ln>
          </p:spPr>
          <p:txBody>
            <a:bodyPr/>
            <a:lstStyle/>
            <a:p>
              <a:endParaRPr lang="zh-CN" altLang="en-US"/>
            </a:p>
          </p:txBody>
        </p:sp>
        <p:sp>
          <p:nvSpPr>
            <p:cNvPr id="80914" name="Line 18"/>
            <p:cNvSpPr/>
            <p:nvPr/>
          </p:nvSpPr>
          <p:spPr>
            <a:xfrm flipV="1">
              <a:off x="511" y="82"/>
              <a:ext cx="0" cy="992"/>
            </a:xfrm>
            <a:prstGeom prst="line">
              <a:avLst/>
            </a:prstGeom>
            <a:ln w="19050" cap="flat" cmpd="sng">
              <a:solidFill>
                <a:schemeClr val="tx2"/>
              </a:solidFill>
              <a:prstDash val="solid"/>
              <a:headEnd type="none" w="med" len="med"/>
              <a:tailEnd type="stealth" w="sm" len="med"/>
            </a:ln>
          </p:spPr>
          <p:txBody>
            <a:bodyPr/>
            <a:lstStyle/>
            <a:p>
              <a:endParaRPr lang="zh-CN" altLang="en-US"/>
            </a:p>
          </p:txBody>
        </p:sp>
        <p:sp>
          <p:nvSpPr>
            <p:cNvPr id="80915" name="Text Box 19"/>
            <p:cNvSpPr txBox="1"/>
            <p:nvPr/>
          </p:nvSpPr>
          <p:spPr>
            <a:xfrm>
              <a:off x="250" y="0"/>
              <a:ext cx="241" cy="327"/>
            </a:xfrm>
            <a:prstGeom prst="rect">
              <a:avLst/>
            </a:prstGeom>
            <a:noFill/>
            <a:ln w="9525">
              <a:noFill/>
            </a:ln>
          </p:spPr>
          <p:txBody>
            <a:bodyPr wrap="none" anchor="ctr" anchorCtr="0">
              <a:spAutoFit/>
            </a:bodyPr>
            <a:lstStyle/>
            <a:p>
              <a:pPr algn="ctr" eaLnBrk="0" hangingPunct="0">
                <a:spcBef>
                  <a:spcPct val="50000"/>
                </a:spcBef>
              </a:pPr>
              <a:r>
                <a:rPr lang="en-US" altLang="zh-CN" b="1" i="1" dirty="0">
                  <a:latin typeface="Times New Roman" panose="02020603050405020304" pitchFamily="18" charset="0"/>
                </a:rPr>
                <a:t>u</a:t>
              </a:r>
              <a:endParaRPr lang="en-US" altLang="zh-CN" b="1" i="1" dirty="0">
                <a:latin typeface="Times New Roman" panose="02020603050405020304" pitchFamily="18" charset="0"/>
              </a:endParaRPr>
            </a:p>
          </p:txBody>
        </p:sp>
        <p:sp>
          <p:nvSpPr>
            <p:cNvPr id="80916" name="Text Box 20"/>
            <p:cNvSpPr txBox="1"/>
            <p:nvPr/>
          </p:nvSpPr>
          <p:spPr>
            <a:xfrm>
              <a:off x="1127" y="743"/>
              <a:ext cx="116" cy="327"/>
            </a:xfrm>
            <a:prstGeom prst="rect">
              <a:avLst/>
            </a:prstGeom>
            <a:noFill/>
            <a:ln w="9525">
              <a:noFill/>
            </a:ln>
          </p:spPr>
          <p:txBody>
            <a:bodyPr wrap="none" anchor="ctr" anchorCtr="0">
              <a:spAutoFit/>
            </a:bodyPr>
            <a:lstStyle/>
            <a:p>
              <a:pPr algn="ctr" eaLnBrk="0" hangingPunct="0">
                <a:spcBef>
                  <a:spcPct val="50000"/>
                </a:spcBef>
              </a:pPr>
              <a:endParaRPr lang="zh-CN" altLang="en-US" b="1" i="1" dirty="0">
                <a:latin typeface="Times New Roman" panose="02020603050405020304" pitchFamily="18" charset="0"/>
              </a:endParaRPr>
            </a:p>
          </p:txBody>
        </p:sp>
        <p:sp>
          <p:nvSpPr>
            <p:cNvPr id="80917" name="Text Box 21"/>
            <p:cNvSpPr txBox="1"/>
            <p:nvPr/>
          </p:nvSpPr>
          <p:spPr>
            <a:xfrm>
              <a:off x="342" y="743"/>
              <a:ext cx="116" cy="327"/>
            </a:xfrm>
            <a:prstGeom prst="rect">
              <a:avLst/>
            </a:prstGeom>
            <a:noFill/>
            <a:ln w="9525">
              <a:noFill/>
            </a:ln>
          </p:spPr>
          <p:txBody>
            <a:bodyPr wrap="none" anchor="ctr" anchorCtr="0">
              <a:spAutoFit/>
            </a:bodyPr>
            <a:lstStyle/>
            <a:p>
              <a:pPr algn="ctr" eaLnBrk="0" hangingPunct="0">
                <a:spcBef>
                  <a:spcPct val="50000"/>
                </a:spcBef>
              </a:pPr>
              <a:endParaRPr lang="zh-CN" altLang="en-US" b="1" i="1" dirty="0">
                <a:latin typeface="Times New Roman" panose="02020603050405020304" pitchFamily="18" charset="0"/>
              </a:endParaRPr>
            </a:p>
          </p:txBody>
        </p:sp>
      </p:grpSp>
      <p:sp>
        <p:nvSpPr>
          <p:cNvPr id="48150" name="Line 22"/>
          <p:cNvSpPr/>
          <p:nvPr/>
        </p:nvSpPr>
        <p:spPr>
          <a:xfrm>
            <a:off x="6477000" y="1981200"/>
            <a:ext cx="2014538" cy="0"/>
          </a:xfrm>
          <a:prstGeom prst="line">
            <a:avLst/>
          </a:prstGeom>
          <a:ln w="25400" cap="flat" cmpd="sng">
            <a:solidFill>
              <a:srgbClr val="FF0000"/>
            </a:solidFill>
            <a:prstDash val="solid"/>
            <a:headEnd type="none" w="med" len="med"/>
            <a:tailEnd type="none" w="med" len="med"/>
          </a:ln>
        </p:spPr>
        <p:txBody>
          <a:bodyPr/>
          <a:lstStyle/>
          <a:p>
            <a:endParaRPr lang="zh-CN" altLang="en-US"/>
          </a:p>
        </p:txBody>
      </p:sp>
      <p:sp>
        <p:nvSpPr>
          <p:cNvPr id="48151" name="Line 23"/>
          <p:cNvSpPr/>
          <p:nvPr/>
        </p:nvSpPr>
        <p:spPr>
          <a:xfrm>
            <a:off x="6477000" y="2286000"/>
            <a:ext cx="2014538" cy="0"/>
          </a:xfrm>
          <a:prstGeom prst="line">
            <a:avLst/>
          </a:prstGeom>
          <a:ln w="25400" cap="flat" cmpd="sng">
            <a:solidFill>
              <a:srgbClr val="FF0000"/>
            </a:solidFill>
            <a:prstDash val="solid"/>
            <a:headEnd type="none" w="med" len="med"/>
            <a:tailEnd type="none" w="med" len="med"/>
          </a:ln>
        </p:spPr>
        <p:txBody>
          <a:bodyPr/>
          <a:lstStyle/>
          <a:p>
            <a:endParaRPr lang="zh-CN" altLang="en-US"/>
          </a:p>
        </p:txBody>
      </p:sp>
      <p:sp>
        <p:nvSpPr>
          <p:cNvPr id="48152" name="Line 24"/>
          <p:cNvSpPr/>
          <p:nvPr/>
        </p:nvSpPr>
        <p:spPr>
          <a:xfrm>
            <a:off x="6477000" y="2895600"/>
            <a:ext cx="1739900" cy="0"/>
          </a:xfrm>
          <a:prstGeom prst="line">
            <a:avLst/>
          </a:prstGeom>
          <a:ln w="25400" cap="flat" cmpd="sng">
            <a:solidFill>
              <a:srgbClr val="FF0000"/>
            </a:solidFill>
            <a:prstDash val="solid"/>
            <a:headEnd type="none" w="med" len="med"/>
            <a:tailEnd type="none" w="med" len="med"/>
          </a:ln>
        </p:spPr>
        <p:txBody>
          <a:bodyPr/>
          <a:lstStyle/>
          <a:p>
            <a:endParaRPr lang="zh-CN" altLang="en-US"/>
          </a:p>
        </p:txBody>
      </p:sp>
      <p:sp>
        <p:nvSpPr>
          <p:cNvPr id="48153" name="Rectangle 25"/>
          <p:cNvSpPr/>
          <p:nvPr/>
        </p:nvSpPr>
        <p:spPr>
          <a:xfrm>
            <a:off x="8666163" y="2390775"/>
            <a:ext cx="282575" cy="519113"/>
          </a:xfrm>
          <a:prstGeom prst="rect">
            <a:avLst/>
          </a:prstGeom>
          <a:noFill/>
          <a:ln w="9525">
            <a:noFill/>
          </a:ln>
        </p:spPr>
        <p:txBody>
          <a:bodyPr wrap="none">
            <a:spAutoFit/>
          </a:bodyPr>
          <a:lstStyle/>
          <a:p>
            <a:pPr>
              <a:spcBef>
                <a:spcPct val="50000"/>
              </a:spcBef>
            </a:pPr>
            <a:r>
              <a:rPr lang="en-US" altLang="zh-CN" b="1" i="1" dirty="0">
                <a:latin typeface="Times New Roman" panose="02020603050405020304" pitchFamily="18" charset="0"/>
              </a:rPr>
              <a:t>i</a:t>
            </a:r>
            <a:endParaRPr lang="en-US" altLang="zh-CN" b="1" i="1" dirty="0">
              <a:latin typeface="Times New Roman" panose="02020603050405020304" pitchFamily="18" charset="0"/>
            </a:endParaRPr>
          </a:p>
        </p:txBody>
      </p:sp>
      <p:graphicFrame>
        <p:nvGraphicFramePr>
          <p:cNvPr id="48154" name="对象 48153"/>
          <p:cNvGraphicFramePr>
            <a:graphicFrameLocks noChangeAspect="1"/>
          </p:cNvGraphicFramePr>
          <p:nvPr/>
        </p:nvGraphicFramePr>
        <p:xfrm>
          <a:off x="5667375" y="1493838"/>
          <a:ext cx="822325" cy="512762"/>
        </p:xfrm>
        <a:graphic>
          <a:graphicData uri="http://schemas.openxmlformats.org/presentationml/2006/ole">
            <mc:AlternateContent xmlns:mc="http://schemas.openxmlformats.org/markup-compatibility/2006">
              <mc:Choice xmlns:v="urn:schemas-microsoft-com:vml" Requires="v">
                <p:oleObj spid="_x0000_s6" name="" r:id="rId3" imgW="412750" imgH="257810" progId="">
                  <p:embed/>
                </p:oleObj>
              </mc:Choice>
              <mc:Fallback>
                <p:oleObj name="" r:id="rId3" imgW="412750" imgH="257810" progId="">
                  <p:embed/>
                  <p:pic>
                    <p:nvPicPr>
                      <p:cNvPr id="0" name="图片 3156"/>
                      <p:cNvPicPr/>
                      <p:nvPr/>
                    </p:nvPicPr>
                    <p:blipFill>
                      <a:blip r:embed="rId4"/>
                      <a:stretch>
                        <a:fillRect/>
                      </a:stretch>
                    </p:blipFill>
                    <p:spPr>
                      <a:xfrm>
                        <a:off x="5667375" y="1493838"/>
                        <a:ext cx="822325" cy="512762"/>
                      </a:xfrm>
                      <a:prstGeom prst="rect">
                        <a:avLst/>
                      </a:prstGeom>
                      <a:noFill/>
                      <a:ln w="38100">
                        <a:noFill/>
                        <a:miter/>
                      </a:ln>
                    </p:spPr>
                  </p:pic>
                </p:oleObj>
              </mc:Fallback>
            </mc:AlternateContent>
          </a:graphicData>
        </a:graphic>
      </p:graphicFrame>
      <p:graphicFrame>
        <p:nvGraphicFramePr>
          <p:cNvPr id="48155" name="对象 48154"/>
          <p:cNvGraphicFramePr>
            <a:graphicFrameLocks noChangeAspect="1"/>
          </p:cNvGraphicFramePr>
          <p:nvPr/>
        </p:nvGraphicFramePr>
        <p:xfrm>
          <a:off x="5640388" y="1974850"/>
          <a:ext cx="852487" cy="512763"/>
        </p:xfrm>
        <a:graphic>
          <a:graphicData uri="http://schemas.openxmlformats.org/presentationml/2006/ole">
            <mc:AlternateContent xmlns:mc="http://schemas.openxmlformats.org/markup-compatibility/2006">
              <mc:Choice xmlns:v="urn:schemas-microsoft-com:vml" Requires="v">
                <p:oleObj spid="_x0000_s7" name="" r:id="rId5" imgW="425450" imgH="257810" progId="">
                  <p:embed/>
                </p:oleObj>
              </mc:Choice>
              <mc:Fallback>
                <p:oleObj name="" r:id="rId5" imgW="425450" imgH="257810" progId="">
                  <p:embed/>
                  <p:pic>
                    <p:nvPicPr>
                      <p:cNvPr id="0" name="图片 3155"/>
                      <p:cNvPicPr/>
                      <p:nvPr/>
                    </p:nvPicPr>
                    <p:blipFill>
                      <a:blip r:embed="rId6"/>
                      <a:stretch>
                        <a:fillRect/>
                      </a:stretch>
                    </p:blipFill>
                    <p:spPr>
                      <a:xfrm>
                        <a:off x="5640388" y="1974850"/>
                        <a:ext cx="852487" cy="512763"/>
                      </a:xfrm>
                      <a:prstGeom prst="rect">
                        <a:avLst/>
                      </a:prstGeom>
                      <a:noFill/>
                      <a:ln w="38100">
                        <a:noFill/>
                        <a:miter/>
                      </a:ln>
                    </p:spPr>
                  </p:pic>
                </p:oleObj>
              </mc:Fallback>
            </mc:AlternateContent>
          </a:graphicData>
        </a:graphic>
      </p:graphicFrame>
      <p:graphicFrame>
        <p:nvGraphicFramePr>
          <p:cNvPr id="48156" name="对象 48155"/>
          <p:cNvGraphicFramePr>
            <a:graphicFrameLocks noChangeAspect="1"/>
          </p:cNvGraphicFramePr>
          <p:nvPr/>
        </p:nvGraphicFramePr>
        <p:xfrm>
          <a:off x="5627688" y="2663825"/>
          <a:ext cx="852487" cy="514350"/>
        </p:xfrm>
        <a:graphic>
          <a:graphicData uri="http://schemas.openxmlformats.org/presentationml/2006/ole">
            <mc:AlternateContent xmlns:mc="http://schemas.openxmlformats.org/markup-compatibility/2006">
              <mc:Choice xmlns:v="urn:schemas-microsoft-com:vml" Requires="v">
                <p:oleObj spid="_x0000_s8" name="" r:id="rId7" imgW="425450" imgH="257810" progId="">
                  <p:embed/>
                </p:oleObj>
              </mc:Choice>
              <mc:Fallback>
                <p:oleObj name="" r:id="rId7" imgW="425450" imgH="257810" progId="">
                  <p:embed/>
                  <p:pic>
                    <p:nvPicPr>
                      <p:cNvPr id="0" name="图片 3157"/>
                      <p:cNvPicPr/>
                      <p:nvPr/>
                    </p:nvPicPr>
                    <p:blipFill>
                      <a:blip r:embed="rId8"/>
                      <a:stretch>
                        <a:fillRect/>
                      </a:stretch>
                    </p:blipFill>
                    <p:spPr>
                      <a:xfrm>
                        <a:off x="5627688" y="2663825"/>
                        <a:ext cx="852487" cy="514350"/>
                      </a:xfrm>
                      <a:prstGeom prst="rect">
                        <a:avLst/>
                      </a:prstGeom>
                      <a:noFill/>
                      <a:ln w="38100">
                        <a:noFill/>
                        <a:miter/>
                      </a:ln>
                    </p:spPr>
                  </p:pic>
                </p:oleObj>
              </mc:Fallback>
            </mc:AlternateContent>
          </a:graphicData>
        </a:graphic>
      </p:graphicFrame>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81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iterate type="lt">
                                    <p:tmPct val="100000"/>
                                  </p:iterate>
                                  <p:childTnLst>
                                    <p:set>
                                      <p:cBhvr>
                                        <p:cTn id="16" dur="1" fill="hold">
                                          <p:stCondLst>
                                            <p:cond delay="0"/>
                                          </p:stCondLst>
                                        </p:cTn>
                                        <p:tgtEl>
                                          <p:spTgt spid="48132">
                                            <p:txEl>
                                              <p:pRg st="0" end="0"/>
                                            </p:txEl>
                                          </p:spTgt>
                                        </p:tgtEl>
                                        <p:attrNameLst>
                                          <p:attrName>style.visibility</p:attrName>
                                        </p:attrNameLst>
                                      </p:cBhvr>
                                      <p:to>
                                        <p:strVal val="visible"/>
                                      </p:to>
                                    </p:set>
                                    <p:animEffect transition="in" filter="wipe(up)">
                                      <p:cBhvr>
                                        <p:cTn id="17" dur="75"/>
                                        <p:tgtEl>
                                          <p:spTgt spid="4813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ox(out)">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48131"/>
                                        </p:tgtEl>
                                        <p:attrNameLst>
                                          <p:attrName>style.visibility</p:attrName>
                                        </p:attrNameLst>
                                      </p:cBhvr>
                                      <p:to>
                                        <p:strVal val="visible"/>
                                      </p:to>
                                    </p:set>
                                    <p:anim calcmode="lin" valueType="num">
                                      <p:cBhvr additive="base">
                                        <p:cTn id="27" dur="500" fill="hold"/>
                                        <p:tgtEl>
                                          <p:spTgt spid="48131"/>
                                        </p:tgtEl>
                                        <p:attrNameLst>
                                          <p:attrName>ppt_x</p:attrName>
                                        </p:attrNameLst>
                                      </p:cBhvr>
                                      <p:tavLst>
                                        <p:tav tm="0">
                                          <p:val>
                                            <p:strVal val="1+#ppt_w/2"/>
                                          </p:val>
                                        </p:tav>
                                        <p:tav tm="100000">
                                          <p:val>
                                            <p:strVal val="#ppt_x"/>
                                          </p:val>
                                        </p:tav>
                                      </p:tavLst>
                                    </p:anim>
                                    <p:anim calcmode="lin" valueType="num">
                                      <p:cBhvr additive="base">
                                        <p:cTn id="28" dur="500" fill="hold"/>
                                        <p:tgtEl>
                                          <p:spTgt spid="48131"/>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2" presetClass="entr" presetSubtype="8" fill="hold" grpId="0" nodeType="afterEffect">
                                  <p:stCondLst>
                                    <p:cond delay="0"/>
                                  </p:stCondLst>
                                  <p:childTnLst>
                                    <p:set>
                                      <p:cBhvr>
                                        <p:cTn id="31" dur="1" fill="hold">
                                          <p:stCondLst>
                                            <p:cond delay="0"/>
                                          </p:stCondLst>
                                        </p:cTn>
                                        <p:tgtEl>
                                          <p:spTgt spid="48139"/>
                                        </p:tgtEl>
                                        <p:attrNameLst>
                                          <p:attrName>style.visibility</p:attrName>
                                        </p:attrNameLst>
                                      </p:cBhvr>
                                      <p:to>
                                        <p:strVal val="visible"/>
                                      </p:to>
                                    </p:set>
                                    <p:anim calcmode="lin" valueType="num">
                                      <p:cBhvr additive="base">
                                        <p:cTn id="32" dur="500" fill="hold"/>
                                        <p:tgtEl>
                                          <p:spTgt spid="48139"/>
                                        </p:tgtEl>
                                        <p:attrNameLst>
                                          <p:attrName>ppt_x</p:attrName>
                                        </p:attrNameLst>
                                      </p:cBhvr>
                                      <p:tavLst>
                                        <p:tav tm="0">
                                          <p:val>
                                            <p:strVal val="0-#ppt_w/2"/>
                                          </p:val>
                                        </p:tav>
                                        <p:tav tm="100000">
                                          <p:val>
                                            <p:strVal val="#ppt_x"/>
                                          </p:val>
                                        </p:tav>
                                      </p:tavLst>
                                    </p:anim>
                                    <p:anim calcmode="lin" valueType="num">
                                      <p:cBhvr additive="base">
                                        <p:cTn id="33" dur="500" fill="hold"/>
                                        <p:tgtEl>
                                          <p:spTgt spid="48139"/>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iterate type="lt">
                                    <p:tmPct val="100000"/>
                                  </p:iterate>
                                  <p:childTnLst>
                                    <p:set>
                                      <p:cBhvr>
                                        <p:cTn id="37" dur="1" fill="hold">
                                          <p:stCondLst>
                                            <p:cond delay="0"/>
                                          </p:stCondLst>
                                        </p:cTn>
                                        <p:tgtEl>
                                          <p:spTgt spid="48143">
                                            <p:txEl>
                                              <p:pRg st="0" end="0"/>
                                            </p:txEl>
                                          </p:spTgt>
                                        </p:tgtEl>
                                        <p:attrNameLst>
                                          <p:attrName>style.visibility</p:attrName>
                                        </p:attrNameLst>
                                      </p:cBhvr>
                                      <p:to>
                                        <p:strVal val="visible"/>
                                      </p:to>
                                    </p:set>
                                    <p:animEffect transition="in" filter="wipe(up)">
                                      <p:cBhvr>
                                        <p:cTn id="38" dur="75"/>
                                        <p:tgtEl>
                                          <p:spTgt spid="48143">
                                            <p:txEl>
                                              <p:pRg st="0" end="0"/>
                                            </p:txEl>
                                          </p:spTgt>
                                        </p:tgtEl>
                                      </p:cBhvr>
                                    </p:animEffect>
                                  </p:childTnLst>
                                </p:cTn>
                              </p:par>
                            </p:childTnLst>
                          </p:cTn>
                        </p:par>
                        <p:par>
                          <p:cTn id="39" fill="hold">
                            <p:stCondLst>
                              <p:cond delay="4500"/>
                            </p:stCondLst>
                            <p:childTnLst>
                              <p:par>
                                <p:cTn id="40" presetID="2" presetClass="entr" presetSubtype="8" fill="hold" grpId="0" nodeType="afterEffect">
                                  <p:stCondLst>
                                    <p:cond delay="0"/>
                                  </p:stCondLst>
                                  <p:childTnLst>
                                    <p:set>
                                      <p:cBhvr>
                                        <p:cTn id="41" dur="1" fill="hold">
                                          <p:stCondLst>
                                            <p:cond delay="0"/>
                                          </p:stCondLst>
                                        </p:cTn>
                                        <p:tgtEl>
                                          <p:spTgt spid="48153"/>
                                        </p:tgtEl>
                                        <p:attrNameLst>
                                          <p:attrName>style.visibility</p:attrName>
                                        </p:attrNameLst>
                                      </p:cBhvr>
                                      <p:to>
                                        <p:strVal val="visible"/>
                                      </p:to>
                                    </p:set>
                                    <p:anim calcmode="lin" valueType="num">
                                      <p:cBhvr additive="base">
                                        <p:cTn id="42" dur="500" fill="hold"/>
                                        <p:tgtEl>
                                          <p:spTgt spid="48153"/>
                                        </p:tgtEl>
                                        <p:attrNameLst>
                                          <p:attrName>ppt_x</p:attrName>
                                        </p:attrNameLst>
                                      </p:cBhvr>
                                      <p:tavLst>
                                        <p:tav tm="0">
                                          <p:val>
                                            <p:strVal val="0-#ppt_w/2"/>
                                          </p:val>
                                        </p:tav>
                                        <p:tav tm="100000">
                                          <p:val>
                                            <p:strVal val="#ppt_x"/>
                                          </p:val>
                                        </p:tav>
                                      </p:tavLst>
                                    </p:anim>
                                    <p:anim calcmode="lin" valueType="num">
                                      <p:cBhvr additive="base">
                                        <p:cTn id="43" dur="500" fill="hold"/>
                                        <p:tgtEl>
                                          <p:spTgt spid="48153"/>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48150"/>
                                        </p:tgtEl>
                                        <p:attrNameLst>
                                          <p:attrName>style.visibility</p:attrName>
                                        </p:attrNameLst>
                                      </p:cBhvr>
                                      <p:to>
                                        <p:strVal val="visible"/>
                                      </p:to>
                                    </p:set>
                                    <p:anim calcmode="lin" valueType="num">
                                      <p:cBhvr additive="base">
                                        <p:cTn id="48" dur="500" fill="hold"/>
                                        <p:tgtEl>
                                          <p:spTgt spid="48150"/>
                                        </p:tgtEl>
                                        <p:attrNameLst>
                                          <p:attrName>ppt_x</p:attrName>
                                        </p:attrNameLst>
                                      </p:cBhvr>
                                      <p:tavLst>
                                        <p:tav tm="0">
                                          <p:val>
                                            <p:strVal val="0-#ppt_w/2"/>
                                          </p:val>
                                        </p:tav>
                                        <p:tav tm="100000">
                                          <p:val>
                                            <p:strVal val="#ppt_x"/>
                                          </p:val>
                                        </p:tav>
                                      </p:tavLst>
                                    </p:anim>
                                    <p:anim calcmode="lin" valueType="num">
                                      <p:cBhvr additive="base">
                                        <p:cTn id="49" dur="500" fill="hold"/>
                                        <p:tgtEl>
                                          <p:spTgt spid="48150"/>
                                        </p:tgtEl>
                                        <p:attrNameLst>
                                          <p:attrName>ppt_y</p:attrName>
                                        </p:attrNameLst>
                                      </p:cBhvr>
                                      <p:tavLst>
                                        <p:tav tm="0">
                                          <p:val>
                                            <p:strVal val="#ppt_y"/>
                                          </p:val>
                                        </p:tav>
                                        <p:tav tm="100000">
                                          <p:val>
                                            <p:strVal val="#ppt_y"/>
                                          </p:val>
                                        </p:tav>
                                      </p:tavLst>
                                    </p:anim>
                                  </p:childTnLst>
                                </p:cTn>
                              </p:par>
                            </p:childTnLst>
                          </p:cTn>
                        </p:par>
                        <p:par>
                          <p:cTn id="50" fill="hold">
                            <p:stCondLst>
                              <p:cond delay="500"/>
                            </p:stCondLst>
                            <p:childTnLst>
                              <p:par>
                                <p:cTn id="51" presetID="2" presetClass="entr" presetSubtype="8" fill="hold" nodeType="afterEffect">
                                  <p:stCondLst>
                                    <p:cond delay="0"/>
                                  </p:stCondLst>
                                  <p:childTnLst>
                                    <p:set>
                                      <p:cBhvr>
                                        <p:cTn id="52" dur="1" fill="hold">
                                          <p:stCondLst>
                                            <p:cond delay="0"/>
                                          </p:stCondLst>
                                        </p:cTn>
                                        <p:tgtEl>
                                          <p:spTgt spid="48154"/>
                                        </p:tgtEl>
                                        <p:attrNameLst>
                                          <p:attrName>style.visibility</p:attrName>
                                        </p:attrNameLst>
                                      </p:cBhvr>
                                      <p:to>
                                        <p:strVal val="visible"/>
                                      </p:to>
                                    </p:set>
                                    <p:anim calcmode="lin" valueType="num">
                                      <p:cBhvr additive="base">
                                        <p:cTn id="53" dur="500" fill="hold"/>
                                        <p:tgtEl>
                                          <p:spTgt spid="48154"/>
                                        </p:tgtEl>
                                        <p:attrNameLst>
                                          <p:attrName>ppt_x</p:attrName>
                                        </p:attrNameLst>
                                      </p:cBhvr>
                                      <p:tavLst>
                                        <p:tav tm="0">
                                          <p:val>
                                            <p:strVal val="0-#ppt_w/2"/>
                                          </p:val>
                                        </p:tav>
                                        <p:tav tm="100000">
                                          <p:val>
                                            <p:strVal val="#ppt_x"/>
                                          </p:val>
                                        </p:tav>
                                      </p:tavLst>
                                    </p:anim>
                                    <p:anim calcmode="lin" valueType="num">
                                      <p:cBhvr additive="base">
                                        <p:cTn id="54" dur="500" fill="hold"/>
                                        <p:tgtEl>
                                          <p:spTgt spid="48154"/>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nodeType="clickEffect">
                                  <p:stCondLst>
                                    <p:cond delay="0"/>
                                  </p:stCondLst>
                                  <p:childTnLst>
                                    <p:set>
                                      <p:cBhvr>
                                        <p:cTn id="58" dur="1" fill="hold">
                                          <p:stCondLst>
                                            <p:cond delay="0"/>
                                          </p:stCondLst>
                                        </p:cTn>
                                        <p:tgtEl>
                                          <p:spTgt spid="48151"/>
                                        </p:tgtEl>
                                        <p:attrNameLst>
                                          <p:attrName>style.visibility</p:attrName>
                                        </p:attrNameLst>
                                      </p:cBhvr>
                                      <p:to>
                                        <p:strVal val="visible"/>
                                      </p:to>
                                    </p:set>
                                    <p:anim calcmode="lin" valueType="num">
                                      <p:cBhvr additive="base">
                                        <p:cTn id="59" dur="500" fill="hold"/>
                                        <p:tgtEl>
                                          <p:spTgt spid="48151"/>
                                        </p:tgtEl>
                                        <p:attrNameLst>
                                          <p:attrName>ppt_x</p:attrName>
                                        </p:attrNameLst>
                                      </p:cBhvr>
                                      <p:tavLst>
                                        <p:tav tm="0">
                                          <p:val>
                                            <p:strVal val="0-#ppt_w/2"/>
                                          </p:val>
                                        </p:tav>
                                        <p:tav tm="100000">
                                          <p:val>
                                            <p:strVal val="#ppt_x"/>
                                          </p:val>
                                        </p:tav>
                                      </p:tavLst>
                                    </p:anim>
                                    <p:anim calcmode="lin" valueType="num">
                                      <p:cBhvr additive="base">
                                        <p:cTn id="60" dur="500" fill="hold"/>
                                        <p:tgtEl>
                                          <p:spTgt spid="48151"/>
                                        </p:tgtEl>
                                        <p:attrNameLst>
                                          <p:attrName>ppt_y</p:attrName>
                                        </p:attrNameLst>
                                      </p:cBhvr>
                                      <p:tavLst>
                                        <p:tav tm="0">
                                          <p:val>
                                            <p:strVal val="#ppt_y"/>
                                          </p:val>
                                        </p:tav>
                                        <p:tav tm="100000">
                                          <p:val>
                                            <p:strVal val="#ppt_y"/>
                                          </p:val>
                                        </p:tav>
                                      </p:tavLst>
                                    </p:anim>
                                  </p:childTnLst>
                                </p:cTn>
                              </p:par>
                            </p:childTnLst>
                          </p:cTn>
                        </p:par>
                        <p:par>
                          <p:cTn id="61" fill="hold">
                            <p:stCondLst>
                              <p:cond delay="500"/>
                            </p:stCondLst>
                            <p:childTnLst>
                              <p:par>
                                <p:cTn id="62" presetID="2" presetClass="entr" presetSubtype="8" fill="hold" nodeType="afterEffect">
                                  <p:stCondLst>
                                    <p:cond delay="0"/>
                                  </p:stCondLst>
                                  <p:childTnLst>
                                    <p:set>
                                      <p:cBhvr>
                                        <p:cTn id="63" dur="1" fill="hold">
                                          <p:stCondLst>
                                            <p:cond delay="0"/>
                                          </p:stCondLst>
                                        </p:cTn>
                                        <p:tgtEl>
                                          <p:spTgt spid="48155"/>
                                        </p:tgtEl>
                                        <p:attrNameLst>
                                          <p:attrName>style.visibility</p:attrName>
                                        </p:attrNameLst>
                                      </p:cBhvr>
                                      <p:to>
                                        <p:strVal val="visible"/>
                                      </p:to>
                                    </p:set>
                                    <p:anim calcmode="lin" valueType="num">
                                      <p:cBhvr additive="base">
                                        <p:cTn id="64" dur="500" fill="hold"/>
                                        <p:tgtEl>
                                          <p:spTgt spid="48155"/>
                                        </p:tgtEl>
                                        <p:attrNameLst>
                                          <p:attrName>ppt_x</p:attrName>
                                        </p:attrNameLst>
                                      </p:cBhvr>
                                      <p:tavLst>
                                        <p:tav tm="0">
                                          <p:val>
                                            <p:strVal val="0-#ppt_w/2"/>
                                          </p:val>
                                        </p:tav>
                                        <p:tav tm="100000">
                                          <p:val>
                                            <p:strVal val="#ppt_x"/>
                                          </p:val>
                                        </p:tav>
                                      </p:tavLst>
                                    </p:anim>
                                    <p:anim calcmode="lin" valueType="num">
                                      <p:cBhvr additive="base">
                                        <p:cTn id="65" dur="500" fill="hold"/>
                                        <p:tgtEl>
                                          <p:spTgt spid="48155"/>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8" fill="hold" nodeType="clickEffect">
                                  <p:stCondLst>
                                    <p:cond delay="0"/>
                                  </p:stCondLst>
                                  <p:childTnLst>
                                    <p:set>
                                      <p:cBhvr>
                                        <p:cTn id="69" dur="1" fill="hold">
                                          <p:stCondLst>
                                            <p:cond delay="0"/>
                                          </p:stCondLst>
                                        </p:cTn>
                                        <p:tgtEl>
                                          <p:spTgt spid="48152"/>
                                        </p:tgtEl>
                                        <p:attrNameLst>
                                          <p:attrName>style.visibility</p:attrName>
                                        </p:attrNameLst>
                                      </p:cBhvr>
                                      <p:to>
                                        <p:strVal val="visible"/>
                                      </p:to>
                                    </p:set>
                                    <p:anim calcmode="lin" valueType="num">
                                      <p:cBhvr additive="base">
                                        <p:cTn id="70" dur="500" fill="hold"/>
                                        <p:tgtEl>
                                          <p:spTgt spid="48152"/>
                                        </p:tgtEl>
                                        <p:attrNameLst>
                                          <p:attrName>ppt_x</p:attrName>
                                        </p:attrNameLst>
                                      </p:cBhvr>
                                      <p:tavLst>
                                        <p:tav tm="0">
                                          <p:val>
                                            <p:strVal val="0-#ppt_w/2"/>
                                          </p:val>
                                        </p:tav>
                                        <p:tav tm="100000">
                                          <p:val>
                                            <p:strVal val="#ppt_x"/>
                                          </p:val>
                                        </p:tav>
                                      </p:tavLst>
                                    </p:anim>
                                    <p:anim calcmode="lin" valueType="num">
                                      <p:cBhvr additive="base">
                                        <p:cTn id="71" dur="500" fill="hold"/>
                                        <p:tgtEl>
                                          <p:spTgt spid="48152"/>
                                        </p:tgtEl>
                                        <p:attrNameLst>
                                          <p:attrName>ppt_y</p:attrName>
                                        </p:attrNameLst>
                                      </p:cBhvr>
                                      <p:tavLst>
                                        <p:tav tm="0">
                                          <p:val>
                                            <p:strVal val="#ppt_y"/>
                                          </p:val>
                                        </p:tav>
                                        <p:tav tm="100000">
                                          <p:val>
                                            <p:strVal val="#ppt_y"/>
                                          </p:val>
                                        </p:tav>
                                      </p:tavLst>
                                    </p:anim>
                                  </p:childTnLst>
                                </p:cTn>
                              </p:par>
                            </p:childTnLst>
                          </p:cTn>
                        </p:par>
                        <p:par>
                          <p:cTn id="72" fill="hold">
                            <p:stCondLst>
                              <p:cond delay="500"/>
                            </p:stCondLst>
                            <p:childTnLst>
                              <p:par>
                                <p:cTn id="73" presetID="2" presetClass="entr" presetSubtype="8" fill="hold" nodeType="afterEffect">
                                  <p:stCondLst>
                                    <p:cond delay="0"/>
                                  </p:stCondLst>
                                  <p:childTnLst>
                                    <p:set>
                                      <p:cBhvr>
                                        <p:cTn id="74" dur="1" fill="hold">
                                          <p:stCondLst>
                                            <p:cond delay="0"/>
                                          </p:stCondLst>
                                        </p:cTn>
                                        <p:tgtEl>
                                          <p:spTgt spid="48156"/>
                                        </p:tgtEl>
                                        <p:attrNameLst>
                                          <p:attrName>style.visibility</p:attrName>
                                        </p:attrNameLst>
                                      </p:cBhvr>
                                      <p:to>
                                        <p:strVal val="visible"/>
                                      </p:to>
                                    </p:set>
                                    <p:anim calcmode="lin" valueType="num">
                                      <p:cBhvr additive="base">
                                        <p:cTn id="75" dur="500" fill="hold"/>
                                        <p:tgtEl>
                                          <p:spTgt spid="48156"/>
                                        </p:tgtEl>
                                        <p:attrNameLst>
                                          <p:attrName>ppt_x</p:attrName>
                                        </p:attrNameLst>
                                      </p:cBhvr>
                                      <p:tavLst>
                                        <p:tav tm="0">
                                          <p:val>
                                            <p:strVal val="0-#ppt_w/2"/>
                                          </p:val>
                                        </p:tav>
                                        <p:tav tm="100000">
                                          <p:val>
                                            <p:strVal val="#ppt_x"/>
                                          </p:val>
                                        </p:tav>
                                      </p:tavLst>
                                    </p:anim>
                                    <p:anim calcmode="lin" valueType="num">
                                      <p:cBhvr additive="base">
                                        <p:cTn id="76" dur="500" fill="hold"/>
                                        <p:tgtEl>
                                          <p:spTgt spid="481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p:bldP spid="48132" grpId="0" build="p"/>
      <p:bldP spid="48139" grpId="0"/>
      <p:bldP spid="48143" grpId="0" build="p"/>
      <p:bldP spid="48153" grpId="0"/>
    </p:bldLst>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Text Box 2"/>
          <p:cNvSpPr txBox="1"/>
          <p:nvPr/>
        </p:nvSpPr>
        <p:spPr>
          <a:xfrm>
            <a:off x="465138" y="304800"/>
            <a:ext cx="3962400" cy="457200"/>
          </a:xfrm>
          <a:prstGeom prst="rect">
            <a:avLst/>
          </a:prstGeom>
          <a:noFill/>
          <a:ln w="9525">
            <a:noFill/>
          </a:ln>
        </p:spPr>
        <p:txBody>
          <a:bodyPr anchor="ctr" anchorCtr="0">
            <a:spAutoFit/>
          </a:bodyPr>
          <a:lstStyle/>
          <a:p>
            <a:pPr algn="ctr" eaLnBrk="0" hangingPunct="0">
              <a:spcBef>
                <a:spcPct val="50000"/>
              </a:spcBef>
            </a:pPr>
            <a:r>
              <a:rPr lang="en-US" altLang="zh-CN" sz="2400" b="1" dirty="0">
                <a:latin typeface="Times New Roman" panose="02020603050405020304" pitchFamily="18" charset="0"/>
              </a:rPr>
              <a:t>3. </a:t>
            </a:r>
            <a:r>
              <a:rPr lang="zh-CN" altLang="en-US" sz="2400" b="1" dirty="0">
                <a:latin typeface="Times New Roman" panose="02020603050405020304" pitchFamily="18" charset="0"/>
              </a:rPr>
              <a:t>理想电压源的开路与短路</a:t>
            </a:r>
            <a:endParaRPr lang="zh-CN" altLang="en-US" sz="2000" b="1" dirty="0">
              <a:latin typeface="Times New Roman" panose="02020603050405020304" pitchFamily="18" charset="0"/>
            </a:endParaRPr>
          </a:p>
        </p:txBody>
      </p:sp>
      <p:sp>
        <p:nvSpPr>
          <p:cNvPr id="49155" name="Text Box 3"/>
          <p:cNvSpPr txBox="1"/>
          <p:nvPr/>
        </p:nvSpPr>
        <p:spPr>
          <a:xfrm>
            <a:off x="3200400" y="762000"/>
            <a:ext cx="2293938" cy="519113"/>
          </a:xfrm>
          <a:prstGeom prst="rect">
            <a:avLst/>
          </a:prstGeom>
          <a:noFill/>
          <a:ln w="9525">
            <a:noFill/>
          </a:ln>
        </p:spPr>
        <p:txBody>
          <a:bodyPr wrap="none" anchor="ctr" anchorCtr="0">
            <a:spAutoFit/>
          </a:bodyPr>
          <a:lstStyle/>
          <a:p>
            <a:pPr algn="ctr" eaLnBrk="0" hangingPunct="0">
              <a:spcBef>
                <a:spcPct val="50000"/>
              </a:spcBef>
            </a:pPr>
            <a:r>
              <a:rPr lang="en-US" altLang="zh-CN" sz="2400" b="1" dirty="0">
                <a:latin typeface="Times New Roman" panose="02020603050405020304" pitchFamily="18" charset="0"/>
              </a:rPr>
              <a:t>(1) </a:t>
            </a:r>
            <a:r>
              <a:rPr lang="zh-CN" altLang="en-US" sz="2400" b="1" dirty="0">
                <a:latin typeface="Times New Roman" panose="02020603050405020304" pitchFamily="18" charset="0"/>
              </a:rPr>
              <a:t>开路：</a:t>
            </a:r>
            <a:r>
              <a:rPr lang="en-US" altLang="zh-CN" sz="2400" b="1" i="1" dirty="0">
                <a:latin typeface="Times New Roman" panose="02020603050405020304" pitchFamily="18" charset="0"/>
              </a:rPr>
              <a:t>R</a:t>
            </a:r>
            <a:r>
              <a:rPr lang="en-US" altLang="zh-CN" sz="2400" b="1" dirty="0">
                <a:latin typeface="Times New Roman" panose="02020603050405020304" pitchFamily="18" charset="0"/>
              </a:rPr>
              <a:t></a:t>
            </a:r>
            <a:r>
              <a:rPr lang="en-US" altLang="zh-CN" b="1" dirty="0">
                <a:latin typeface="Times New Roman" panose="02020603050405020304" pitchFamily="18" charset="0"/>
              </a:rPr>
              <a:t></a:t>
            </a:r>
            <a:endParaRPr lang="en-US" altLang="zh-CN" sz="2000" b="1" dirty="0">
              <a:latin typeface="Times New Roman" panose="02020603050405020304" pitchFamily="18" charset="0"/>
            </a:endParaRPr>
          </a:p>
        </p:txBody>
      </p:sp>
      <p:sp>
        <p:nvSpPr>
          <p:cNvPr id="49156" name="Text Box 4"/>
          <p:cNvSpPr txBox="1"/>
          <p:nvPr/>
        </p:nvSpPr>
        <p:spPr>
          <a:xfrm>
            <a:off x="3276600" y="1447800"/>
            <a:ext cx="2459038" cy="495300"/>
          </a:xfrm>
          <a:prstGeom prst="rect">
            <a:avLst/>
          </a:prstGeom>
          <a:noFill/>
          <a:ln w="9525">
            <a:noFill/>
          </a:ln>
        </p:spPr>
        <p:txBody>
          <a:bodyPr anchor="ctr" anchorCtr="0"/>
          <a:lstStyle/>
          <a:p>
            <a:pPr marL="476250" indent="-476250" algn="just" eaLnBrk="0" hangingPunct="0">
              <a:lnSpc>
                <a:spcPct val="120000"/>
              </a:lnSpc>
              <a:spcBef>
                <a:spcPct val="50000"/>
              </a:spcBef>
            </a:pPr>
            <a:r>
              <a:rPr lang="en-US" altLang="zh-CN" sz="2400" b="1" dirty="0">
                <a:latin typeface="Times New Roman" panose="02020603050405020304" pitchFamily="18" charset="0"/>
              </a:rPr>
              <a:t>(2) </a:t>
            </a:r>
            <a:r>
              <a:rPr lang="zh-CN" altLang="en-US" sz="2400" b="1" dirty="0">
                <a:latin typeface="Times New Roman" panose="02020603050405020304" pitchFamily="18" charset="0"/>
              </a:rPr>
              <a:t>短路：</a:t>
            </a:r>
            <a:r>
              <a:rPr lang="en-US" altLang="zh-CN" sz="2400" b="1" i="1" dirty="0">
                <a:latin typeface="Times New Roman" panose="02020603050405020304" pitchFamily="18" charset="0"/>
              </a:rPr>
              <a:t>R</a:t>
            </a:r>
            <a:r>
              <a:rPr lang="en-US" altLang="zh-CN" sz="2400" b="1" dirty="0">
                <a:latin typeface="Times New Roman" panose="02020603050405020304" pitchFamily="18" charset="0"/>
              </a:rPr>
              <a:t>=0</a:t>
            </a:r>
            <a:endParaRPr lang="en-US" altLang="zh-CN" sz="2400" b="1" dirty="0">
              <a:latin typeface="Times New Roman" panose="02020603050405020304" pitchFamily="18" charset="0"/>
            </a:endParaRPr>
          </a:p>
        </p:txBody>
      </p:sp>
      <p:sp>
        <p:nvSpPr>
          <p:cNvPr id="49157" name="Text Box 5"/>
          <p:cNvSpPr txBox="1"/>
          <p:nvPr/>
        </p:nvSpPr>
        <p:spPr>
          <a:xfrm>
            <a:off x="3048000" y="2971800"/>
            <a:ext cx="6096000" cy="968375"/>
          </a:xfrm>
          <a:prstGeom prst="rect">
            <a:avLst/>
          </a:prstGeom>
          <a:noFill/>
          <a:ln w="9525">
            <a:noFill/>
          </a:ln>
        </p:spPr>
        <p:txBody>
          <a:bodyPr anchor="ctr" anchorCtr="0">
            <a:spAutoFit/>
          </a:bodyPr>
          <a:lstStyle/>
          <a:p>
            <a:pPr marL="285750" indent="-285750" algn="just" eaLnBrk="0" hangingPunct="0">
              <a:lnSpc>
                <a:spcPct val="120000"/>
              </a:lnSpc>
              <a:spcBef>
                <a:spcPct val="50000"/>
              </a:spcBef>
            </a:pPr>
            <a:r>
              <a:rPr lang="zh-CN" altLang="en-US" sz="2400" b="1" dirty="0">
                <a:solidFill>
                  <a:srgbClr val="FF0000"/>
                </a:solidFill>
                <a:latin typeface="Times New Roman" panose="02020603050405020304" pitchFamily="18" charset="0"/>
              </a:rPr>
              <a:t>* 实际电压源也不允许短路。因其内阻小，若短路，电流很大，可能烧毁电源。</a:t>
            </a:r>
            <a:endParaRPr lang="zh-CN" altLang="en-US" sz="2400" b="1" dirty="0">
              <a:solidFill>
                <a:srgbClr val="FF0000"/>
              </a:solidFill>
              <a:latin typeface="Times New Roman" panose="02020603050405020304" pitchFamily="18" charset="0"/>
            </a:endParaRPr>
          </a:p>
        </p:txBody>
      </p:sp>
      <p:sp>
        <p:nvSpPr>
          <p:cNvPr id="49158" name="Text Box 6"/>
          <p:cNvSpPr txBox="1"/>
          <p:nvPr/>
        </p:nvSpPr>
        <p:spPr>
          <a:xfrm>
            <a:off x="3810000" y="4953000"/>
            <a:ext cx="1557338" cy="579438"/>
          </a:xfrm>
          <a:prstGeom prst="rect">
            <a:avLst/>
          </a:prstGeom>
          <a:noFill/>
          <a:ln w="9525">
            <a:noFill/>
          </a:ln>
        </p:spPr>
        <p:txBody>
          <a:bodyPr wrap="none" anchor="ctr" anchorCtr="0">
            <a:spAutoFit/>
          </a:bodyPr>
          <a:lstStyle/>
          <a:p>
            <a:pPr algn="ctr" eaLnBrk="0" hangingPunct="0">
              <a:spcBef>
                <a:spcPct val="50000"/>
              </a:spcBef>
            </a:pPr>
            <a:r>
              <a:rPr lang="en-US" altLang="zh-CN" sz="3200" b="1" i="1" dirty="0">
                <a:latin typeface="Times New Roman" panose="02020603050405020304" pitchFamily="18" charset="0"/>
              </a:rPr>
              <a:t>u</a:t>
            </a:r>
            <a:r>
              <a:rPr lang="en-US" altLang="zh-CN" sz="3200" b="1" dirty="0">
                <a:latin typeface="Times New Roman" panose="02020603050405020304" pitchFamily="18" charset="0"/>
              </a:rPr>
              <a:t>=</a:t>
            </a:r>
            <a:r>
              <a:rPr lang="en-US" altLang="zh-CN" sz="3200" b="1" i="1" dirty="0">
                <a:latin typeface="Times New Roman" panose="02020603050405020304" pitchFamily="18" charset="0"/>
              </a:rPr>
              <a:t>U</a:t>
            </a:r>
            <a:r>
              <a:rPr lang="en-US" altLang="zh-CN" sz="3200" b="1" baseline="-25000" dirty="0">
                <a:latin typeface="Times New Roman" panose="02020603050405020304" pitchFamily="18" charset="0"/>
              </a:rPr>
              <a:t>S</a:t>
            </a:r>
            <a:r>
              <a:rPr lang="en-US" altLang="zh-CN" sz="3200" b="1" i="1" dirty="0">
                <a:latin typeface="Times New Roman" panose="02020603050405020304" pitchFamily="18" charset="0"/>
              </a:rPr>
              <a:t>–ri</a:t>
            </a:r>
            <a:endParaRPr lang="en-US" altLang="zh-CN" sz="2400" b="1" dirty="0">
              <a:latin typeface="Times New Roman" panose="02020603050405020304" pitchFamily="18" charset="0"/>
            </a:endParaRPr>
          </a:p>
        </p:txBody>
      </p:sp>
      <p:sp>
        <p:nvSpPr>
          <p:cNvPr id="49159" name="Text Box 7"/>
          <p:cNvSpPr txBox="1"/>
          <p:nvPr/>
        </p:nvSpPr>
        <p:spPr>
          <a:xfrm>
            <a:off x="231775" y="5257800"/>
            <a:ext cx="1716088" cy="457200"/>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实际电压源</a:t>
            </a:r>
            <a:endParaRPr lang="zh-CN" altLang="en-US" sz="2400" b="1" dirty="0">
              <a:latin typeface="Times New Roman" panose="02020603050405020304" pitchFamily="18" charset="0"/>
            </a:endParaRPr>
          </a:p>
        </p:txBody>
      </p:sp>
      <p:graphicFrame>
        <p:nvGraphicFramePr>
          <p:cNvPr id="49160" name="Object 8"/>
          <p:cNvGraphicFramePr>
            <a:graphicFrameLocks noChangeAspect="1"/>
          </p:cNvGraphicFramePr>
          <p:nvPr/>
        </p:nvGraphicFramePr>
        <p:xfrm>
          <a:off x="0" y="533400"/>
          <a:ext cx="3352800" cy="3098800"/>
        </p:xfrm>
        <a:graphic>
          <a:graphicData uri="http://schemas.openxmlformats.org/presentationml/2006/ole">
            <mc:AlternateContent xmlns:mc="http://schemas.openxmlformats.org/markup-compatibility/2006">
              <mc:Choice xmlns:v="urn:schemas-microsoft-com:vml" Requires="v">
                <p:oleObj spid="_x0000_s2" name="" r:id="rId1" imgW="2914015" imgH="2688590" progId="Visio.Drawing.11">
                  <p:embed/>
                </p:oleObj>
              </mc:Choice>
              <mc:Fallback>
                <p:oleObj name="" r:id="rId1" imgW="2914015" imgH="2688590" progId="Visio.Drawing.11">
                  <p:embed/>
                  <p:pic>
                    <p:nvPicPr>
                      <p:cNvPr id="0" name="图片 3161"/>
                      <p:cNvPicPr/>
                      <p:nvPr/>
                    </p:nvPicPr>
                    <p:blipFill>
                      <a:blip r:embed="rId2"/>
                      <a:stretch>
                        <a:fillRect/>
                      </a:stretch>
                    </p:blipFill>
                    <p:spPr>
                      <a:xfrm>
                        <a:off x="0" y="533400"/>
                        <a:ext cx="3352800" cy="3098800"/>
                      </a:xfrm>
                      <a:prstGeom prst="rect">
                        <a:avLst/>
                      </a:prstGeom>
                      <a:noFill/>
                      <a:ln w="38100">
                        <a:noFill/>
                        <a:miter/>
                      </a:ln>
                    </p:spPr>
                  </p:pic>
                </p:oleObj>
              </mc:Fallback>
            </mc:AlternateContent>
          </a:graphicData>
        </a:graphic>
      </p:graphicFrame>
      <p:graphicFrame>
        <p:nvGraphicFramePr>
          <p:cNvPr id="49161" name="Object 9"/>
          <p:cNvGraphicFramePr>
            <a:graphicFrameLocks noChangeAspect="1"/>
          </p:cNvGraphicFramePr>
          <p:nvPr/>
        </p:nvGraphicFramePr>
        <p:xfrm>
          <a:off x="1752600" y="3733800"/>
          <a:ext cx="1720850" cy="2932113"/>
        </p:xfrm>
        <a:graphic>
          <a:graphicData uri="http://schemas.openxmlformats.org/presentationml/2006/ole">
            <mc:AlternateContent xmlns:mc="http://schemas.openxmlformats.org/markup-compatibility/2006">
              <mc:Choice xmlns:v="urn:schemas-microsoft-com:vml" Requires="v">
                <p:oleObj spid="_x0000_s3" name="" r:id="rId3" imgW="1478280" imgH="2511425" progId="Visio.Drawing.11">
                  <p:embed/>
                </p:oleObj>
              </mc:Choice>
              <mc:Fallback>
                <p:oleObj name="" r:id="rId3" imgW="1478280" imgH="2511425" progId="Visio.Drawing.11">
                  <p:embed/>
                  <p:pic>
                    <p:nvPicPr>
                      <p:cNvPr id="0" name="图片 3159"/>
                      <p:cNvPicPr/>
                      <p:nvPr/>
                    </p:nvPicPr>
                    <p:blipFill>
                      <a:blip r:embed="rId4"/>
                      <a:stretch>
                        <a:fillRect/>
                      </a:stretch>
                    </p:blipFill>
                    <p:spPr>
                      <a:xfrm>
                        <a:off x="1752600" y="3733800"/>
                        <a:ext cx="1720850" cy="2932113"/>
                      </a:xfrm>
                      <a:prstGeom prst="rect">
                        <a:avLst/>
                      </a:prstGeom>
                      <a:noFill/>
                      <a:ln w="38100">
                        <a:noFill/>
                        <a:miter/>
                      </a:ln>
                    </p:spPr>
                  </p:pic>
                </p:oleObj>
              </mc:Fallback>
            </mc:AlternateContent>
          </a:graphicData>
        </a:graphic>
      </p:graphicFrame>
      <p:graphicFrame>
        <p:nvGraphicFramePr>
          <p:cNvPr id="49162" name="Object 10"/>
          <p:cNvGraphicFramePr>
            <a:graphicFrameLocks noChangeAspect="1"/>
          </p:cNvGraphicFramePr>
          <p:nvPr/>
        </p:nvGraphicFramePr>
        <p:xfrm>
          <a:off x="6019800" y="4267200"/>
          <a:ext cx="2147888" cy="2392363"/>
        </p:xfrm>
        <a:graphic>
          <a:graphicData uri="http://schemas.openxmlformats.org/presentationml/2006/ole">
            <mc:AlternateContent xmlns:mc="http://schemas.openxmlformats.org/markup-compatibility/2006">
              <mc:Choice xmlns:v="urn:schemas-microsoft-com:vml" Requires="v">
                <p:oleObj spid="_x0000_s4" name="" r:id="rId5" imgW="1974850" imgH="2194560" progId="Visio.Drawing.11">
                  <p:embed/>
                </p:oleObj>
              </mc:Choice>
              <mc:Fallback>
                <p:oleObj name="" r:id="rId5" imgW="1974850" imgH="2194560" progId="Visio.Drawing.11">
                  <p:embed/>
                  <p:pic>
                    <p:nvPicPr>
                      <p:cNvPr id="0" name="图片 3160"/>
                      <p:cNvPicPr/>
                      <p:nvPr/>
                    </p:nvPicPr>
                    <p:blipFill>
                      <a:blip r:embed="rId6"/>
                      <a:stretch>
                        <a:fillRect/>
                      </a:stretch>
                    </p:blipFill>
                    <p:spPr>
                      <a:xfrm>
                        <a:off x="6019800" y="4267200"/>
                        <a:ext cx="2147888" cy="2392363"/>
                      </a:xfrm>
                      <a:prstGeom prst="rect">
                        <a:avLst/>
                      </a:prstGeom>
                      <a:noFill/>
                      <a:ln w="38100">
                        <a:noFill/>
                        <a:miter/>
                      </a:ln>
                    </p:spPr>
                  </p:pic>
                </p:oleObj>
              </mc:Fallback>
            </mc:AlternateContent>
          </a:graphicData>
        </a:graphic>
      </p:graphicFrame>
      <p:sp>
        <p:nvSpPr>
          <p:cNvPr id="49163" name="AutoShape 11"/>
          <p:cNvSpPr/>
          <p:nvPr/>
        </p:nvSpPr>
        <p:spPr>
          <a:xfrm rot="-1357119">
            <a:off x="6858000" y="4419600"/>
            <a:ext cx="990600" cy="304800"/>
          </a:xfrm>
          <a:prstGeom prst="leftArrow">
            <a:avLst>
              <a:gd name="adj1" fmla="val 50000"/>
              <a:gd name="adj2" fmla="val 81250"/>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graphicFrame>
        <p:nvGraphicFramePr>
          <p:cNvPr id="49164" name="对象 49163"/>
          <p:cNvGraphicFramePr>
            <a:graphicFrameLocks noChangeAspect="1"/>
          </p:cNvGraphicFramePr>
          <p:nvPr/>
        </p:nvGraphicFramePr>
        <p:xfrm>
          <a:off x="7848600" y="4038600"/>
          <a:ext cx="460375" cy="508000"/>
        </p:xfrm>
        <a:graphic>
          <a:graphicData uri="http://schemas.openxmlformats.org/presentationml/2006/ole">
            <mc:AlternateContent xmlns:mc="http://schemas.openxmlformats.org/markup-compatibility/2006">
              <mc:Choice xmlns:v="urn:schemas-microsoft-com:vml" Requires="v">
                <p:oleObj spid="_x0000_s5" name="" r:id="rId7" imgW="234315" imgH="260350" progId="">
                  <p:embed/>
                </p:oleObj>
              </mc:Choice>
              <mc:Fallback>
                <p:oleObj name="" r:id="rId7" imgW="234315" imgH="260350" progId="">
                  <p:embed/>
                  <p:pic>
                    <p:nvPicPr>
                      <p:cNvPr id="0" name="图片 3162"/>
                      <p:cNvPicPr/>
                      <p:nvPr/>
                    </p:nvPicPr>
                    <p:blipFill>
                      <a:blip r:embed="rId8"/>
                      <a:stretch>
                        <a:fillRect/>
                      </a:stretch>
                    </p:blipFill>
                    <p:spPr>
                      <a:xfrm>
                        <a:off x="7848600" y="4038600"/>
                        <a:ext cx="460375" cy="508000"/>
                      </a:xfrm>
                      <a:prstGeom prst="rect">
                        <a:avLst/>
                      </a:prstGeom>
                      <a:noFill/>
                      <a:ln w="38100">
                        <a:noFill/>
                        <a:miter/>
                      </a:ln>
                    </p:spPr>
                  </p:pic>
                </p:oleObj>
              </mc:Fallback>
            </mc:AlternateContent>
          </a:graphicData>
        </a:graphic>
      </p:graphicFrame>
      <p:sp>
        <p:nvSpPr>
          <p:cNvPr id="49165" name="Line 13"/>
          <p:cNvSpPr/>
          <p:nvPr/>
        </p:nvSpPr>
        <p:spPr>
          <a:xfrm>
            <a:off x="6248400" y="4724400"/>
            <a:ext cx="1752600" cy="457200"/>
          </a:xfrm>
          <a:prstGeom prst="line">
            <a:avLst/>
          </a:prstGeom>
          <a:ln w="47625" cap="flat" cmpd="sng">
            <a:solidFill>
              <a:srgbClr val="FF0000"/>
            </a:solidFill>
            <a:prstDash val="solid"/>
            <a:headEnd type="none" w="med" len="med"/>
            <a:tailEnd type="none" w="med" len="med"/>
          </a:ln>
        </p:spPr>
        <p:txBody>
          <a:bodyPr/>
          <a:lstStyle/>
          <a:p>
            <a:endParaRPr lang="zh-CN" altLang="en-US"/>
          </a:p>
        </p:txBody>
      </p:sp>
      <p:sp>
        <p:nvSpPr>
          <p:cNvPr id="49166" name="Rectangle 14"/>
          <p:cNvSpPr/>
          <p:nvPr/>
        </p:nvSpPr>
        <p:spPr>
          <a:xfrm>
            <a:off x="5943600" y="762000"/>
            <a:ext cx="2112963" cy="519113"/>
          </a:xfrm>
          <a:prstGeom prst="rect">
            <a:avLst/>
          </a:prstGeom>
          <a:noFill/>
          <a:ln w="9525">
            <a:noFill/>
          </a:ln>
        </p:spPr>
        <p:txBody>
          <a:bodyPr wrap="none" anchor="ctr" anchorCtr="0">
            <a:spAutoFit/>
          </a:bodyPr>
          <a:lstStyle/>
          <a:p>
            <a:pPr algn="ctr" eaLnBrk="0" hangingPunct="0">
              <a:spcBef>
                <a:spcPct val="50000"/>
              </a:spcBef>
            </a:pPr>
            <a:r>
              <a:rPr lang="en-US" altLang="zh-CN" b="1" i="1" dirty="0">
                <a:latin typeface="Times New Roman" panose="02020603050405020304" pitchFamily="18" charset="0"/>
              </a:rPr>
              <a:t>i</a:t>
            </a:r>
            <a:r>
              <a:rPr lang="en-US" altLang="zh-CN" b="1" dirty="0">
                <a:latin typeface="Times New Roman" panose="02020603050405020304" pitchFamily="18" charset="0"/>
              </a:rPr>
              <a:t>=0</a:t>
            </a:r>
            <a:r>
              <a:rPr lang="zh-CN" altLang="en-US" b="1" dirty="0">
                <a:latin typeface="Times New Roman" panose="02020603050405020304" pitchFamily="18" charset="0"/>
              </a:rPr>
              <a:t>，</a:t>
            </a:r>
            <a:r>
              <a:rPr lang="en-US" altLang="zh-CN" b="1" i="1" dirty="0">
                <a:latin typeface="Times New Roman" panose="02020603050405020304" pitchFamily="18" charset="0"/>
              </a:rPr>
              <a:t>u</a:t>
            </a:r>
            <a:r>
              <a:rPr lang="en-US" altLang="zh-CN" b="1" dirty="0">
                <a:latin typeface="Times New Roman" panose="02020603050405020304" pitchFamily="18" charset="0"/>
              </a:rPr>
              <a:t>=</a:t>
            </a:r>
            <a:r>
              <a:rPr lang="en-US" altLang="zh-CN" b="1" i="1" dirty="0">
                <a:latin typeface="Times New Roman" panose="02020603050405020304" pitchFamily="18" charset="0"/>
              </a:rPr>
              <a:t>u</a:t>
            </a:r>
            <a:r>
              <a:rPr lang="en-US" altLang="zh-CN" b="1" baseline="-25000" dirty="0">
                <a:latin typeface="Times New Roman" panose="02020603050405020304" pitchFamily="18" charset="0"/>
              </a:rPr>
              <a:t>S</a:t>
            </a:r>
            <a:r>
              <a:rPr lang="zh-CN" altLang="en-US" b="1" dirty="0">
                <a:latin typeface="Times New Roman" panose="02020603050405020304" pitchFamily="18" charset="0"/>
              </a:rPr>
              <a:t>。</a:t>
            </a:r>
            <a:endParaRPr lang="zh-CN" altLang="en-US" b="1" dirty="0">
              <a:latin typeface="Times New Roman" panose="02020603050405020304" pitchFamily="18" charset="0"/>
            </a:endParaRPr>
          </a:p>
        </p:txBody>
      </p:sp>
      <p:sp>
        <p:nvSpPr>
          <p:cNvPr id="49167" name="Rectangle 15"/>
          <p:cNvSpPr/>
          <p:nvPr/>
        </p:nvSpPr>
        <p:spPr>
          <a:xfrm>
            <a:off x="3352800" y="1905000"/>
            <a:ext cx="5410200" cy="1042988"/>
          </a:xfrm>
          <a:prstGeom prst="rect">
            <a:avLst/>
          </a:prstGeom>
          <a:noFill/>
          <a:ln w="9525">
            <a:noFill/>
          </a:ln>
        </p:spPr>
        <p:txBody>
          <a:bodyPr anchor="ctr" anchorCtr="0">
            <a:spAutoFit/>
          </a:bodyPr>
          <a:lstStyle/>
          <a:p>
            <a:pPr eaLnBrk="0" hangingPunct="0">
              <a:lnSpc>
                <a:spcPct val="120000"/>
              </a:lnSpc>
              <a:spcBef>
                <a:spcPct val="50000"/>
              </a:spcBef>
            </a:pPr>
            <a:r>
              <a:rPr lang="en-US" altLang="zh-CN" b="1" i="1" dirty="0">
                <a:latin typeface="Times New Roman" panose="02020603050405020304" pitchFamily="18" charset="0"/>
              </a:rPr>
              <a:t>i </a:t>
            </a:r>
            <a:r>
              <a:rPr lang="en-US" altLang="zh-CN" sz="2400" b="1" dirty="0">
                <a:latin typeface="Times New Roman" panose="02020603050405020304" pitchFamily="18" charset="0"/>
              </a:rPr>
              <a:t></a:t>
            </a:r>
            <a:r>
              <a:rPr lang="en-US" altLang="zh-CN" b="1" dirty="0">
                <a:latin typeface="Times New Roman" panose="02020603050405020304" pitchFamily="18" charset="0"/>
              </a:rPr>
              <a:t></a:t>
            </a:r>
            <a:r>
              <a:rPr lang="en-US" altLang="zh-CN" b="1" i="1" dirty="0">
                <a:latin typeface="Times New Roman" panose="02020603050405020304" pitchFamily="18" charset="0"/>
              </a:rPr>
              <a:t> </a:t>
            </a:r>
            <a:r>
              <a:rPr lang="zh-CN" altLang="en-US" b="1" dirty="0">
                <a:latin typeface="Times New Roman" panose="02020603050405020304" pitchFamily="18" charset="0"/>
              </a:rPr>
              <a:t>，</a:t>
            </a:r>
            <a:r>
              <a:rPr lang="zh-CN" altLang="en-US" sz="2400" b="1" dirty="0">
                <a:latin typeface="Times New Roman" panose="02020603050405020304" pitchFamily="18" charset="0"/>
              </a:rPr>
              <a:t>理想电源出现病态，因此理想电压源不允许短路。</a:t>
            </a:r>
            <a:endParaRPr lang="zh-CN" altLang="en-US" sz="2400" b="1"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91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4" presetClass="entr" presetSubtype="0" fill="hold" nodeType="clickEffect">
                                  <p:stCondLst>
                                    <p:cond delay="0"/>
                                  </p:stCondLst>
                                  <p:childTnLst>
                                    <p:set>
                                      <p:cBhvr>
                                        <p:cTn id="10" dur="1" fill="hold">
                                          <p:stCondLst>
                                            <p:cond delay="499"/>
                                          </p:stCondLst>
                                        </p:cTn>
                                        <p:tgtEl>
                                          <p:spTgt spid="49160"/>
                                        </p:tgtEl>
                                        <p:attrNameLst>
                                          <p:attrName>style.visibility</p:attrName>
                                        </p:attrNameLst>
                                      </p:cBhvr>
                                      <p:to>
                                        <p:strVal val="visible"/>
                                      </p:to>
                                    </p:set>
                                    <p:anim calcmode="lin" valueType="num">
                                      <p:cBhvr>
                                        <p:cTn id="11" dur="1" fill="hold"/>
                                        <p:tgtEl>
                                          <p:spTgt spid="49160"/>
                                        </p:tgtEl>
                                      </p:cBhvr>
                                    </p:anim>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4915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4" presetClass="entr" presetSubtype="0" fill="hold" grpId="0" nodeType="clickEffect">
                                  <p:stCondLst>
                                    <p:cond delay="0"/>
                                  </p:stCondLst>
                                  <p:childTnLst>
                                    <p:set>
                                      <p:cBhvr>
                                        <p:cTn id="19" dur="1" fill="hold">
                                          <p:stCondLst>
                                            <p:cond delay="499"/>
                                          </p:stCondLst>
                                        </p:cTn>
                                        <p:tgtEl>
                                          <p:spTgt spid="49166"/>
                                        </p:tgtEl>
                                        <p:attrNameLst>
                                          <p:attrName>style.visibility</p:attrName>
                                        </p:attrNameLst>
                                      </p:cBhvr>
                                      <p:to>
                                        <p:strVal val="visible"/>
                                      </p:to>
                                    </p:set>
                                    <p:anim calcmode="lin" valueType="num">
                                      <p:cBhvr>
                                        <p:cTn id="20" dur="1" fill="hold"/>
                                        <p:tgtEl>
                                          <p:spTgt spid="49166"/>
                                        </p:tgtEl>
                                      </p:cBhvr>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4915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4" presetClass="entr" presetSubtype="0" fill="hold" grpId="0" nodeType="clickEffect">
                                  <p:stCondLst>
                                    <p:cond delay="0"/>
                                  </p:stCondLst>
                                  <p:childTnLst>
                                    <p:set>
                                      <p:cBhvr>
                                        <p:cTn id="28" dur="1" fill="hold">
                                          <p:stCondLst>
                                            <p:cond delay="499"/>
                                          </p:stCondLst>
                                        </p:cTn>
                                        <p:tgtEl>
                                          <p:spTgt spid="49167"/>
                                        </p:tgtEl>
                                        <p:attrNameLst>
                                          <p:attrName>style.visibility</p:attrName>
                                        </p:attrNameLst>
                                      </p:cBhvr>
                                      <p:to>
                                        <p:strVal val="visible"/>
                                      </p:to>
                                    </p:set>
                                    <p:anim calcmode="lin" valueType="num">
                                      <p:cBhvr>
                                        <p:cTn id="29" dur="1" fill="hold"/>
                                        <p:tgtEl>
                                          <p:spTgt spid="49167"/>
                                        </p:tgtEl>
                                      </p:cBhvr>
                                    </p:anim>
                                  </p:childTnLst>
                                </p:cTn>
                              </p:par>
                            </p:childTnLst>
                          </p:cTn>
                        </p:par>
                      </p:childTnLst>
                    </p:cTn>
                  </p:par>
                  <p:par>
                    <p:cTn id="30" fill="hold">
                      <p:stCondLst>
                        <p:cond delay="indefinite"/>
                      </p:stCondLst>
                      <p:childTnLst>
                        <p:par>
                          <p:cTn id="31" fill="hold">
                            <p:stCondLst>
                              <p:cond delay="0"/>
                            </p:stCondLst>
                            <p:childTnLst>
                              <p:par>
                                <p:cTn id="32" presetID="16" presetClass="entr" presetSubtype="37" fill="hold" grpId="0" nodeType="clickEffect">
                                  <p:stCondLst>
                                    <p:cond delay="0"/>
                                  </p:stCondLst>
                                  <p:childTnLst>
                                    <p:set>
                                      <p:cBhvr>
                                        <p:cTn id="33" dur="1" fill="hold">
                                          <p:stCondLst>
                                            <p:cond delay="0"/>
                                          </p:stCondLst>
                                        </p:cTn>
                                        <p:tgtEl>
                                          <p:spTgt spid="49157"/>
                                        </p:tgtEl>
                                        <p:attrNameLst>
                                          <p:attrName>style.visibility</p:attrName>
                                        </p:attrNameLst>
                                      </p:cBhvr>
                                      <p:to>
                                        <p:strVal val="visible"/>
                                      </p:to>
                                    </p:set>
                                    <p:animEffect transition="in" filter="barn(outVertical)">
                                      <p:cBhvr>
                                        <p:cTn id="34" dur="500"/>
                                        <p:tgtEl>
                                          <p:spTgt spid="49157"/>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iterate type="wd">
                                    <p:tmPct val="100000"/>
                                  </p:iterate>
                                  <p:childTnLst>
                                    <p:set>
                                      <p:cBhvr>
                                        <p:cTn id="38" dur="1" fill="hold">
                                          <p:stCondLst>
                                            <p:cond delay="0"/>
                                          </p:stCondLst>
                                        </p:cTn>
                                        <p:tgtEl>
                                          <p:spTgt spid="49159"/>
                                        </p:tgtEl>
                                        <p:attrNameLst>
                                          <p:attrName>style.visibility</p:attrName>
                                        </p:attrNameLst>
                                      </p:cBhvr>
                                      <p:to>
                                        <p:strVal val="visible"/>
                                      </p:to>
                                    </p:set>
                                    <p:anim calcmode="lin" valueType="num">
                                      <p:cBhvr additive="base">
                                        <p:cTn id="39" dur="300" fill="hold"/>
                                        <p:tgtEl>
                                          <p:spTgt spid="49159"/>
                                        </p:tgtEl>
                                        <p:attrNameLst>
                                          <p:attrName>ppt_x</p:attrName>
                                        </p:attrNameLst>
                                      </p:cBhvr>
                                      <p:tavLst>
                                        <p:tav tm="0">
                                          <p:val>
                                            <p:strVal val="0-#ppt_w/2"/>
                                          </p:val>
                                        </p:tav>
                                        <p:tav tm="100000">
                                          <p:val>
                                            <p:strVal val="#ppt_x"/>
                                          </p:val>
                                        </p:tav>
                                      </p:tavLst>
                                    </p:anim>
                                    <p:anim calcmode="lin" valueType="num">
                                      <p:cBhvr additive="base">
                                        <p:cTn id="40" dur="300" fill="hold"/>
                                        <p:tgtEl>
                                          <p:spTgt spid="49159"/>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4" presetClass="entr" presetSubtype="0" fill="hold" nodeType="clickEffect">
                                  <p:stCondLst>
                                    <p:cond delay="0"/>
                                  </p:stCondLst>
                                  <p:childTnLst>
                                    <p:set>
                                      <p:cBhvr>
                                        <p:cTn id="44" dur="1" fill="hold">
                                          <p:stCondLst>
                                            <p:cond delay="499"/>
                                          </p:stCondLst>
                                        </p:cTn>
                                        <p:tgtEl>
                                          <p:spTgt spid="49161"/>
                                        </p:tgtEl>
                                        <p:attrNameLst>
                                          <p:attrName>style.visibility</p:attrName>
                                        </p:attrNameLst>
                                      </p:cBhvr>
                                      <p:to>
                                        <p:strVal val="visible"/>
                                      </p:to>
                                    </p:set>
                                    <p:anim calcmode="lin" valueType="num">
                                      <p:cBhvr>
                                        <p:cTn id="45" dur="1" fill="hold"/>
                                        <p:tgtEl>
                                          <p:spTgt spid="49161"/>
                                        </p:tgtEl>
                                      </p:cBhvr>
                                    </p:anim>
                                  </p:childTnLst>
                                </p:cTn>
                              </p:par>
                            </p:childTnLst>
                          </p:cTn>
                        </p:par>
                        <p:par>
                          <p:cTn id="46" fill="hold">
                            <p:stCondLst>
                              <p:cond delay="500"/>
                            </p:stCondLst>
                            <p:childTnLst>
                              <p:par>
                                <p:cTn id="47" presetID="1" presetClass="entr" presetSubtype="0" fill="hold" grpId="0" nodeType="afterEffect">
                                  <p:stCondLst>
                                    <p:cond delay="0"/>
                                  </p:stCondLst>
                                  <p:iterate type="wd">
                                    <p:tmAbs val="300"/>
                                  </p:iterate>
                                  <p:childTnLst>
                                    <p:set>
                                      <p:cBhvr>
                                        <p:cTn id="48" dur="1" fill="hold">
                                          <p:stCondLst>
                                            <p:cond delay="299"/>
                                          </p:stCondLst>
                                        </p:cTn>
                                        <p:tgtEl>
                                          <p:spTgt spid="4915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4" presetClass="entr" presetSubtype="0" fill="hold" nodeType="clickEffect">
                                  <p:stCondLst>
                                    <p:cond delay="0"/>
                                  </p:stCondLst>
                                  <p:childTnLst>
                                    <p:set>
                                      <p:cBhvr>
                                        <p:cTn id="52" dur="1" fill="hold">
                                          <p:stCondLst>
                                            <p:cond delay="499"/>
                                          </p:stCondLst>
                                        </p:cTn>
                                        <p:tgtEl>
                                          <p:spTgt spid="49162"/>
                                        </p:tgtEl>
                                        <p:attrNameLst>
                                          <p:attrName>style.visibility</p:attrName>
                                        </p:attrNameLst>
                                      </p:cBhvr>
                                      <p:to>
                                        <p:strVal val="visible"/>
                                      </p:to>
                                    </p:set>
                                    <p:anim calcmode="lin" valueType="num">
                                      <p:cBhvr>
                                        <p:cTn id="53" dur="1" fill="hold"/>
                                        <p:tgtEl>
                                          <p:spTgt spid="49162"/>
                                        </p:tgtEl>
                                      </p:cBhvr>
                                    </p:anim>
                                  </p:childTnLst>
                                </p:cTn>
                              </p:par>
                            </p:childTnLst>
                          </p:cTn>
                        </p:par>
                      </p:childTnLst>
                    </p:cTn>
                  </p:par>
                  <p:par>
                    <p:cTn id="54" fill="hold">
                      <p:stCondLst>
                        <p:cond delay="indefinite"/>
                      </p:stCondLst>
                      <p:childTnLst>
                        <p:par>
                          <p:cTn id="55" fill="hold">
                            <p:stCondLst>
                              <p:cond delay="0"/>
                            </p:stCondLst>
                            <p:childTnLst>
                              <p:par>
                                <p:cTn id="56" presetID="24" presetClass="entr" presetSubtype="0" fill="hold" nodeType="clickEffect">
                                  <p:stCondLst>
                                    <p:cond delay="0"/>
                                  </p:stCondLst>
                                  <p:childTnLst>
                                    <p:set>
                                      <p:cBhvr>
                                        <p:cTn id="57" dur="1" fill="hold">
                                          <p:stCondLst>
                                            <p:cond delay="499"/>
                                          </p:stCondLst>
                                        </p:cTn>
                                        <p:tgtEl>
                                          <p:spTgt spid="49165"/>
                                        </p:tgtEl>
                                        <p:attrNameLst>
                                          <p:attrName>style.visibility</p:attrName>
                                        </p:attrNameLst>
                                      </p:cBhvr>
                                      <p:to>
                                        <p:strVal val="visible"/>
                                      </p:to>
                                    </p:set>
                                    <p:anim calcmode="lin" valueType="num">
                                      <p:cBhvr>
                                        <p:cTn id="58" dur="1" fill="hold"/>
                                        <p:tgtEl>
                                          <p:spTgt spid="49165"/>
                                        </p:tgtEl>
                                      </p:cBhvr>
                                    </p:anim>
                                  </p:childTnLst>
                                </p:cTn>
                              </p:par>
                            </p:childTnLst>
                          </p:cTn>
                        </p:par>
                      </p:childTnLst>
                    </p:cTn>
                  </p:par>
                  <p:par>
                    <p:cTn id="59" fill="hold">
                      <p:stCondLst>
                        <p:cond delay="indefinite"/>
                      </p:stCondLst>
                      <p:childTnLst>
                        <p:par>
                          <p:cTn id="60" fill="hold">
                            <p:stCondLst>
                              <p:cond delay="0"/>
                            </p:stCondLst>
                            <p:childTnLst>
                              <p:par>
                                <p:cTn id="61" presetID="24" presetClass="entr" presetSubtype="0" fill="hold" grpId="0" nodeType="clickEffect">
                                  <p:stCondLst>
                                    <p:cond delay="0"/>
                                  </p:stCondLst>
                                  <p:childTnLst>
                                    <p:set>
                                      <p:cBhvr>
                                        <p:cTn id="62" dur="1" fill="hold">
                                          <p:stCondLst>
                                            <p:cond delay="499"/>
                                          </p:stCondLst>
                                        </p:cTn>
                                        <p:tgtEl>
                                          <p:spTgt spid="49163"/>
                                        </p:tgtEl>
                                        <p:attrNameLst>
                                          <p:attrName>style.visibility</p:attrName>
                                        </p:attrNameLst>
                                      </p:cBhvr>
                                      <p:to>
                                        <p:strVal val="visible"/>
                                      </p:to>
                                    </p:set>
                                    <p:anim calcmode="lin" valueType="num">
                                      <p:cBhvr>
                                        <p:cTn id="63" dur="1" fill="hold"/>
                                        <p:tgtEl>
                                          <p:spTgt spid="49163"/>
                                        </p:tgtEl>
                                      </p:cBhvr>
                                    </p:anim>
                                  </p:childTnLst>
                                </p:cTn>
                              </p:par>
                            </p:childTnLst>
                          </p:cTn>
                        </p:par>
                      </p:childTnLst>
                    </p:cTn>
                  </p:par>
                  <p:par>
                    <p:cTn id="64" fill="hold">
                      <p:stCondLst>
                        <p:cond delay="indefinite"/>
                      </p:stCondLst>
                      <p:childTnLst>
                        <p:par>
                          <p:cTn id="65" fill="hold">
                            <p:stCondLst>
                              <p:cond delay="0"/>
                            </p:stCondLst>
                            <p:childTnLst>
                              <p:par>
                                <p:cTn id="66" presetID="24" presetClass="entr" presetSubtype="0" fill="hold" nodeType="clickEffect">
                                  <p:stCondLst>
                                    <p:cond delay="0"/>
                                  </p:stCondLst>
                                  <p:childTnLst>
                                    <p:set>
                                      <p:cBhvr>
                                        <p:cTn id="67" dur="1" fill="hold">
                                          <p:stCondLst>
                                            <p:cond delay="499"/>
                                          </p:stCondLst>
                                        </p:cTn>
                                        <p:tgtEl>
                                          <p:spTgt spid="49164"/>
                                        </p:tgtEl>
                                        <p:attrNameLst>
                                          <p:attrName>style.visibility</p:attrName>
                                        </p:attrNameLst>
                                      </p:cBhvr>
                                      <p:to>
                                        <p:strVal val="visible"/>
                                      </p:to>
                                    </p:set>
                                    <p:anim calcmode="lin" valueType="num">
                                      <p:cBhvr>
                                        <p:cTn id="68" dur="1" fill="hold"/>
                                        <p:tgtEl>
                                          <p:spTgt spid="49164"/>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p:bldP spid="49155" grpId="0"/>
      <p:bldP spid="49156" grpId="0"/>
      <p:bldP spid="49157" grpId="0"/>
      <p:bldP spid="49158" grpId="0"/>
      <p:bldP spid="49159" grpId="0"/>
      <p:bldP spid="49163" grpId="0" animBg="1"/>
      <p:bldP spid="49166" grpId="0"/>
      <p:bldP spid="49167" grpId="0"/>
    </p:bld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Text Box 2"/>
          <p:cNvSpPr txBox="1"/>
          <p:nvPr/>
        </p:nvSpPr>
        <p:spPr>
          <a:xfrm>
            <a:off x="207963" y="387350"/>
            <a:ext cx="1412875" cy="457200"/>
          </a:xfrm>
          <a:prstGeom prst="rect">
            <a:avLst/>
          </a:prstGeom>
          <a:noFill/>
          <a:ln w="9525">
            <a:noFill/>
          </a:ln>
        </p:spPr>
        <p:txBody>
          <a:bodyPr wrap="none" anchor="ctr" anchorCtr="0">
            <a:spAutoFit/>
          </a:bodyPr>
          <a:lstStyle/>
          <a:p>
            <a:pPr algn="ctr" eaLnBrk="0" hangingPunct="0">
              <a:spcBef>
                <a:spcPct val="50000"/>
              </a:spcBef>
            </a:pPr>
            <a:r>
              <a:rPr lang="en-US" altLang="zh-CN" sz="2400" b="1" dirty="0">
                <a:latin typeface="Times New Roman" panose="02020603050405020304" pitchFamily="18" charset="0"/>
              </a:rPr>
              <a:t>4. </a:t>
            </a:r>
            <a:r>
              <a:rPr lang="zh-CN" altLang="en-US" sz="2400" b="1" dirty="0">
                <a:latin typeface="Times New Roman" panose="02020603050405020304" pitchFamily="18" charset="0"/>
              </a:rPr>
              <a:t>功率：</a:t>
            </a:r>
            <a:endParaRPr lang="zh-CN" altLang="en-US" sz="2400" b="1" dirty="0">
              <a:latin typeface="Times New Roman" panose="02020603050405020304" pitchFamily="18" charset="0"/>
            </a:endParaRPr>
          </a:p>
        </p:txBody>
      </p:sp>
      <p:sp>
        <p:nvSpPr>
          <p:cNvPr id="50179" name="Text Box 3"/>
          <p:cNvSpPr txBox="1"/>
          <p:nvPr/>
        </p:nvSpPr>
        <p:spPr>
          <a:xfrm>
            <a:off x="4341813" y="685800"/>
            <a:ext cx="381000" cy="457200"/>
          </a:xfrm>
          <a:prstGeom prst="rect">
            <a:avLst/>
          </a:prstGeom>
          <a:noFill/>
          <a:ln w="9525">
            <a:noFill/>
          </a:ln>
        </p:spPr>
        <p:txBody>
          <a:bodyPr anchor="ctr" anchorCtr="0">
            <a:spAutoFit/>
          </a:bodyPr>
          <a:lstStyle/>
          <a:p>
            <a:pPr algn="ctr" eaLnBrk="0" hangingPunct="0">
              <a:spcBef>
                <a:spcPct val="50000"/>
              </a:spcBef>
            </a:pPr>
            <a:r>
              <a:rPr lang="zh-CN" altLang="en-US" sz="2400" b="1" dirty="0">
                <a:latin typeface="Times New Roman" panose="02020603050405020304" pitchFamily="18" charset="0"/>
              </a:rPr>
              <a:t>或</a:t>
            </a:r>
            <a:endParaRPr lang="zh-CN" altLang="en-US" sz="2400" b="1" dirty="0">
              <a:latin typeface="Times New Roman" panose="02020603050405020304" pitchFamily="18" charset="0"/>
            </a:endParaRPr>
          </a:p>
        </p:txBody>
      </p:sp>
      <p:sp>
        <p:nvSpPr>
          <p:cNvPr id="50180" name="Text Box 4"/>
          <p:cNvSpPr txBox="1"/>
          <p:nvPr/>
        </p:nvSpPr>
        <p:spPr>
          <a:xfrm>
            <a:off x="5789613" y="3810000"/>
            <a:ext cx="1830387" cy="579438"/>
          </a:xfrm>
          <a:prstGeom prst="rect">
            <a:avLst/>
          </a:prstGeom>
          <a:noFill/>
          <a:ln w="9525">
            <a:noFill/>
          </a:ln>
        </p:spPr>
        <p:txBody>
          <a:bodyPr anchor="ctr" anchorCtr="0">
            <a:spAutoFit/>
          </a:bodyPr>
          <a:lstStyle/>
          <a:p>
            <a:pPr algn="just" eaLnBrk="0" hangingPunct="0">
              <a:spcBef>
                <a:spcPct val="50000"/>
              </a:spcBef>
            </a:pPr>
            <a:r>
              <a:rPr lang="en-US" altLang="zh-CN" sz="3200" b="1" i="1" dirty="0">
                <a:latin typeface="Times New Roman" panose="02020603050405020304" pitchFamily="18" charset="0"/>
              </a:rPr>
              <a:t>p</a:t>
            </a:r>
            <a:r>
              <a:rPr lang="zh-CN" altLang="en-US" sz="3200" b="1" baseline="-25000" dirty="0">
                <a:latin typeface="Times New Roman" panose="02020603050405020304" pitchFamily="18" charset="0"/>
              </a:rPr>
              <a:t>吸</a:t>
            </a:r>
            <a:r>
              <a:rPr lang="en-US" altLang="zh-CN" sz="3200" b="1" i="1" dirty="0">
                <a:latin typeface="Times New Roman" panose="02020603050405020304" pitchFamily="18" charset="0"/>
              </a:rPr>
              <a:t>=u</a:t>
            </a:r>
            <a:r>
              <a:rPr lang="en-US" altLang="zh-CN" sz="3200" b="1" baseline="-25000" dirty="0">
                <a:latin typeface="Times New Roman" panose="02020603050405020304" pitchFamily="18" charset="0"/>
              </a:rPr>
              <a:t>S</a:t>
            </a:r>
            <a:r>
              <a:rPr lang="en-US" altLang="zh-CN" sz="3200" b="1" i="1" dirty="0">
                <a:latin typeface="Times New Roman" panose="02020603050405020304" pitchFamily="18" charset="0"/>
              </a:rPr>
              <a:t>i</a:t>
            </a:r>
            <a:endParaRPr lang="en-US" altLang="zh-CN" sz="2400" b="1" i="1" dirty="0">
              <a:latin typeface="Times New Roman" panose="02020603050405020304" pitchFamily="18" charset="0"/>
            </a:endParaRPr>
          </a:p>
        </p:txBody>
      </p:sp>
      <p:sp>
        <p:nvSpPr>
          <p:cNvPr id="50181" name="Rectangle 5"/>
          <p:cNvSpPr/>
          <p:nvPr/>
        </p:nvSpPr>
        <p:spPr>
          <a:xfrm>
            <a:off x="1981200" y="3581400"/>
            <a:ext cx="2287588" cy="1341438"/>
          </a:xfrm>
          <a:prstGeom prst="rect">
            <a:avLst/>
          </a:prstGeom>
          <a:noFill/>
          <a:ln w="9525">
            <a:noFill/>
          </a:ln>
        </p:spPr>
        <p:txBody>
          <a:bodyPr anchor="ctr" anchorCtr="0">
            <a:spAutoFit/>
          </a:bodyPr>
          <a:lstStyle/>
          <a:p>
            <a:pPr algn="just" eaLnBrk="0" hangingPunct="0">
              <a:spcBef>
                <a:spcPct val="50000"/>
              </a:spcBef>
            </a:pPr>
            <a:r>
              <a:rPr lang="en-US" altLang="zh-CN" sz="3200" b="1" i="1" dirty="0">
                <a:latin typeface="Times New Roman" panose="02020603050405020304" pitchFamily="18" charset="0"/>
              </a:rPr>
              <a:t>P</a:t>
            </a:r>
            <a:r>
              <a:rPr lang="zh-CN" altLang="en-US" sz="3200" b="1" baseline="-25000" dirty="0">
                <a:latin typeface="Times New Roman" panose="02020603050405020304" pitchFamily="18" charset="0"/>
              </a:rPr>
              <a:t>吸</a:t>
            </a:r>
            <a:r>
              <a:rPr lang="zh-CN" altLang="en-US" sz="3200" b="1" dirty="0">
                <a:latin typeface="Times New Roman" panose="02020603050405020304" pitchFamily="18" charset="0"/>
              </a:rPr>
              <a:t>＝</a:t>
            </a:r>
            <a:r>
              <a:rPr lang="zh-CN" altLang="en-US" sz="3200" b="1" i="1" dirty="0">
                <a:latin typeface="Times New Roman" panose="02020603050405020304" pitchFamily="18" charset="0"/>
              </a:rPr>
              <a:t> </a:t>
            </a:r>
            <a:r>
              <a:rPr lang="en-US" altLang="zh-CN" sz="3200" b="1" i="1" dirty="0">
                <a:latin typeface="Times New Roman" panose="02020603050405020304" pitchFamily="18" charset="0"/>
              </a:rPr>
              <a:t>-u</a:t>
            </a:r>
            <a:r>
              <a:rPr lang="en-US" altLang="zh-CN" sz="3200" b="1" baseline="-25000" dirty="0">
                <a:latin typeface="Times New Roman" panose="02020603050405020304" pitchFamily="18" charset="0"/>
              </a:rPr>
              <a:t>S</a:t>
            </a:r>
            <a:r>
              <a:rPr lang="en-US" altLang="zh-CN" sz="3200" b="1" i="1" dirty="0">
                <a:latin typeface="Times New Roman" panose="02020603050405020304" pitchFamily="18" charset="0"/>
              </a:rPr>
              <a:t> i</a:t>
            </a:r>
            <a:endParaRPr lang="en-US" altLang="zh-CN" sz="3200" b="1" i="1" dirty="0">
              <a:latin typeface="Times New Roman" panose="02020603050405020304" pitchFamily="18" charset="0"/>
            </a:endParaRPr>
          </a:p>
          <a:p>
            <a:pPr algn="ctr" eaLnBrk="0" hangingPunct="0"/>
            <a:r>
              <a:rPr lang="zh-CN" altLang="en-US" sz="1800" b="1" dirty="0">
                <a:latin typeface="Times New Roman" panose="02020603050405020304" pitchFamily="18" charset="0"/>
              </a:rPr>
              <a:t>或</a:t>
            </a:r>
            <a:endParaRPr lang="zh-CN" altLang="en-US" sz="1800" b="1" dirty="0">
              <a:latin typeface="Times New Roman" panose="02020603050405020304" pitchFamily="18" charset="0"/>
            </a:endParaRPr>
          </a:p>
          <a:p>
            <a:pPr algn="ctr" eaLnBrk="0" hangingPunct="0"/>
            <a:r>
              <a:rPr lang="en-US" altLang="zh-CN" sz="3200" b="1" i="1" dirty="0">
                <a:latin typeface="Times New Roman" panose="02020603050405020304" pitchFamily="18" charset="0"/>
              </a:rPr>
              <a:t>p</a:t>
            </a:r>
            <a:r>
              <a:rPr lang="zh-CN" altLang="en-US" sz="3200" b="1" baseline="-25000" dirty="0">
                <a:latin typeface="Times New Roman" panose="02020603050405020304" pitchFamily="18" charset="0"/>
              </a:rPr>
              <a:t>发</a:t>
            </a:r>
            <a:r>
              <a:rPr lang="zh-CN" altLang="en-US" sz="3200" b="1" dirty="0">
                <a:latin typeface="Times New Roman" panose="02020603050405020304" pitchFamily="18" charset="0"/>
              </a:rPr>
              <a:t>＝</a:t>
            </a:r>
            <a:r>
              <a:rPr lang="zh-CN" altLang="en-US" sz="3200" b="1" i="1" dirty="0">
                <a:latin typeface="Times New Roman" panose="02020603050405020304" pitchFamily="18" charset="0"/>
              </a:rPr>
              <a:t> </a:t>
            </a:r>
            <a:r>
              <a:rPr lang="en-US" altLang="zh-CN" sz="3200" b="1" i="1" dirty="0">
                <a:latin typeface="Times New Roman" panose="02020603050405020304" pitchFamily="18" charset="0"/>
              </a:rPr>
              <a:t>u</a:t>
            </a:r>
            <a:r>
              <a:rPr lang="en-US" altLang="zh-CN" sz="3200" b="1" baseline="-25000" dirty="0">
                <a:latin typeface="Times New Roman" panose="02020603050405020304" pitchFamily="18" charset="0"/>
              </a:rPr>
              <a:t>S</a:t>
            </a:r>
            <a:r>
              <a:rPr lang="en-US" altLang="zh-CN" sz="3200" b="1" i="1" dirty="0">
                <a:latin typeface="Times New Roman" panose="02020603050405020304" pitchFamily="18" charset="0"/>
              </a:rPr>
              <a:t> i</a:t>
            </a:r>
            <a:r>
              <a:rPr lang="en-US" altLang="zh-CN" sz="2400" b="1" i="1" dirty="0">
                <a:latin typeface="Times New Roman" panose="02020603050405020304" pitchFamily="18" charset="0"/>
              </a:rPr>
              <a:t> </a:t>
            </a:r>
            <a:r>
              <a:rPr lang="zh-CN" altLang="en-US" sz="2400" b="1" i="1" dirty="0">
                <a:latin typeface="Times New Roman" panose="02020603050405020304" pitchFamily="18" charset="0"/>
              </a:rPr>
              <a:t>　</a:t>
            </a:r>
            <a:endParaRPr lang="zh-CN" altLang="en-US" sz="2400" b="1" i="1" dirty="0">
              <a:latin typeface="Times New Roman" panose="02020603050405020304" pitchFamily="18" charset="0"/>
            </a:endParaRPr>
          </a:p>
        </p:txBody>
      </p:sp>
      <p:graphicFrame>
        <p:nvGraphicFramePr>
          <p:cNvPr id="50182" name="Object 6"/>
          <p:cNvGraphicFramePr>
            <a:graphicFrameLocks noChangeAspect="1"/>
          </p:cNvGraphicFramePr>
          <p:nvPr/>
        </p:nvGraphicFramePr>
        <p:xfrm>
          <a:off x="1979613" y="609600"/>
          <a:ext cx="1820862" cy="2943225"/>
        </p:xfrm>
        <a:graphic>
          <a:graphicData uri="http://schemas.openxmlformats.org/presentationml/2006/ole">
            <mc:AlternateContent xmlns:mc="http://schemas.openxmlformats.org/markup-compatibility/2006">
              <mc:Choice xmlns:v="urn:schemas-microsoft-com:vml" Requires="v">
                <p:oleObj spid="_x0000_s2" name="" r:id="rId1" imgW="1667510" imgH="2688590" progId="Visio.Drawing.11">
                  <p:embed/>
                </p:oleObj>
              </mc:Choice>
              <mc:Fallback>
                <p:oleObj name="" r:id="rId1" imgW="1667510" imgH="2688590" progId="Visio.Drawing.11">
                  <p:embed/>
                  <p:pic>
                    <p:nvPicPr>
                      <p:cNvPr id="0" name="图片 3163"/>
                      <p:cNvPicPr/>
                      <p:nvPr/>
                    </p:nvPicPr>
                    <p:blipFill>
                      <a:blip r:embed="rId2"/>
                      <a:stretch>
                        <a:fillRect/>
                      </a:stretch>
                    </p:blipFill>
                    <p:spPr>
                      <a:xfrm>
                        <a:off x="1979613" y="609600"/>
                        <a:ext cx="1820862" cy="2943225"/>
                      </a:xfrm>
                      <a:prstGeom prst="rect">
                        <a:avLst/>
                      </a:prstGeom>
                      <a:noFill/>
                      <a:ln w="38100">
                        <a:noFill/>
                        <a:miter/>
                      </a:ln>
                    </p:spPr>
                  </p:pic>
                </p:oleObj>
              </mc:Fallback>
            </mc:AlternateContent>
          </a:graphicData>
        </a:graphic>
      </p:graphicFrame>
      <p:graphicFrame>
        <p:nvGraphicFramePr>
          <p:cNvPr id="50183" name="Object 7"/>
          <p:cNvGraphicFramePr>
            <a:graphicFrameLocks noChangeAspect="1"/>
          </p:cNvGraphicFramePr>
          <p:nvPr/>
        </p:nvGraphicFramePr>
        <p:xfrm>
          <a:off x="5408613" y="533400"/>
          <a:ext cx="1820862" cy="2943225"/>
        </p:xfrm>
        <a:graphic>
          <a:graphicData uri="http://schemas.openxmlformats.org/presentationml/2006/ole">
            <mc:AlternateContent xmlns:mc="http://schemas.openxmlformats.org/markup-compatibility/2006">
              <mc:Choice xmlns:v="urn:schemas-microsoft-com:vml" Requires="v">
                <p:oleObj spid="_x0000_s3" name="" r:id="rId3" imgW="1667510" imgH="2688590" progId="Visio.Drawing.11">
                  <p:embed/>
                </p:oleObj>
              </mc:Choice>
              <mc:Fallback>
                <p:oleObj name="" r:id="rId3" imgW="1667510" imgH="2688590" progId="Visio.Drawing.11">
                  <p:embed/>
                  <p:pic>
                    <p:nvPicPr>
                      <p:cNvPr id="0" name="图片 3164"/>
                      <p:cNvPicPr/>
                      <p:nvPr/>
                    </p:nvPicPr>
                    <p:blipFill>
                      <a:blip r:embed="rId4"/>
                      <a:stretch>
                        <a:fillRect/>
                      </a:stretch>
                    </p:blipFill>
                    <p:spPr>
                      <a:xfrm>
                        <a:off x="5408613" y="533400"/>
                        <a:ext cx="1820862" cy="2943225"/>
                      </a:xfrm>
                      <a:prstGeom prst="rect">
                        <a:avLst/>
                      </a:prstGeom>
                      <a:noFill/>
                      <a:ln w="38100">
                        <a:noFill/>
                        <a:miter/>
                      </a:ln>
                    </p:spPr>
                  </p:pic>
                </p:oleObj>
              </mc:Fallback>
            </mc:AlternateContent>
          </a:graphicData>
        </a:graphic>
      </p:graphicFrame>
      <p:sp>
        <p:nvSpPr>
          <p:cNvPr id="50184" name="Rectangle 8"/>
          <p:cNvSpPr/>
          <p:nvPr/>
        </p:nvSpPr>
        <p:spPr>
          <a:xfrm>
            <a:off x="2117725" y="4876800"/>
            <a:ext cx="2238375" cy="457200"/>
          </a:xfrm>
          <a:prstGeom prst="rect">
            <a:avLst/>
          </a:prstGeom>
          <a:noFill/>
          <a:ln w="9525">
            <a:noFill/>
          </a:ln>
        </p:spPr>
        <p:txBody>
          <a:bodyPr>
            <a:spAutoFit/>
          </a:bodyPr>
          <a:lstStyle/>
          <a:p>
            <a:pPr eaLnBrk="0" hangingPunct="0">
              <a:spcBef>
                <a:spcPct val="50000"/>
              </a:spcBef>
            </a:pPr>
            <a:r>
              <a:rPr lang="en-US" altLang="zh-CN" sz="2400" b="1" dirty="0">
                <a:latin typeface="Times New Roman" panose="02020603050405020304" pitchFamily="18" charset="0"/>
              </a:rPr>
              <a:t>(</a:t>
            </a:r>
            <a:r>
              <a:rPr lang="en-US" altLang="zh-CN" sz="2400" b="1" i="1" dirty="0">
                <a:latin typeface="Times New Roman" panose="02020603050405020304" pitchFamily="18" charset="0"/>
              </a:rPr>
              <a:t>i , u</a:t>
            </a:r>
            <a:r>
              <a:rPr lang="en-US" altLang="zh-CN" sz="2400" b="1" baseline="-25000" dirty="0">
                <a:latin typeface="Times New Roman" panose="02020603050405020304" pitchFamily="18" charset="0"/>
              </a:rPr>
              <a:t>s</a:t>
            </a:r>
            <a:r>
              <a:rPr lang="zh-CN" altLang="en-US" sz="2400" b="1" dirty="0">
                <a:latin typeface="Times New Roman" panose="02020603050405020304" pitchFamily="18" charset="0"/>
              </a:rPr>
              <a:t>非关联）</a:t>
            </a:r>
            <a:endParaRPr lang="zh-CN" altLang="en-US" sz="2400" b="1" dirty="0">
              <a:latin typeface="Times New Roman" panose="02020603050405020304" pitchFamily="18" charset="0"/>
            </a:endParaRPr>
          </a:p>
        </p:txBody>
      </p:sp>
      <p:sp>
        <p:nvSpPr>
          <p:cNvPr id="50185" name="Rectangle 9"/>
          <p:cNvSpPr/>
          <p:nvPr/>
        </p:nvSpPr>
        <p:spPr>
          <a:xfrm>
            <a:off x="5637213" y="4572000"/>
            <a:ext cx="1887537" cy="457200"/>
          </a:xfrm>
          <a:prstGeom prst="rect">
            <a:avLst/>
          </a:prstGeom>
          <a:noFill/>
          <a:ln w="9525">
            <a:noFill/>
          </a:ln>
        </p:spPr>
        <p:txBody>
          <a:bodyPr>
            <a:spAutoFit/>
          </a:bodyPr>
          <a:lstStyle/>
          <a:p>
            <a:pPr eaLnBrk="0" hangingPunct="0">
              <a:spcBef>
                <a:spcPct val="50000"/>
              </a:spcBef>
            </a:pPr>
            <a:r>
              <a:rPr lang="en-US" altLang="zh-CN" sz="2400" b="1" dirty="0">
                <a:latin typeface="Times New Roman" panose="02020603050405020304" pitchFamily="18" charset="0"/>
              </a:rPr>
              <a:t>(</a:t>
            </a:r>
            <a:r>
              <a:rPr lang="en-US" altLang="zh-CN" sz="2400" b="1" i="1" dirty="0">
                <a:latin typeface="Times New Roman" panose="02020603050405020304" pitchFamily="18" charset="0"/>
              </a:rPr>
              <a:t> i, u</a:t>
            </a:r>
            <a:r>
              <a:rPr lang="en-US" altLang="zh-CN" sz="2400" b="1" baseline="-25000" dirty="0">
                <a:latin typeface="Times New Roman" panose="02020603050405020304" pitchFamily="18" charset="0"/>
              </a:rPr>
              <a:t>S</a:t>
            </a:r>
            <a:r>
              <a:rPr lang="zh-CN" altLang="en-US" sz="2400" b="1" dirty="0">
                <a:latin typeface="Times New Roman" panose="02020603050405020304" pitchFamily="18" charset="0"/>
              </a:rPr>
              <a:t>关联  </a:t>
            </a:r>
            <a:r>
              <a:rPr lang="en-US" altLang="zh-CN" sz="2400" b="1" dirty="0">
                <a:latin typeface="Times New Roman" panose="02020603050405020304" pitchFamily="18" charset="0"/>
              </a:rPr>
              <a:t>)</a:t>
            </a:r>
            <a:endParaRPr lang="en-US" altLang="zh-CN" sz="2400" b="1" dirty="0">
              <a:latin typeface="Times New Roman" panose="02020603050405020304" pitchFamily="18" charset="0"/>
            </a:endParaRPr>
          </a:p>
        </p:txBody>
      </p:sp>
      <p:sp>
        <p:nvSpPr>
          <p:cNvPr id="50186" name="Rectangle 10"/>
          <p:cNvSpPr/>
          <p:nvPr/>
        </p:nvSpPr>
        <p:spPr>
          <a:xfrm>
            <a:off x="838200" y="5286375"/>
            <a:ext cx="7620000" cy="1114425"/>
          </a:xfrm>
          <a:prstGeom prst="rect">
            <a:avLst/>
          </a:prstGeom>
          <a:noFill/>
          <a:ln w="9525">
            <a:noFill/>
          </a:ln>
        </p:spPr>
        <p:txBody>
          <a:bodyPr>
            <a:spAutoFit/>
          </a:bodyPr>
          <a:lstStyle/>
          <a:p>
            <a:pPr eaLnBrk="0" hangingPunct="0">
              <a:lnSpc>
                <a:spcPct val="140000"/>
              </a:lnSpc>
              <a:spcBef>
                <a:spcPct val="50000"/>
              </a:spcBef>
            </a:pPr>
            <a:r>
              <a:rPr lang="zh-CN" altLang="en-US" sz="2400" b="1" dirty="0">
                <a:latin typeface="Times New Roman" panose="02020603050405020304" pitchFamily="18" charset="0"/>
              </a:rPr>
              <a:t>        电压源的电流取决于外电路，因此电压源有可能吸收功率也有可能发出功率，要由具体计算结果确定。</a:t>
            </a:r>
            <a:endParaRPr lang="zh-CN" altLang="en-US" sz="2400" b="1"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50178"/>
                                        </p:tgtEl>
                                        <p:attrNameLst>
                                          <p:attrName>style.visibility</p:attrName>
                                        </p:attrNameLst>
                                      </p:cBhvr>
                                      <p:to>
                                        <p:strVal val="visible"/>
                                      </p:to>
                                    </p:set>
                                    <p:anim calcmode="lin" valueType="num">
                                      <p:cBhvr>
                                        <p:cTn id="7" dur="1" fill="hold"/>
                                        <p:tgtEl>
                                          <p:spTgt spid="50178"/>
                                        </p:tgtEl>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499"/>
                                          </p:stCondLst>
                                        </p:cTn>
                                        <p:tgtEl>
                                          <p:spTgt spid="50182"/>
                                        </p:tgtEl>
                                        <p:attrNameLst>
                                          <p:attrName>style.visibility</p:attrName>
                                        </p:attrNameLst>
                                      </p:cBhvr>
                                      <p:to>
                                        <p:strVal val="visible"/>
                                      </p:to>
                                    </p:set>
                                    <p:anim calcmode="lin" valueType="num">
                                      <p:cBhvr>
                                        <p:cTn id="12" dur="1" fill="hold"/>
                                        <p:tgtEl>
                                          <p:spTgt spid="50182"/>
                                        </p:tgtEl>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iterate type="lt">
                                    <p:tmAbs val="75"/>
                                  </p:iterate>
                                  <p:childTnLst>
                                    <p:set>
                                      <p:cBhvr>
                                        <p:cTn id="16" dur="1" fill="hold">
                                          <p:stCondLst>
                                            <p:cond delay="74"/>
                                          </p:stCondLst>
                                        </p:cTn>
                                        <p:tgtEl>
                                          <p:spTgt spid="50181"/>
                                        </p:tgtEl>
                                        <p:attrNameLst>
                                          <p:attrName>style.visibility</p:attrName>
                                        </p:attrNameLst>
                                      </p:cBhvr>
                                      <p:to>
                                        <p:strVal val="visible"/>
                                      </p:to>
                                    </p:set>
                                    <p:anim calcmode="lin" valueType="num">
                                      <p:cBhvr>
                                        <p:cTn id="17" dur="1" fill="hold"/>
                                        <p:tgtEl>
                                          <p:spTgt spid="50181"/>
                                        </p:tgtEl>
                                      </p:cBhvr>
                                    </p:anim>
                                  </p:childTnLst>
                                  <p:subTnLst>
                                    <p:audio>
                                      <p:cMediaNode>
                                        <p:cTn display="0" masterRel="sameClick">
                                          <p:stCondLst>
                                            <p:cond evt="begin" delay="0">
                                              <p:tn val="15"/>
                                            </p:cond>
                                          </p:stCondLst>
                                          <p:endCondLst>
                                            <p:cond evt="onStopAudio" delay="0">
                                              <p:tgtEl>
                                                <p:sldTgt/>
                                              </p:tgtEl>
                                            </p:cond>
                                          </p:endCondLst>
                                        </p:cTn>
                                        <p:tgtEl>
                                          <p:sndTgt r:embed="rId5" name="TYPE.WAV"/>
                                        </p:tgtEl>
                                      </p:cMediaNode>
                                    </p:audio>
                                  </p:sub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50184"/>
                                        </p:tgtEl>
                                        <p:attrNameLst>
                                          <p:attrName>style.visibility</p:attrName>
                                        </p:attrNameLst>
                                      </p:cBhvr>
                                      <p:to>
                                        <p:strVal val="visible"/>
                                      </p:to>
                                    </p:set>
                                    <p:anim calcmode="lin" valueType="num">
                                      <p:cBhvr>
                                        <p:cTn id="22" dur="1" fill="hold"/>
                                        <p:tgtEl>
                                          <p:spTgt spid="50184"/>
                                        </p:tgtEl>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iterate type="lt">
                                    <p:tmAbs val="75"/>
                                  </p:iterate>
                                  <p:childTnLst>
                                    <p:set>
                                      <p:cBhvr>
                                        <p:cTn id="26" dur="1" fill="hold">
                                          <p:stCondLst>
                                            <p:cond delay="74"/>
                                          </p:stCondLst>
                                        </p:cTn>
                                        <p:tgtEl>
                                          <p:spTgt spid="50179"/>
                                        </p:tgtEl>
                                        <p:attrNameLst>
                                          <p:attrName>style.visibility</p:attrName>
                                        </p:attrNameLst>
                                      </p:cBhvr>
                                      <p:to>
                                        <p:strVal val="visible"/>
                                      </p:to>
                                    </p:set>
                                    <p:anim calcmode="lin" valueType="num">
                                      <p:cBhvr>
                                        <p:cTn id="27" dur="1" fill="hold"/>
                                        <p:tgtEl>
                                          <p:spTgt spid="50179"/>
                                        </p:tgtEl>
                                      </p:cBhvr>
                                    </p:anim>
                                  </p:childTnLst>
                                  <p:subTnLst>
                                    <p:audio>
                                      <p:cMediaNode>
                                        <p:cTn display="0" masterRel="sameClick">
                                          <p:stCondLst>
                                            <p:cond evt="begin" delay="0">
                                              <p:tn val="25"/>
                                            </p:cond>
                                          </p:stCondLst>
                                          <p:endCondLst>
                                            <p:cond evt="onStopAudio" delay="0">
                                              <p:tgtEl>
                                                <p:sldTgt/>
                                              </p:tgtEl>
                                            </p:cond>
                                          </p:endCondLst>
                                        </p:cTn>
                                        <p:tgtEl>
                                          <p:sndTgt r:embed="rId5" name="TYPE.WAV"/>
                                        </p:tgtEl>
                                      </p:cMediaNode>
                                    </p:audio>
                                  </p:sub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499"/>
                                          </p:stCondLst>
                                        </p:cTn>
                                        <p:tgtEl>
                                          <p:spTgt spid="50183"/>
                                        </p:tgtEl>
                                        <p:attrNameLst>
                                          <p:attrName>style.visibility</p:attrName>
                                        </p:attrNameLst>
                                      </p:cBhvr>
                                      <p:to>
                                        <p:strVal val="visible"/>
                                      </p:to>
                                    </p:set>
                                    <p:anim calcmode="lin" valueType="num">
                                      <p:cBhvr>
                                        <p:cTn id="32" dur="1" fill="hold"/>
                                        <p:tgtEl>
                                          <p:spTgt spid="50183"/>
                                        </p:tgtEl>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iterate type="lt">
                                    <p:tmAbs val="75"/>
                                  </p:iterate>
                                  <p:childTnLst>
                                    <p:set>
                                      <p:cBhvr>
                                        <p:cTn id="36" dur="1" fill="hold">
                                          <p:stCondLst>
                                            <p:cond delay="74"/>
                                          </p:stCondLst>
                                        </p:cTn>
                                        <p:tgtEl>
                                          <p:spTgt spid="50180"/>
                                        </p:tgtEl>
                                        <p:attrNameLst>
                                          <p:attrName>style.visibility</p:attrName>
                                        </p:attrNameLst>
                                      </p:cBhvr>
                                      <p:to>
                                        <p:strVal val="visible"/>
                                      </p:to>
                                    </p:set>
                                    <p:anim calcmode="lin" valueType="num">
                                      <p:cBhvr>
                                        <p:cTn id="37" dur="1" fill="hold"/>
                                        <p:tgtEl>
                                          <p:spTgt spid="50180"/>
                                        </p:tgtEl>
                                      </p:cBhvr>
                                    </p:anim>
                                  </p:childTnLst>
                                  <p:subTnLst>
                                    <p:audio>
                                      <p:cMediaNode>
                                        <p:cTn display="0" masterRel="sameClick">
                                          <p:stCondLst>
                                            <p:cond evt="begin" delay="0">
                                              <p:tn val="35"/>
                                            </p:cond>
                                          </p:stCondLst>
                                          <p:endCondLst>
                                            <p:cond evt="onStopAudio" delay="0">
                                              <p:tgtEl>
                                                <p:sldTgt/>
                                              </p:tgtEl>
                                            </p:cond>
                                          </p:endCondLst>
                                        </p:cTn>
                                        <p:tgtEl>
                                          <p:sndTgt r:embed="rId5" name="TYPE.WAV"/>
                                        </p:tgtEl>
                                      </p:cMediaNode>
                                    </p:audio>
                                  </p:sub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499"/>
                                          </p:stCondLst>
                                        </p:cTn>
                                        <p:tgtEl>
                                          <p:spTgt spid="50185"/>
                                        </p:tgtEl>
                                        <p:attrNameLst>
                                          <p:attrName>style.visibility</p:attrName>
                                        </p:attrNameLst>
                                      </p:cBhvr>
                                      <p:to>
                                        <p:strVal val="visible"/>
                                      </p:to>
                                    </p:set>
                                    <p:anim calcmode="lin" valueType="num">
                                      <p:cBhvr>
                                        <p:cTn id="42" dur="1" fill="hold"/>
                                        <p:tgtEl>
                                          <p:spTgt spid="50185"/>
                                        </p:tgtEl>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499"/>
                                          </p:stCondLst>
                                        </p:cTn>
                                        <p:tgtEl>
                                          <p:spTgt spid="50186"/>
                                        </p:tgtEl>
                                        <p:attrNameLst>
                                          <p:attrName>style.visibility</p:attrName>
                                        </p:attrNameLst>
                                      </p:cBhvr>
                                      <p:to>
                                        <p:strVal val="visible"/>
                                      </p:to>
                                    </p:set>
                                    <p:anim calcmode="lin" valueType="num">
                                      <p:cBhvr>
                                        <p:cTn id="47" dur="1" fill="hold"/>
                                        <p:tgtEl>
                                          <p:spTgt spid="50186"/>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p:bldP spid="50179" grpId="0"/>
      <p:bldP spid="50180" grpId="0"/>
      <p:bldP spid="50181" grpId="0"/>
      <p:bldP spid="50184" grpId="0"/>
      <p:bldP spid="50185" grpId="0"/>
      <p:bldP spid="50186" grpId="0"/>
    </p:bldLst>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Text Box 2"/>
          <p:cNvSpPr txBox="1"/>
          <p:nvPr/>
        </p:nvSpPr>
        <p:spPr>
          <a:xfrm>
            <a:off x="304800" y="381000"/>
            <a:ext cx="3246438" cy="633413"/>
          </a:xfrm>
          <a:prstGeom prst="rect">
            <a:avLst/>
          </a:prstGeom>
          <a:noFill/>
          <a:ln w="9525">
            <a:noFill/>
          </a:ln>
        </p:spPr>
        <p:txBody>
          <a:bodyPr anchor="ctr" anchorCtr="0"/>
          <a:lstStyle/>
          <a:p>
            <a:pPr marL="2476500" indent="-2476500" algn="just" eaLnBrk="0" hangingPunct="0">
              <a:spcBef>
                <a:spcPct val="50000"/>
              </a:spcBef>
            </a:pPr>
            <a:r>
              <a:rPr lang="zh-CN" altLang="en-US" sz="2400" b="1" dirty="0">
                <a:latin typeface="Times New Roman" panose="02020603050405020304" pitchFamily="18" charset="0"/>
              </a:rPr>
              <a:t>二</a:t>
            </a:r>
            <a:r>
              <a:rPr lang="zh-CN" altLang="en-US" sz="2000" b="1" dirty="0">
                <a:latin typeface="Times New Roman" panose="02020603050405020304" pitchFamily="18" charset="0"/>
              </a:rPr>
              <a:t>、</a:t>
            </a:r>
            <a:r>
              <a:rPr lang="zh-CN" altLang="en-US" sz="2400" b="1" dirty="0">
                <a:solidFill>
                  <a:srgbClr val="FF0000"/>
                </a:solidFill>
                <a:latin typeface="Times New Roman" panose="02020603050405020304" pitchFamily="18" charset="0"/>
              </a:rPr>
              <a:t>理想电流源</a:t>
            </a:r>
            <a:r>
              <a:rPr lang="zh-CN" altLang="en-US" sz="2400" b="1" dirty="0">
                <a:latin typeface="Times New Roman" panose="02020603050405020304" pitchFamily="18" charset="0"/>
              </a:rPr>
              <a:t>：</a:t>
            </a:r>
            <a:endParaRPr lang="zh-CN" altLang="en-US" sz="2000" b="1" dirty="0">
              <a:solidFill>
                <a:schemeClr val="tx1"/>
              </a:solidFill>
              <a:latin typeface="Times New Roman" panose="02020603050405020304" pitchFamily="18" charset="0"/>
            </a:endParaRPr>
          </a:p>
        </p:txBody>
      </p:sp>
      <p:sp>
        <p:nvSpPr>
          <p:cNvPr id="51203" name="Text Box 3"/>
          <p:cNvSpPr txBox="1"/>
          <p:nvPr/>
        </p:nvSpPr>
        <p:spPr>
          <a:xfrm>
            <a:off x="762000" y="2667000"/>
            <a:ext cx="1408113" cy="457200"/>
          </a:xfrm>
          <a:prstGeom prst="rect">
            <a:avLst/>
          </a:prstGeom>
          <a:noFill/>
          <a:ln w="9525">
            <a:noFill/>
          </a:ln>
        </p:spPr>
        <p:txBody>
          <a:bodyPr wrap="none" anchor="ctr" anchorCtr="0">
            <a:spAutoFit/>
          </a:bodyPr>
          <a:lstStyle/>
          <a:p>
            <a:pPr algn="ctr" eaLnBrk="0" hangingPunct="0">
              <a:spcBef>
                <a:spcPct val="50000"/>
              </a:spcBef>
            </a:pPr>
            <a:r>
              <a:rPr lang="en-US" altLang="zh-CN" sz="2400" b="1" dirty="0">
                <a:latin typeface="Times New Roman" panose="02020603050405020304" pitchFamily="18" charset="0"/>
              </a:rPr>
              <a:t>1. </a:t>
            </a:r>
            <a:r>
              <a:rPr lang="zh-CN" altLang="en-US" sz="2400" b="1" dirty="0">
                <a:latin typeface="Times New Roman" panose="02020603050405020304" pitchFamily="18" charset="0"/>
              </a:rPr>
              <a:t>特点：</a:t>
            </a:r>
            <a:endParaRPr lang="zh-CN" altLang="en-US" sz="2400" b="1" dirty="0">
              <a:latin typeface="Times New Roman" panose="02020603050405020304" pitchFamily="18" charset="0"/>
            </a:endParaRPr>
          </a:p>
        </p:txBody>
      </p:sp>
      <p:sp>
        <p:nvSpPr>
          <p:cNvPr id="51204" name="Text Box 4"/>
          <p:cNvSpPr txBox="1"/>
          <p:nvPr/>
        </p:nvSpPr>
        <p:spPr>
          <a:xfrm>
            <a:off x="1371600" y="3352800"/>
            <a:ext cx="6513513" cy="457200"/>
          </a:xfrm>
          <a:prstGeom prst="rect">
            <a:avLst/>
          </a:prstGeom>
          <a:noFill/>
          <a:ln w="9525">
            <a:noFill/>
          </a:ln>
        </p:spPr>
        <p:txBody>
          <a:bodyPr anchor="ctr" anchorCtr="0">
            <a:spAutoFit/>
          </a:bodyPr>
          <a:lstStyle/>
          <a:p>
            <a:pPr algn="ctr" eaLnBrk="0" hangingPunct="0">
              <a:spcBef>
                <a:spcPct val="50000"/>
              </a:spcBef>
            </a:pPr>
            <a:r>
              <a:rPr lang="en-US" altLang="zh-CN" sz="2400" b="1" dirty="0">
                <a:latin typeface="Times New Roman" panose="02020603050405020304" pitchFamily="18" charset="0"/>
                <a:sym typeface="Wingdings 2" panose="05020102010507070707" pitchFamily="18" charset="2"/>
              </a:rPr>
              <a:t>(a) </a:t>
            </a:r>
            <a:r>
              <a:rPr lang="zh-CN" altLang="en-US" sz="2400" b="1" dirty="0">
                <a:latin typeface="Times New Roman" panose="02020603050405020304" pitchFamily="18" charset="0"/>
              </a:rPr>
              <a:t>电源电流由电源本身决定，与外电路无关；</a:t>
            </a:r>
            <a:endParaRPr lang="zh-CN" altLang="en-US" sz="2400" b="1" dirty="0">
              <a:latin typeface="Times New Roman" panose="02020603050405020304" pitchFamily="18" charset="0"/>
            </a:endParaRPr>
          </a:p>
        </p:txBody>
      </p:sp>
      <p:sp>
        <p:nvSpPr>
          <p:cNvPr id="51205" name="Text Box 5"/>
          <p:cNvSpPr txBox="1"/>
          <p:nvPr/>
        </p:nvSpPr>
        <p:spPr>
          <a:xfrm>
            <a:off x="1447800" y="5791200"/>
            <a:ext cx="6904038" cy="457200"/>
          </a:xfrm>
          <a:prstGeom prst="rect">
            <a:avLst/>
          </a:prstGeom>
          <a:noFill/>
          <a:ln w="9525">
            <a:noFill/>
          </a:ln>
        </p:spPr>
        <p:txBody>
          <a:bodyPr anchor="ctr" anchorCtr="0">
            <a:spAutoFit/>
          </a:bodyPr>
          <a:lstStyle/>
          <a:p>
            <a:pPr eaLnBrk="0" hangingPunct="0">
              <a:spcBef>
                <a:spcPct val="50000"/>
              </a:spcBef>
            </a:pPr>
            <a:r>
              <a:rPr lang="en-US" altLang="zh-CN" sz="2400" b="1" dirty="0">
                <a:latin typeface="Times New Roman" panose="02020603050405020304" pitchFamily="18" charset="0"/>
                <a:sym typeface="Wingdings 2" panose="05020102010507070707" pitchFamily="18" charset="2"/>
              </a:rPr>
              <a:t>(b) </a:t>
            </a:r>
            <a:r>
              <a:rPr lang="zh-CN" altLang="en-US" sz="2400" b="1" dirty="0">
                <a:latin typeface="Times New Roman" panose="02020603050405020304" pitchFamily="18" charset="0"/>
                <a:sym typeface="Wingdings 2" panose="05020102010507070707" pitchFamily="18" charset="2"/>
              </a:rPr>
              <a:t>电源两端电压</a:t>
            </a:r>
            <a:r>
              <a:rPr lang="zh-CN" altLang="en-US" sz="2400" b="1" dirty="0">
                <a:latin typeface="Times New Roman" panose="02020603050405020304" pitchFamily="18" charset="0"/>
              </a:rPr>
              <a:t>由外电路决定。</a:t>
            </a:r>
            <a:endParaRPr lang="zh-CN" altLang="en-US" sz="2400" b="1" dirty="0">
              <a:latin typeface="Times New Roman" panose="02020603050405020304" pitchFamily="18" charset="0"/>
            </a:endParaRPr>
          </a:p>
        </p:txBody>
      </p:sp>
      <p:sp>
        <p:nvSpPr>
          <p:cNvPr id="51206" name="Rectangle 6"/>
          <p:cNvSpPr/>
          <p:nvPr/>
        </p:nvSpPr>
        <p:spPr>
          <a:xfrm>
            <a:off x="990600" y="4114800"/>
            <a:ext cx="2371725" cy="457200"/>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直流：</a:t>
            </a:r>
            <a:r>
              <a:rPr lang="en-US" altLang="zh-CN" sz="2400" b="1" i="1" dirty="0">
                <a:latin typeface="Times New Roman" panose="02020603050405020304" pitchFamily="18" charset="0"/>
              </a:rPr>
              <a:t>i</a:t>
            </a:r>
            <a:r>
              <a:rPr lang="en-US" altLang="zh-CN" sz="2400" b="1" i="1" baseline="-25000" dirty="0">
                <a:latin typeface="Times New Roman" panose="02020603050405020304" pitchFamily="18" charset="0"/>
              </a:rPr>
              <a:t>S</a:t>
            </a:r>
            <a:r>
              <a:rPr lang="en-US" altLang="zh-CN" sz="2400" b="1" i="1" dirty="0">
                <a:latin typeface="Times New Roman" panose="02020603050405020304" pitchFamily="18" charset="0"/>
              </a:rPr>
              <a:t>  </a:t>
            </a:r>
            <a:r>
              <a:rPr lang="zh-CN" altLang="en-US" sz="2400" b="1" dirty="0">
                <a:latin typeface="Times New Roman" panose="02020603050405020304" pitchFamily="18" charset="0"/>
              </a:rPr>
              <a:t>为常数</a:t>
            </a:r>
            <a:endParaRPr lang="zh-CN" altLang="en-US" sz="2400" b="1" dirty="0">
              <a:latin typeface="Times New Roman" panose="02020603050405020304" pitchFamily="18" charset="0"/>
            </a:endParaRPr>
          </a:p>
        </p:txBody>
      </p:sp>
      <p:sp>
        <p:nvSpPr>
          <p:cNvPr id="51207" name="Rectangle 7"/>
          <p:cNvSpPr/>
          <p:nvPr/>
        </p:nvSpPr>
        <p:spPr>
          <a:xfrm>
            <a:off x="995363" y="4908550"/>
            <a:ext cx="4464050" cy="457200"/>
          </a:xfrm>
          <a:prstGeom prst="rect">
            <a:avLst/>
          </a:prstGeom>
          <a:noFill/>
          <a:ln w="9525">
            <a:noFill/>
          </a:ln>
        </p:spPr>
        <p:txBody>
          <a:bodyPr wrap="none" anchor="ctr" anchorCtr="0">
            <a:spAutoFit/>
          </a:bodyPr>
          <a:lstStyle/>
          <a:p>
            <a:pPr eaLnBrk="0" hangingPunct="0">
              <a:spcBef>
                <a:spcPct val="50000"/>
              </a:spcBef>
            </a:pPr>
            <a:r>
              <a:rPr lang="zh-CN" altLang="en-US" sz="2400" b="1" dirty="0">
                <a:latin typeface="Times New Roman" panose="02020603050405020304" pitchFamily="18" charset="0"/>
              </a:rPr>
              <a:t>交流</a:t>
            </a:r>
            <a:r>
              <a:rPr lang="en-US" altLang="zh-CN" sz="2400" b="1" dirty="0">
                <a:latin typeface="Times New Roman" panose="02020603050405020304" pitchFamily="18" charset="0"/>
              </a:rPr>
              <a:t>:  </a:t>
            </a:r>
            <a:r>
              <a:rPr lang="en-US" altLang="zh-CN" sz="2400" b="1" i="1" dirty="0">
                <a:latin typeface="Times New Roman" panose="02020603050405020304" pitchFamily="18" charset="0"/>
              </a:rPr>
              <a:t>i</a:t>
            </a:r>
            <a:r>
              <a:rPr lang="en-US" altLang="zh-CN" sz="2400" b="1" i="1" baseline="-25000" dirty="0">
                <a:latin typeface="Times New Roman" panose="02020603050405020304" pitchFamily="18" charset="0"/>
              </a:rPr>
              <a:t>S</a:t>
            </a:r>
            <a:r>
              <a:rPr lang="zh-CN" altLang="en-US" sz="2400" b="1" dirty="0">
                <a:latin typeface="Times New Roman" panose="02020603050405020304" pitchFamily="18" charset="0"/>
              </a:rPr>
              <a:t>是确定的时间函数，如  </a:t>
            </a:r>
            <a:endParaRPr lang="zh-CN" altLang="en-US" sz="2400" b="1" baseline="-25000" dirty="0">
              <a:latin typeface="Times New Roman" panose="02020603050405020304" pitchFamily="18" charset="0"/>
            </a:endParaRPr>
          </a:p>
        </p:txBody>
      </p:sp>
      <p:sp>
        <p:nvSpPr>
          <p:cNvPr id="51208" name="Text Box 8"/>
          <p:cNvSpPr txBox="1"/>
          <p:nvPr/>
        </p:nvSpPr>
        <p:spPr>
          <a:xfrm>
            <a:off x="4451350" y="2567812"/>
            <a:ext cx="1416050" cy="457200"/>
          </a:xfrm>
          <a:prstGeom prst="rect">
            <a:avLst/>
          </a:prstGeom>
          <a:noFill/>
          <a:ln w="9525">
            <a:noFill/>
          </a:ln>
        </p:spPr>
        <p:txBody>
          <a:bodyPr anchor="ctr" anchorCtr="0"/>
          <a:lstStyle/>
          <a:p>
            <a:pPr algn="ctr" eaLnBrk="0" hangingPunct="0">
              <a:spcBef>
                <a:spcPct val="50000"/>
              </a:spcBef>
            </a:pPr>
            <a:r>
              <a:rPr lang="zh-CN" altLang="en-US" sz="2400" b="1" dirty="0">
                <a:latin typeface="Times New Roman" panose="02020603050405020304" pitchFamily="18" charset="0"/>
              </a:rPr>
              <a:t>电路符号</a:t>
            </a:r>
            <a:endParaRPr lang="zh-CN" altLang="en-US" sz="2400" b="1" dirty="0">
              <a:latin typeface="Times New Roman" panose="02020603050405020304" pitchFamily="18" charset="0"/>
            </a:endParaRPr>
          </a:p>
        </p:txBody>
      </p:sp>
      <p:sp>
        <p:nvSpPr>
          <p:cNvPr id="51209" name="Rectangle 9"/>
          <p:cNvSpPr/>
          <p:nvPr/>
        </p:nvSpPr>
        <p:spPr>
          <a:xfrm>
            <a:off x="5410200" y="4876800"/>
            <a:ext cx="1738313" cy="519113"/>
          </a:xfrm>
          <a:prstGeom prst="rect">
            <a:avLst/>
          </a:prstGeom>
          <a:noFill/>
          <a:ln w="9525">
            <a:noFill/>
          </a:ln>
        </p:spPr>
        <p:txBody>
          <a:bodyPr wrap="none">
            <a:spAutoFit/>
          </a:bodyPr>
          <a:lstStyle/>
          <a:p>
            <a:pPr>
              <a:spcBef>
                <a:spcPct val="50000"/>
              </a:spcBef>
            </a:pPr>
            <a:r>
              <a:rPr lang="en-US" altLang="zh-CN" b="1" i="1" dirty="0">
                <a:latin typeface="Times New Roman" panose="02020603050405020304" pitchFamily="18" charset="0"/>
              </a:rPr>
              <a:t>i</a:t>
            </a:r>
            <a:r>
              <a:rPr lang="en-US" altLang="zh-CN" b="1" baseline="-25000" dirty="0">
                <a:latin typeface="Times New Roman" panose="02020603050405020304" pitchFamily="18" charset="0"/>
              </a:rPr>
              <a:t>S</a:t>
            </a:r>
            <a:r>
              <a:rPr lang="en-US" altLang="zh-CN" b="1" dirty="0">
                <a:latin typeface="Times New Roman" panose="02020603050405020304" pitchFamily="18" charset="0"/>
              </a:rPr>
              <a:t>=</a:t>
            </a:r>
            <a:r>
              <a:rPr lang="en-US" altLang="zh-CN" b="1" i="1" dirty="0">
                <a:latin typeface="Times New Roman" panose="02020603050405020304" pitchFamily="18" charset="0"/>
              </a:rPr>
              <a:t>I</a:t>
            </a:r>
            <a:r>
              <a:rPr lang="en-US" altLang="zh-CN" b="1" baseline="-25000" dirty="0">
                <a:latin typeface="Times New Roman" panose="02020603050405020304" pitchFamily="18" charset="0"/>
              </a:rPr>
              <a:t>m</a:t>
            </a:r>
            <a:r>
              <a:rPr lang="en-US" altLang="zh-CN" b="1" dirty="0">
                <a:latin typeface="Times New Roman" panose="02020603050405020304" pitchFamily="18" charset="0"/>
              </a:rPr>
              <a:t>sin</a:t>
            </a:r>
            <a:r>
              <a:rPr lang="en-US" altLang="zh-CN" b="1" i="1" dirty="0">
                <a:latin typeface="Times New Roman" panose="02020603050405020304" pitchFamily="18" charset="0"/>
              </a:rPr>
              <a:t>t</a:t>
            </a:r>
            <a:endParaRPr lang="en-US" altLang="zh-CN" b="1" i="1" dirty="0">
              <a:latin typeface="Times New Roman" panose="02020603050405020304" pitchFamily="18" charset="0"/>
            </a:endParaRPr>
          </a:p>
        </p:txBody>
      </p:sp>
      <p:sp>
        <p:nvSpPr>
          <p:cNvPr id="51210" name="Rectangle 10"/>
          <p:cNvSpPr/>
          <p:nvPr/>
        </p:nvSpPr>
        <p:spPr>
          <a:xfrm>
            <a:off x="457200" y="1066800"/>
            <a:ext cx="4762500" cy="1004888"/>
          </a:xfrm>
          <a:prstGeom prst="rect">
            <a:avLst/>
          </a:prstGeom>
          <a:noFill/>
          <a:ln w="9525">
            <a:noFill/>
          </a:ln>
        </p:spPr>
        <p:txBody>
          <a:bodyPr anchor="ctr" anchorCtr="0">
            <a:spAutoFit/>
          </a:bodyPr>
          <a:lstStyle/>
          <a:p>
            <a:pPr eaLnBrk="0" hangingPunct="0">
              <a:spcBef>
                <a:spcPct val="50000"/>
              </a:spcBef>
            </a:pPr>
            <a:r>
              <a:rPr lang="zh-CN" altLang="en-US" sz="2400" b="1" dirty="0">
                <a:latin typeface="Times New Roman" panose="02020603050405020304" pitchFamily="18" charset="0"/>
              </a:rPr>
              <a:t>电源输出电流为</a:t>
            </a:r>
            <a:r>
              <a:rPr lang="en-US" altLang="zh-CN" sz="2400" b="1" i="1" dirty="0">
                <a:latin typeface="Times New Roman" panose="02020603050405020304" pitchFamily="18" charset="0"/>
              </a:rPr>
              <a:t>i</a:t>
            </a:r>
            <a:r>
              <a:rPr lang="en-US" altLang="zh-CN" sz="2400" b="1" i="1" baseline="-25000" dirty="0">
                <a:latin typeface="Times New Roman" panose="02020603050405020304" pitchFamily="18" charset="0"/>
              </a:rPr>
              <a:t>S</a:t>
            </a:r>
            <a:r>
              <a:rPr lang="zh-CN" altLang="en-US" sz="2400" b="1" dirty="0">
                <a:latin typeface="Times New Roman" panose="02020603050405020304" pitchFamily="18" charset="0"/>
              </a:rPr>
              <a:t>，其值与此电源</a:t>
            </a:r>
            <a:endParaRPr lang="zh-CN" altLang="en-US" sz="2400" b="1" dirty="0">
              <a:latin typeface="Times New Roman" panose="02020603050405020304" pitchFamily="18" charset="0"/>
            </a:endParaRPr>
          </a:p>
          <a:p>
            <a:pPr eaLnBrk="0" hangingPunct="0">
              <a:spcBef>
                <a:spcPct val="50000"/>
              </a:spcBef>
            </a:pPr>
            <a:r>
              <a:rPr lang="zh-CN" altLang="en-US" sz="2400" b="1" dirty="0">
                <a:latin typeface="Times New Roman" panose="02020603050405020304" pitchFamily="18" charset="0"/>
              </a:rPr>
              <a:t>的端电压 </a:t>
            </a:r>
            <a:r>
              <a:rPr lang="en-US" altLang="zh-CN" sz="2400" b="1" i="1" dirty="0">
                <a:latin typeface="Times New Roman" panose="02020603050405020304" pitchFamily="18" charset="0"/>
              </a:rPr>
              <a:t>u</a:t>
            </a:r>
            <a:r>
              <a:rPr lang="en-US" altLang="zh-CN" sz="2400" b="1" dirty="0">
                <a:latin typeface="Times New Roman" panose="02020603050405020304" pitchFamily="18" charset="0"/>
              </a:rPr>
              <a:t> </a:t>
            </a:r>
            <a:r>
              <a:rPr lang="zh-CN" altLang="en-US" sz="2400" b="1" dirty="0">
                <a:latin typeface="Times New Roman" panose="02020603050405020304" pitchFamily="18" charset="0"/>
              </a:rPr>
              <a:t>无关。</a:t>
            </a:r>
            <a:endParaRPr lang="zh-CN" altLang="en-US" sz="2400" b="1" dirty="0">
              <a:latin typeface="Times New Roman" panose="02020603050405020304" pitchFamily="18" charset="0"/>
            </a:endParaRPr>
          </a:p>
        </p:txBody>
      </p:sp>
      <p:grpSp>
        <p:nvGrpSpPr>
          <p:cNvPr id="2" name="Group 11"/>
          <p:cNvGrpSpPr/>
          <p:nvPr/>
        </p:nvGrpSpPr>
        <p:grpSpPr>
          <a:xfrm>
            <a:off x="5715000" y="381000"/>
            <a:ext cx="1573213" cy="2819400"/>
            <a:chOff x="0" y="0"/>
            <a:chExt cx="991" cy="1776"/>
          </a:xfrm>
        </p:grpSpPr>
        <p:sp>
          <p:nvSpPr>
            <p:cNvPr id="83980" name="Rectangle 12"/>
            <p:cNvSpPr/>
            <p:nvPr/>
          </p:nvSpPr>
          <p:spPr>
            <a:xfrm>
              <a:off x="0" y="441"/>
              <a:ext cx="386" cy="327"/>
            </a:xfrm>
            <a:prstGeom prst="rect">
              <a:avLst/>
            </a:prstGeom>
            <a:noFill/>
            <a:ln w="9525">
              <a:noFill/>
            </a:ln>
          </p:spPr>
          <p:txBody>
            <a:bodyPr>
              <a:spAutoFit/>
            </a:bodyPr>
            <a:lstStyle/>
            <a:p>
              <a:pPr>
                <a:spcBef>
                  <a:spcPct val="50000"/>
                </a:spcBef>
              </a:pPr>
              <a:r>
                <a:rPr lang="en-US" altLang="zh-CN" b="1" i="1" dirty="0">
                  <a:latin typeface="Times New Roman" panose="02020603050405020304" pitchFamily="18" charset="0"/>
                </a:rPr>
                <a:t>i</a:t>
              </a:r>
              <a:r>
                <a:rPr lang="en-US" altLang="zh-CN" b="1" i="1" baseline="-25000" dirty="0">
                  <a:latin typeface="Times New Roman" panose="02020603050405020304" pitchFamily="18" charset="0"/>
                </a:rPr>
                <a:t>S</a:t>
              </a:r>
              <a:endParaRPr lang="en-US" altLang="zh-CN" b="1" baseline="-25000" dirty="0">
                <a:latin typeface="Times New Roman" panose="02020603050405020304" pitchFamily="18" charset="0"/>
              </a:endParaRPr>
            </a:p>
          </p:txBody>
        </p:sp>
        <p:graphicFrame>
          <p:nvGraphicFramePr>
            <p:cNvPr id="83981" name="Object 13"/>
            <p:cNvGraphicFramePr>
              <a:graphicFrameLocks noChangeAspect="1"/>
            </p:cNvGraphicFramePr>
            <p:nvPr/>
          </p:nvGraphicFramePr>
          <p:xfrm>
            <a:off x="528" y="0"/>
            <a:ext cx="257" cy="257"/>
          </p:xfrm>
          <a:graphic>
            <a:graphicData uri="http://schemas.openxmlformats.org/presentationml/2006/ole">
              <mc:AlternateContent xmlns:mc="http://schemas.openxmlformats.org/markup-compatibility/2006">
                <mc:Choice xmlns:v="urn:schemas-microsoft-com:vml" Requires="v">
                  <p:oleObj spid="_x0000_s3" name="" r:id="rId1" imgW="219710" imgH="219710" progId="Visio.Drawing.11">
                    <p:embed/>
                  </p:oleObj>
                </mc:Choice>
                <mc:Fallback>
                  <p:oleObj name="" r:id="rId1" imgW="219710" imgH="219710" progId="Visio.Drawing.11">
                    <p:embed/>
                    <p:pic>
                      <p:nvPicPr>
                        <p:cNvPr id="0" name="图片 3166"/>
                        <p:cNvPicPr/>
                        <p:nvPr/>
                      </p:nvPicPr>
                      <p:blipFill>
                        <a:blip r:embed="rId2"/>
                        <a:stretch>
                          <a:fillRect/>
                        </a:stretch>
                      </p:blipFill>
                      <p:spPr>
                        <a:xfrm>
                          <a:off x="528" y="0"/>
                          <a:ext cx="257" cy="257"/>
                        </a:xfrm>
                        <a:prstGeom prst="rect">
                          <a:avLst/>
                        </a:prstGeom>
                        <a:noFill/>
                        <a:ln w="38100">
                          <a:noFill/>
                          <a:miter/>
                        </a:ln>
                      </p:spPr>
                    </p:pic>
                  </p:oleObj>
                </mc:Fallback>
              </mc:AlternateContent>
            </a:graphicData>
          </a:graphic>
        </p:graphicFrame>
        <p:sp>
          <p:nvSpPr>
            <p:cNvPr id="83982" name="Line 14"/>
            <p:cNvSpPr/>
            <p:nvPr/>
          </p:nvSpPr>
          <p:spPr>
            <a:xfrm>
              <a:off x="624" y="1728"/>
              <a:ext cx="257" cy="0"/>
            </a:xfrm>
            <a:prstGeom prst="line">
              <a:avLst/>
            </a:prstGeom>
            <a:ln w="9525" cap="flat" cmpd="sng">
              <a:solidFill>
                <a:schemeClr val="tx2"/>
              </a:solidFill>
              <a:prstDash val="solid"/>
              <a:headEnd type="none" w="med" len="med"/>
              <a:tailEnd type="none" w="med" len="med"/>
            </a:ln>
          </p:spPr>
          <p:txBody>
            <a:bodyPr/>
            <a:lstStyle/>
            <a:p>
              <a:endParaRPr lang="zh-CN" altLang="en-US"/>
            </a:p>
          </p:txBody>
        </p:sp>
        <p:sp>
          <p:nvSpPr>
            <p:cNvPr id="83983" name="Text Box 15"/>
            <p:cNvSpPr txBox="1"/>
            <p:nvPr/>
          </p:nvSpPr>
          <p:spPr>
            <a:xfrm>
              <a:off x="768" y="912"/>
              <a:ext cx="223" cy="288"/>
            </a:xfrm>
            <a:prstGeom prst="rect">
              <a:avLst/>
            </a:prstGeom>
            <a:noFill/>
            <a:ln w="9525">
              <a:noFill/>
            </a:ln>
          </p:spPr>
          <p:txBody>
            <a:bodyPr wrap="none" anchor="ctr" anchorCtr="0">
              <a:spAutoFit/>
            </a:bodyPr>
            <a:lstStyle/>
            <a:p>
              <a:pPr algn="ctr" eaLnBrk="0" hangingPunct="0">
                <a:spcBef>
                  <a:spcPct val="50000"/>
                </a:spcBef>
              </a:pPr>
              <a:r>
                <a:rPr lang="en-US" altLang="zh-CN" sz="2400" b="1" i="1" dirty="0">
                  <a:latin typeface="Times New Roman" panose="02020603050405020304" pitchFamily="18" charset="0"/>
                </a:rPr>
                <a:t>u</a:t>
              </a:r>
              <a:endParaRPr lang="en-US" altLang="zh-CN" sz="2400" b="1" i="1" dirty="0">
                <a:latin typeface="Times New Roman" panose="02020603050405020304" pitchFamily="18" charset="0"/>
              </a:endParaRPr>
            </a:p>
          </p:txBody>
        </p:sp>
        <p:graphicFrame>
          <p:nvGraphicFramePr>
            <p:cNvPr id="83984" name="Object 16"/>
            <p:cNvGraphicFramePr>
              <a:graphicFrameLocks noChangeAspect="1"/>
            </p:cNvGraphicFramePr>
            <p:nvPr/>
          </p:nvGraphicFramePr>
          <p:xfrm>
            <a:off x="192" y="96"/>
            <a:ext cx="505" cy="1680"/>
          </p:xfrm>
          <a:graphic>
            <a:graphicData uri="http://schemas.openxmlformats.org/presentationml/2006/ole">
              <mc:AlternateContent xmlns:mc="http://schemas.openxmlformats.org/markup-compatibility/2006">
                <mc:Choice xmlns:v="urn:schemas-microsoft-com:vml" Requires="v">
                  <p:oleObj spid="_x0000_s4" name="" r:id="rId3" imgW="603250" imgH="1999615" progId="Visio.Drawing.11">
                    <p:embed/>
                  </p:oleObj>
                </mc:Choice>
                <mc:Fallback>
                  <p:oleObj name="" r:id="rId3" imgW="603250" imgH="1999615" progId="Visio.Drawing.11">
                    <p:embed/>
                    <p:pic>
                      <p:nvPicPr>
                        <p:cNvPr id="0" name="图片 3165"/>
                        <p:cNvPicPr/>
                        <p:nvPr/>
                      </p:nvPicPr>
                      <p:blipFill>
                        <a:blip r:embed="rId4"/>
                        <a:stretch>
                          <a:fillRect/>
                        </a:stretch>
                      </p:blipFill>
                      <p:spPr>
                        <a:xfrm>
                          <a:off x="192" y="96"/>
                          <a:ext cx="505" cy="1680"/>
                        </a:xfrm>
                        <a:prstGeom prst="rect">
                          <a:avLst/>
                        </a:prstGeom>
                        <a:noFill/>
                        <a:ln w="38100">
                          <a:noFill/>
                          <a:miter/>
                        </a:ln>
                      </p:spPr>
                    </p:pic>
                  </p:oleObj>
                </mc:Fallback>
              </mc:AlternateContent>
            </a:graphicData>
          </a:graphic>
        </p:graphicFrame>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51202"/>
                                        </p:tgtEl>
                                        <p:attrNameLst>
                                          <p:attrName>style.visibility</p:attrName>
                                        </p:attrNameLst>
                                      </p:cBhvr>
                                      <p:to>
                                        <p:strVal val="visible"/>
                                      </p:to>
                                    </p:set>
                                    <p:anim calcmode="lin" valueType="num">
                                      <p:cBhvr>
                                        <p:cTn id="7" dur="500" fill="hold"/>
                                        <p:tgtEl>
                                          <p:spTgt spid="51202"/>
                                        </p:tgtEl>
                                        <p:attrNameLst>
                                          <p:attrName>ppt_w</p:attrName>
                                        </p:attrNameLst>
                                      </p:cBhvr>
                                      <p:tavLst>
                                        <p:tav tm="0">
                                          <p:val>
                                            <p:fltVal val="0"/>
                                          </p:val>
                                        </p:tav>
                                        <p:tav tm="100000">
                                          <p:val>
                                            <p:strVal val="#ppt_w"/>
                                          </p:val>
                                        </p:tav>
                                      </p:tavLst>
                                    </p:anim>
                                    <p:anim calcmode="lin" valueType="num">
                                      <p:cBhvr>
                                        <p:cTn id="8" dur="500" fill="hold"/>
                                        <p:tgtEl>
                                          <p:spTgt spid="5120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1210"/>
                                        </p:tgtEl>
                                        <p:attrNameLst>
                                          <p:attrName>style.visibility</p:attrName>
                                        </p:attrNameLst>
                                      </p:cBhvr>
                                      <p:to>
                                        <p:strVal val="visible"/>
                                      </p:to>
                                    </p:set>
                                    <p:anim calcmode="lin" valueType="num">
                                      <p:cBhvr additive="base">
                                        <p:cTn id="13" dur="500" fill="hold"/>
                                        <p:tgtEl>
                                          <p:spTgt spid="51210"/>
                                        </p:tgtEl>
                                        <p:attrNameLst>
                                          <p:attrName>ppt_x</p:attrName>
                                        </p:attrNameLst>
                                      </p:cBhvr>
                                      <p:tavLst>
                                        <p:tav tm="0">
                                          <p:val>
                                            <p:strVal val="0-#ppt_w/2"/>
                                          </p:val>
                                        </p:tav>
                                        <p:tav tm="100000">
                                          <p:val>
                                            <p:strVal val="#ppt_x"/>
                                          </p:val>
                                        </p:tav>
                                      </p:tavLst>
                                    </p:anim>
                                    <p:anim calcmode="lin" valueType="num">
                                      <p:cBhvr additive="base">
                                        <p:cTn id="14" dur="500" fill="hold"/>
                                        <p:tgtEl>
                                          <p:spTgt spid="5121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120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0-#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5120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51204"/>
                                        </p:tgtEl>
                                        <p:attrNameLst>
                                          <p:attrName>style.visibility</p:attrName>
                                        </p:attrNameLst>
                                      </p:cBhvr>
                                      <p:to>
                                        <p:strVal val="visible"/>
                                      </p:to>
                                    </p:set>
                                    <p:anim calcmode="lin" valueType="num">
                                      <p:cBhvr additive="base">
                                        <p:cTn id="33" dur="500" fill="hold"/>
                                        <p:tgtEl>
                                          <p:spTgt spid="51204"/>
                                        </p:tgtEl>
                                        <p:attrNameLst>
                                          <p:attrName>ppt_x</p:attrName>
                                        </p:attrNameLst>
                                      </p:cBhvr>
                                      <p:tavLst>
                                        <p:tav tm="0">
                                          <p:val>
                                            <p:strVal val="1+#ppt_w/2"/>
                                          </p:val>
                                        </p:tav>
                                        <p:tav tm="100000">
                                          <p:val>
                                            <p:strVal val="#ppt_x"/>
                                          </p:val>
                                        </p:tav>
                                      </p:tavLst>
                                    </p:anim>
                                    <p:anim calcmode="lin" valueType="num">
                                      <p:cBhvr additive="base">
                                        <p:cTn id="34" dur="500" fill="hold"/>
                                        <p:tgtEl>
                                          <p:spTgt spid="51204"/>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51206"/>
                                        </p:tgtEl>
                                        <p:attrNameLst>
                                          <p:attrName>style.visibility</p:attrName>
                                        </p:attrNameLst>
                                      </p:cBhvr>
                                      <p:to>
                                        <p:strVal val="visible"/>
                                      </p:to>
                                    </p:set>
                                    <p:anim calcmode="lin" valueType="num">
                                      <p:cBhvr additive="base">
                                        <p:cTn id="39" dur="500" fill="hold"/>
                                        <p:tgtEl>
                                          <p:spTgt spid="51206"/>
                                        </p:tgtEl>
                                        <p:attrNameLst>
                                          <p:attrName>ppt_x</p:attrName>
                                        </p:attrNameLst>
                                      </p:cBhvr>
                                      <p:tavLst>
                                        <p:tav tm="0">
                                          <p:val>
                                            <p:strVal val="1+#ppt_w/2"/>
                                          </p:val>
                                        </p:tav>
                                        <p:tav tm="100000">
                                          <p:val>
                                            <p:strVal val="#ppt_x"/>
                                          </p:val>
                                        </p:tav>
                                      </p:tavLst>
                                    </p:anim>
                                    <p:anim calcmode="lin" valueType="num">
                                      <p:cBhvr additive="base">
                                        <p:cTn id="40" dur="500" fill="hold"/>
                                        <p:tgtEl>
                                          <p:spTgt spid="51206"/>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51207"/>
                                        </p:tgtEl>
                                        <p:attrNameLst>
                                          <p:attrName>style.visibility</p:attrName>
                                        </p:attrNameLst>
                                      </p:cBhvr>
                                      <p:to>
                                        <p:strVal val="visible"/>
                                      </p:to>
                                    </p:set>
                                    <p:anim calcmode="lin" valueType="num">
                                      <p:cBhvr additive="base">
                                        <p:cTn id="45" dur="500" fill="hold"/>
                                        <p:tgtEl>
                                          <p:spTgt spid="51207"/>
                                        </p:tgtEl>
                                        <p:attrNameLst>
                                          <p:attrName>ppt_x</p:attrName>
                                        </p:attrNameLst>
                                      </p:cBhvr>
                                      <p:tavLst>
                                        <p:tav tm="0">
                                          <p:val>
                                            <p:strVal val="1+#ppt_w/2"/>
                                          </p:val>
                                        </p:tav>
                                        <p:tav tm="100000">
                                          <p:val>
                                            <p:strVal val="#ppt_x"/>
                                          </p:val>
                                        </p:tav>
                                      </p:tavLst>
                                    </p:anim>
                                    <p:anim calcmode="lin" valueType="num">
                                      <p:cBhvr additive="base">
                                        <p:cTn id="46" dur="500" fill="hold"/>
                                        <p:tgtEl>
                                          <p:spTgt spid="51207"/>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51209"/>
                                        </p:tgtEl>
                                        <p:attrNameLst>
                                          <p:attrName>style.visibility</p:attrName>
                                        </p:attrNameLst>
                                      </p:cBhvr>
                                      <p:to>
                                        <p:strVal val="visible"/>
                                      </p:to>
                                    </p:set>
                                    <p:anim calcmode="lin" valueType="num">
                                      <p:cBhvr additive="base">
                                        <p:cTn id="51" dur="500" fill="hold"/>
                                        <p:tgtEl>
                                          <p:spTgt spid="51209"/>
                                        </p:tgtEl>
                                        <p:attrNameLst>
                                          <p:attrName>ppt_x</p:attrName>
                                        </p:attrNameLst>
                                      </p:cBhvr>
                                      <p:tavLst>
                                        <p:tav tm="0">
                                          <p:val>
                                            <p:strVal val="0-#ppt_w/2"/>
                                          </p:val>
                                        </p:tav>
                                        <p:tav tm="100000">
                                          <p:val>
                                            <p:strVal val="#ppt_x"/>
                                          </p:val>
                                        </p:tav>
                                      </p:tavLst>
                                    </p:anim>
                                    <p:anim calcmode="lin" valueType="num">
                                      <p:cBhvr additive="base">
                                        <p:cTn id="52" dur="500" fill="hold"/>
                                        <p:tgtEl>
                                          <p:spTgt spid="51209"/>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2" fill="hold" grpId="0" nodeType="clickEffect">
                                  <p:stCondLst>
                                    <p:cond delay="0"/>
                                  </p:stCondLst>
                                  <p:childTnLst>
                                    <p:set>
                                      <p:cBhvr>
                                        <p:cTn id="56" dur="1" fill="hold">
                                          <p:stCondLst>
                                            <p:cond delay="0"/>
                                          </p:stCondLst>
                                        </p:cTn>
                                        <p:tgtEl>
                                          <p:spTgt spid="51205"/>
                                        </p:tgtEl>
                                        <p:attrNameLst>
                                          <p:attrName>style.visibility</p:attrName>
                                        </p:attrNameLst>
                                      </p:cBhvr>
                                      <p:to>
                                        <p:strVal val="visible"/>
                                      </p:to>
                                    </p:set>
                                    <p:anim calcmode="lin" valueType="num">
                                      <p:cBhvr additive="base">
                                        <p:cTn id="57" dur="500" fill="hold"/>
                                        <p:tgtEl>
                                          <p:spTgt spid="51205"/>
                                        </p:tgtEl>
                                        <p:attrNameLst>
                                          <p:attrName>ppt_x</p:attrName>
                                        </p:attrNameLst>
                                      </p:cBhvr>
                                      <p:tavLst>
                                        <p:tav tm="0">
                                          <p:val>
                                            <p:strVal val="1+#ppt_w/2"/>
                                          </p:val>
                                        </p:tav>
                                        <p:tav tm="100000">
                                          <p:val>
                                            <p:strVal val="#ppt_x"/>
                                          </p:val>
                                        </p:tav>
                                      </p:tavLst>
                                    </p:anim>
                                    <p:anim calcmode="lin" valueType="num">
                                      <p:cBhvr additive="base">
                                        <p:cTn id="58" dur="500" fill="hold"/>
                                        <p:tgtEl>
                                          <p:spTgt spid="512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p:bldP spid="51203" grpId="0"/>
      <p:bldP spid="51204" grpId="0"/>
      <p:bldP spid="51205" grpId="0"/>
      <p:bldP spid="51206" grpId="0"/>
      <p:bldP spid="51207" grpId="0"/>
      <p:bldP spid="51208" grpId="0"/>
      <p:bldP spid="51209" grpId="0"/>
      <p:bldP spid="51210"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2"/>
          <p:cNvSpPr txBox="1"/>
          <p:nvPr/>
        </p:nvSpPr>
        <p:spPr>
          <a:xfrm>
            <a:off x="3300413" y="4768850"/>
            <a:ext cx="184150" cy="519113"/>
          </a:xfrm>
          <a:prstGeom prst="rect">
            <a:avLst/>
          </a:prstGeom>
          <a:noFill/>
          <a:ln w="9525">
            <a:noFill/>
          </a:ln>
        </p:spPr>
        <p:txBody>
          <a:bodyPr wrap="none">
            <a:spAutoFit/>
          </a:bodyPr>
          <a:lstStyle/>
          <a:p>
            <a:pPr eaLnBrk="0" hangingPunct="0"/>
            <a:endParaRPr lang="zh-CN" altLang="zh-CN" b="1" dirty="0">
              <a:solidFill>
                <a:srgbClr val="FF0000"/>
              </a:solidFill>
              <a:latin typeface="Times New Roman" panose="02020603050405020304" pitchFamily="18" charset="0"/>
            </a:endParaRPr>
          </a:p>
        </p:txBody>
      </p:sp>
      <p:sp>
        <p:nvSpPr>
          <p:cNvPr id="84995" name="Text Box 3"/>
          <p:cNvSpPr txBox="1"/>
          <p:nvPr/>
        </p:nvSpPr>
        <p:spPr>
          <a:xfrm>
            <a:off x="261937" y="-4717"/>
            <a:ext cx="8424863" cy="1692275"/>
          </a:xfrm>
          <a:prstGeom prst="rect">
            <a:avLst/>
          </a:prstGeom>
          <a:noFill/>
          <a:ln w="9525">
            <a:noFill/>
          </a:ln>
        </p:spPr>
        <p:txBody>
          <a:bodyPr>
            <a:spAutoFit/>
          </a:bodyPr>
          <a:lstStyle/>
          <a:p>
            <a:pPr eaLnBrk="0" hangingPunct="0">
              <a:lnSpc>
                <a:spcPct val="125000"/>
              </a:lnSpc>
            </a:pPr>
            <a:r>
              <a:rPr lang="zh-CN" altLang="en-US" b="1" dirty="0">
                <a:solidFill>
                  <a:srgbClr val="FF3300"/>
                </a:solidFill>
                <a:latin typeface="华文新魏" panose="02010800040101010101" pitchFamily="2" charset="-122"/>
                <a:ea typeface="华文新魏" panose="02010800040101010101" pitchFamily="2" charset="-122"/>
              </a:rPr>
              <a:t>实际电流源：</a:t>
            </a:r>
            <a:r>
              <a:rPr lang="zh-CN" altLang="en-US" b="1" dirty="0">
                <a:latin typeface="华文新魏" panose="02010800040101010101" pitchFamily="2" charset="-122"/>
                <a:ea typeface="华文新魏" panose="02010800040101010101" pitchFamily="2" charset="-122"/>
              </a:rPr>
              <a:t>可由稳流电子设备产生，如光电池在一定光线照射下光电池被激发产生一定值的电流等。当其内电阻可以忽略不计时便可用理想电流源来代替。</a:t>
            </a:r>
            <a:endParaRPr lang="zh-CN" altLang="en-US" b="1" dirty="0">
              <a:latin typeface="华文新魏" panose="02010800040101010101" pitchFamily="2" charset="-122"/>
              <a:ea typeface="华文新魏" panose="02010800040101010101" pitchFamily="2" charset="-122"/>
            </a:endParaRPr>
          </a:p>
        </p:txBody>
      </p:sp>
      <p:sp>
        <p:nvSpPr>
          <p:cNvPr id="84998" name="灯片编号占位符 4"/>
          <p:cNvSpPr txBox="1">
            <a:spLocks noGrp="1"/>
          </p:cNvSpPr>
          <p:nvPr>
            <p:ph type="sldNum" sz="quarter"/>
          </p:nvPr>
        </p:nvSpPr>
        <p:spPr>
          <a:xfrm>
            <a:off x="6553200" y="6245225"/>
            <a:ext cx="2133600" cy="47625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sym typeface="Symbol" panose="05050102010706020507" pitchFamily="18" charset="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5pPr>
          </a:lstStyle>
          <a:p>
            <a:pPr lvl="0" algn="r" eaLnBrk="1" hangingPunct="1"/>
            <a:fld id="{9A0DB2DC-4C9A-4742-B13C-FB6460FD3503}" type="slidenum">
              <a:rPr lang="en-US" altLang="zh-CN" sz="1400" dirty="0">
                <a:latin typeface="Times New Roman" panose="02020603050405020304" pitchFamily="18" charset="0"/>
              </a:rPr>
            </a:fld>
            <a:endParaRPr lang="en-US" altLang="zh-CN" sz="1400" dirty="0">
              <a:latin typeface="Times New Roman" panose="02020603050405020304" pitchFamily="18" charset="0"/>
            </a:endParaRPr>
          </a:p>
        </p:txBody>
      </p:sp>
      <p:pic>
        <p:nvPicPr>
          <p:cNvPr id="4" name="图片 3"/>
          <p:cNvPicPr>
            <a:picLocks noChangeAspect="1"/>
          </p:cNvPicPr>
          <p:nvPr/>
        </p:nvPicPr>
        <p:blipFill>
          <a:blip r:embed="rId1"/>
          <a:stretch>
            <a:fillRect/>
          </a:stretch>
        </p:blipFill>
        <p:spPr>
          <a:xfrm>
            <a:off x="1979712" y="4293096"/>
            <a:ext cx="6843613" cy="2428379"/>
          </a:xfrm>
          <a:prstGeom prst="rect">
            <a:avLst/>
          </a:prstGeom>
        </p:spPr>
      </p:pic>
      <p:pic>
        <p:nvPicPr>
          <p:cNvPr id="12" name="图片 11"/>
          <p:cNvPicPr>
            <a:picLocks noChangeAspect="1"/>
          </p:cNvPicPr>
          <p:nvPr/>
        </p:nvPicPr>
        <p:blipFill>
          <a:blip r:embed="rId2"/>
          <a:stretch>
            <a:fillRect/>
          </a:stretch>
        </p:blipFill>
        <p:spPr>
          <a:xfrm>
            <a:off x="-5813" y="1658423"/>
            <a:ext cx="4671465" cy="2735817"/>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2"/>
          <p:cNvSpPr txBox="1"/>
          <p:nvPr/>
        </p:nvSpPr>
        <p:spPr>
          <a:xfrm>
            <a:off x="2006578" y="6359408"/>
            <a:ext cx="184150" cy="519113"/>
          </a:xfrm>
          <a:prstGeom prst="rect">
            <a:avLst/>
          </a:prstGeom>
          <a:noFill/>
          <a:ln w="9525">
            <a:noFill/>
          </a:ln>
        </p:spPr>
        <p:txBody>
          <a:bodyPr wrap="none">
            <a:spAutoFit/>
          </a:bodyPr>
          <a:lstStyle/>
          <a:p>
            <a:pPr eaLnBrk="0" hangingPunct="0"/>
            <a:endParaRPr lang="zh-CN" altLang="zh-CN" b="1" dirty="0">
              <a:solidFill>
                <a:srgbClr val="FF0000"/>
              </a:solidFill>
              <a:latin typeface="Times New Roman" panose="02020603050405020304" pitchFamily="18" charset="0"/>
            </a:endParaRPr>
          </a:p>
        </p:txBody>
      </p:sp>
      <p:sp>
        <p:nvSpPr>
          <p:cNvPr id="111630" name="Text Box 14"/>
          <p:cNvSpPr txBox="1"/>
          <p:nvPr/>
        </p:nvSpPr>
        <p:spPr>
          <a:xfrm>
            <a:off x="240691" y="3900255"/>
            <a:ext cx="611188" cy="2625725"/>
          </a:xfrm>
          <a:prstGeom prst="rect">
            <a:avLst/>
          </a:prstGeom>
          <a:noFill/>
          <a:ln w="38100">
            <a:noFill/>
          </a:ln>
        </p:spPr>
        <p:txBody>
          <a:bodyPr vert="eaVert" wrap="none">
            <a:spAutoFit/>
          </a:bodyPr>
          <a:lstStyle/>
          <a:p>
            <a:pPr eaLnBrk="0" hangingPunct="0"/>
            <a:r>
              <a:rPr lang="zh-CN" altLang="en-US" b="1" dirty="0">
                <a:latin typeface="Times New Roman" panose="02020603050405020304" pitchFamily="18" charset="0"/>
                <a:ea typeface="华文新魏" panose="02010800040101010101" pitchFamily="2" charset="-122"/>
              </a:rPr>
              <a:t>实际电流源模型</a:t>
            </a:r>
            <a:endParaRPr lang="zh-CN" altLang="en-US" b="1" dirty="0">
              <a:latin typeface="Times New Roman" panose="02020603050405020304" pitchFamily="18" charset="0"/>
              <a:ea typeface="华文新魏" panose="02010800040101010101" pitchFamily="2" charset="-122"/>
            </a:endParaRPr>
          </a:p>
        </p:txBody>
      </p:sp>
      <p:sp>
        <p:nvSpPr>
          <p:cNvPr id="84998" name="灯片编号占位符 4"/>
          <p:cNvSpPr txBox="1">
            <a:spLocks noGrp="1"/>
          </p:cNvSpPr>
          <p:nvPr>
            <p:ph type="sldNum" sz="quarter"/>
          </p:nvPr>
        </p:nvSpPr>
        <p:spPr>
          <a:xfrm>
            <a:off x="6553200" y="6245225"/>
            <a:ext cx="2133600" cy="47625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sym typeface="Symbol" panose="05050102010706020507" pitchFamily="18" charset="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5pPr>
          </a:lstStyle>
          <a:p>
            <a:pPr lvl="0" algn="r" eaLnBrk="1" hangingPunct="1"/>
            <a:fld id="{9A0DB2DC-4C9A-4742-B13C-FB6460FD3503}" type="slidenum">
              <a:rPr lang="en-US" altLang="zh-CN" sz="1400" dirty="0">
                <a:latin typeface="Times New Roman" panose="02020603050405020304" pitchFamily="18" charset="0"/>
              </a:rPr>
            </a:fld>
            <a:endParaRPr lang="en-US" altLang="zh-CN" sz="1400" dirty="0">
              <a:latin typeface="Times New Roman" panose="02020603050405020304" pitchFamily="18" charset="0"/>
            </a:endParaRPr>
          </a:p>
        </p:txBody>
      </p:sp>
      <p:pic>
        <p:nvPicPr>
          <p:cNvPr id="8" name="图片 7"/>
          <p:cNvPicPr>
            <a:picLocks noChangeAspect="1"/>
          </p:cNvPicPr>
          <p:nvPr/>
        </p:nvPicPr>
        <p:blipFill>
          <a:blip r:embed="rId1"/>
          <a:stretch>
            <a:fillRect/>
          </a:stretch>
        </p:blipFill>
        <p:spPr>
          <a:xfrm>
            <a:off x="30337" y="72565"/>
            <a:ext cx="5625768" cy="3198650"/>
          </a:xfrm>
          <a:prstGeom prst="rect">
            <a:avLst/>
          </a:prstGeom>
        </p:spPr>
      </p:pic>
      <p:pic>
        <p:nvPicPr>
          <p:cNvPr id="18" name="图片 17"/>
          <p:cNvPicPr>
            <a:picLocks noChangeAspect="1"/>
          </p:cNvPicPr>
          <p:nvPr/>
        </p:nvPicPr>
        <p:blipFill>
          <a:blip r:embed="rId2"/>
          <a:stretch>
            <a:fillRect/>
          </a:stretch>
        </p:blipFill>
        <p:spPr>
          <a:xfrm>
            <a:off x="3881181" y="2053748"/>
            <a:ext cx="5400592" cy="2569080"/>
          </a:xfrm>
          <a:prstGeom prst="rect">
            <a:avLst/>
          </a:prstGeom>
        </p:spPr>
      </p:pic>
      <p:pic>
        <p:nvPicPr>
          <p:cNvPr id="5" name="图片 4"/>
          <p:cNvPicPr>
            <a:picLocks noChangeAspect="1"/>
          </p:cNvPicPr>
          <p:nvPr/>
        </p:nvPicPr>
        <p:blipFill>
          <a:blip r:embed="rId3"/>
          <a:stretch>
            <a:fillRect/>
          </a:stretch>
        </p:blipFill>
        <p:spPr>
          <a:xfrm>
            <a:off x="1098834" y="3790328"/>
            <a:ext cx="2773924" cy="2569080"/>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111630"/>
                                        </p:tgtEl>
                                        <p:attrNameLst>
                                          <p:attrName>style.visibility</p:attrName>
                                        </p:attrNameLst>
                                      </p:cBhvr>
                                      <p:to>
                                        <p:strVal val="visible"/>
                                      </p:to>
                                    </p:set>
                                    <p:anim calcmode="lin" valueType="num">
                                      <p:cBhvr>
                                        <p:cTn id="7" dur="500" fill="hold"/>
                                        <p:tgtEl>
                                          <p:spTgt spid="111630"/>
                                        </p:tgtEl>
                                        <p:attrNameLst>
                                          <p:attrName>ppt_x</p:attrName>
                                        </p:attrNameLst>
                                      </p:cBhvr>
                                      <p:tavLst>
                                        <p:tav tm="0">
                                          <p:val>
                                            <p:strVal val="#ppt_x"/>
                                          </p:val>
                                        </p:tav>
                                        <p:tav tm="100000">
                                          <p:val>
                                            <p:strVal val="#ppt_x"/>
                                          </p:val>
                                        </p:tav>
                                      </p:tavLst>
                                    </p:anim>
                                    <p:anim calcmode="lin" valueType="num">
                                      <p:cBhvr>
                                        <p:cTn id="8" dur="500" fill="hold"/>
                                        <p:tgtEl>
                                          <p:spTgt spid="111630"/>
                                        </p:tgtEl>
                                        <p:attrNameLst>
                                          <p:attrName>ppt_y</p:attrName>
                                        </p:attrNameLst>
                                      </p:cBhvr>
                                      <p:tavLst>
                                        <p:tav tm="0">
                                          <p:val>
                                            <p:strVal val="#ppt_y-#ppt_h/2"/>
                                          </p:val>
                                        </p:tav>
                                        <p:tav tm="100000">
                                          <p:val>
                                            <p:strVal val="#ppt_y"/>
                                          </p:val>
                                        </p:tav>
                                      </p:tavLst>
                                    </p:anim>
                                    <p:anim calcmode="lin" valueType="num">
                                      <p:cBhvr>
                                        <p:cTn id="9" dur="500" fill="hold"/>
                                        <p:tgtEl>
                                          <p:spTgt spid="111630"/>
                                        </p:tgtEl>
                                        <p:attrNameLst>
                                          <p:attrName>ppt_w</p:attrName>
                                        </p:attrNameLst>
                                      </p:cBhvr>
                                      <p:tavLst>
                                        <p:tav tm="0">
                                          <p:val>
                                            <p:strVal val="#ppt_w"/>
                                          </p:val>
                                        </p:tav>
                                        <p:tav tm="100000">
                                          <p:val>
                                            <p:strVal val="#ppt_w"/>
                                          </p:val>
                                        </p:tav>
                                      </p:tavLst>
                                    </p:anim>
                                    <p:anim calcmode="lin" valueType="num">
                                      <p:cBhvr>
                                        <p:cTn id="10" dur="500" fill="hold"/>
                                        <p:tgtEl>
                                          <p:spTgt spid="111630"/>
                                        </p:tgtEl>
                                        <p:attrNameLst>
                                          <p:attrName>ppt_h</p:attrName>
                                        </p:attrNameLst>
                                      </p:cBhvr>
                                      <p:tavLst>
                                        <p:tav tm="0">
                                          <p:val>
                                            <p:fltVal val="0"/>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30" grpId="0"/>
    </p:bldLst>
  </p:timing>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Text Box 2"/>
          <p:cNvSpPr txBox="1"/>
          <p:nvPr/>
        </p:nvSpPr>
        <p:spPr>
          <a:xfrm>
            <a:off x="376238" y="266700"/>
            <a:ext cx="1782762" cy="457200"/>
          </a:xfrm>
          <a:prstGeom prst="rect">
            <a:avLst/>
          </a:prstGeom>
          <a:noFill/>
          <a:ln w="9525">
            <a:noFill/>
          </a:ln>
        </p:spPr>
        <p:txBody>
          <a:bodyPr anchor="ctr" anchorCtr="0">
            <a:spAutoFit/>
          </a:bodyPr>
          <a:lstStyle/>
          <a:p>
            <a:pPr algn="ctr" eaLnBrk="0" hangingPunct="0">
              <a:spcBef>
                <a:spcPct val="50000"/>
              </a:spcBef>
            </a:pPr>
            <a:r>
              <a:rPr lang="en-US" altLang="zh-CN" sz="2400" b="1" dirty="0">
                <a:latin typeface="Times New Roman" panose="02020603050405020304" pitchFamily="18" charset="0"/>
              </a:rPr>
              <a:t>2. </a:t>
            </a:r>
            <a:r>
              <a:rPr lang="zh-CN" altLang="en-US" sz="2400" b="1" dirty="0">
                <a:latin typeface="Times New Roman" panose="02020603050405020304" pitchFamily="18" charset="0"/>
              </a:rPr>
              <a:t>伏安特性</a:t>
            </a:r>
            <a:endParaRPr lang="zh-CN" altLang="en-US" sz="2000" b="1" dirty="0">
              <a:latin typeface="Times New Roman" panose="02020603050405020304" pitchFamily="18" charset="0"/>
            </a:endParaRPr>
          </a:p>
        </p:txBody>
      </p:sp>
      <p:sp>
        <p:nvSpPr>
          <p:cNvPr id="52229" name="Text Box 5"/>
          <p:cNvSpPr txBox="1"/>
          <p:nvPr/>
        </p:nvSpPr>
        <p:spPr>
          <a:xfrm>
            <a:off x="2133600" y="990600"/>
            <a:ext cx="4343400" cy="457200"/>
          </a:xfrm>
          <a:prstGeom prst="rect">
            <a:avLst/>
          </a:prstGeom>
          <a:noFill/>
          <a:ln w="9525">
            <a:noFill/>
          </a:ln>
        </p:spPr>
        <p:txBody>
          <a:bodyPr anchor="ctr" anchorCtr="0">
            <a:spAutoFit/>
          </a:bodyPr>
          <a:lstStyle/>
          <a:p>
            <a:pPr marL="476250" indent="-476250" algn="just" eaLnBrk="0" hangingPunct="0">
              <a:spcBef>
                <a:spcPct val="50000"/>
              </a:spcBef>
            </a:pPr>
            <a:r>
              <a:rPr lang="en-US" altLang="zh-CN" sz="2400" b="1" dirty="0">
                <a:latin typeface="Times New Roman" panose="02020603050405020304" pitchFamily="18" charset="0"/>
              </a:rPr>
              <a:t>(1) </a:t>
            </a:r>
            <a:r>
              <a:rPr lang="zh-CN" altLang="en-US" sz="2400" b="1" dirty="0">
                <a:latin typeface="Times New Roman" panose="02020603050405020304" pitchFamily="18" charset="0"/>
              </a:rPr>
              <a:t>若</a:t>
            </a:r>
            <a:r>
              <a:rPr lang="zh-CN" altLang="en-US" sz="2400" b="1" i="1" dirty="0">
                <a:latin typeface="Times New Roman" panose="02020603050405020304" pitchFamily="18" charset="0"/>
              </a:rPr>
              <a:t>  </a:t>
            </a:r>
            <a:r>
              <a:rPr lang="en-US" altLang="zh-CN" sz="2400" b="1" i="1" dirty="0">
                <a:latin typeface="Times New Roman" panose="02020603050405020304" pitchFamily="18" charset="0"/>
              </a:rPr>
              <a:t>i</a:t>
            </a:r>
            <a:r>
              <a:rPr lang="en-US" altLang="zh-CN" sz="2400" b="1" i="1" baseline="-25000" dirty="0">
                <a:latin typeface="Times New Roman" panose="02020603050405020304" pitchFamily="18" charset="0"/>
              </a:rPr>
              <a:t>S</a:t>
            </a:r>
            <a:r>
              <a:rPr lang="en-US" altLang="zh-CN" sz="2400" b="1" i="1" dirty="0">
                <a:latin typeface="Times New Roman" panose="02020603050405020304" pitchFamily="18" charset="0"/>
              </a:rPr>
              <a:t> </a:t>
            </a:r>
            <a:r>
              <a:rPr lang="en-US" altLang="zh-CN" sz="2400" b="1" dirty="0">
                <a:latin typeface="Times New Roman" panose="02020603050405020304" pitchFamily="18" charset="0"/>
              </a:rPr>
              <a:t>= </a:t>
            </a:r>
            <a:r>
              <a:rPr lang="en-US" altLang="zh-CN" sz="2400" b="1" i="1" dirty="0">
                <a:latin typeface="Times New Roman" panose="02020603050405020304" pitchFamily="18" charset="0"/>
              </a:rPr>
              <a:t>I</a:t>
            </a:r>
            <a:r>
              <a:rPr lang="en-US" altLang="zh-CN" sz="2400" b="1" baseline="-25000" dirty="0">
                <a:latin typeface="Times New Roman" panose="02020603050405020304" pitchFamily="18" charset="0"/>
              </a:rPr>
              <a:t>S</a:t>
            </a:r>
            <a:endParaRPr lang="en-US" altLang="zh-CN" sz="2400" dirty="0">
              <a:latin typeface="Times New Roman" panose="02020603050405020304" pitchFamily="18" charset="0"/>
            </a:endParaRPr>
          </a:p>
        </p:txBody>
      </p:sp>
      <p:sp>
        <p:nvSpPr>
          <p:cNvPr id="52237" name="Rectangle 13"/>
          <p:cNvSpPr/>
          <p:nvPr/>
        </p:nvSpPr>
        <p:spPr>
          <a:xfrm>
            <a:off x="2209800" y="1676400"/>
            <a:ext cx="3706813" cy="1552575"/>
          </a:xfrm>
          <a:prstGeom prst="rect">
            <a:avLst/>
          </a:prstGeom>
          <a:noFill/>
          <a:ln w="9525">
            <a:noFill/>
          </a:ln>
        </p:spPr>
        <p:txBody>
          <a:bodyPr wrap="none" anchor="ctr" anchorCtr="0">
            <a:spAutoFit/>
          </a:bodyPr>
          <a:lstStyle/>
          <a:p>
            <a:pPr eaLnBrk="0" hangingPunct="0">
              <a:spcBef>
                <a:spcPct val="50000"/>
              </a:spcBef>
            </a:pPr>
            <a:r>
              <a:rPr lang="zh-CN" altLang="en-US" sz="2400" b="1" dirty="0">
                <a:latin typeface="Times New Roman" panose="02020603050405020304" pitchFamily="18" charset="0"/>
              </a:rPr>
              <a:t>其伏安特性为平行于电</a:t>
            </a:r>
            <a:endParaRPr lang="zh-CN" altLang="en-US" sz="2400" b="1" dirty="0">
              <a:latin typeface="Times New Roman" panose="02020603050405020304" pitchFamily="18" charset="0"/>
            </a:endParaRPr>
          </a:p>
          <a:p>
            <a:pPr eaLnBrk="0" hangingPunct="0">
              <a:spcBef>
                <a:spcPct val="50000"/>
              </a:spcBef>
            </a:pPr>
            <a:r>
              <a:rPr lang="zh-CN" altLang="en-US" sz="2400" b="1" dirty="0">
                <a:latin typeface="Times New Roman" panose="02020603050405020304" pitchFamily="18" charset="0"/>
              </a:rPr>
              <a:t>压轴的直线，反映电流与  </a:t>
            </a:r>
            <a:endParaRPr lang="zh-CN" altLang="en-US" sz="2400" b="1" dirty="0">
              <a:latin typeface="Times New Roman" panose="02020603050405020304" pitchFamily="18" charset="0"/>
            </a:endParaRPr>
          </a:p>
          <a:p>
            <a:pPr eaLnBrk="0" hangingPunct="0">
              <a:spcBef>
                <a:spcPct val="50000"/>
              </a:spcBef>
            </a:pPr>
            <a:r>
              <a:rPr lang="zh-CN" altLang="en-US" sz="2400" b="1" dirty="0">
                <a:latin typeface="Times New Roman" panose="02020603050405020304" pitchFamily="18" charset="0"/>
              </a:rPr>
              <a:t>端电压无关。</a:t>
            </a:r>
            <a:endParaRPr lang="zh-CN" altLang="en-US" sz="2400" b="1" dirty="0">
              <a:latin typeface="Times New Roman" panose="02020603050405020304" pitchFamily="18" charset="0"/>
            </a:endParaRPr>
          </a:p>
        </p:txBody>
      </p:sp>
      <p:sp>
        <p:nvSpPr>
          <p:cNvPr id="52238" name="Rectangle 14"/>
          <p:cNvSpPr/>
          <p:nvPr/>
        </p:nvSpPr>
        <p:spPr>
          <a:xfrm>
            <a:off x="4191000" y="990600"/>
            <a:ext cx="1460500" cy="457200"/>
          </a:xfrm>
          <a:prstGeom prst="rect">
            <a:avLst/>
          </a:prstGeom>
          <a:noFill/>
          <a:ln w="9525">
            <a:noFill/>
          </a:ln>
        </p:spPr>
        <p:txBody>
          <a:bodyPr anchor="ctr" anchorCtr="0">
            <a:spAutoFit/>
          </a:bodyPr>
          <a:lstStyle/>
          <a:p>
            <a:pPr algn="ctr" eaLnBrk="0" hangingPunct="0">
              <a:spcBef>
                <a:spcPct val="50000"/>
              </a:spcBef>
            </a:pPr>
            <a:r>
              <a:rPr lang="zh-CN" altLang="en-US" sz="2400" b="1" dirty="0">
                <a:latin typeface="Times New Roman" panose="02020603050405020304" pitchFamily="18" charset="0"/>
              </a:rPr>
              <a:t>直流电源</a:t>
            </a:r>
            <a:endParaRPr lang="zh-CN" altLang="en-US" sz="2400" b="1" dirty="0">
              <a:latin typeface="Times New Roman" panose="02020603050405020304" pitchFamily="18" charset="0"/>
            </a:endParaRPr>
          </a:p>
        </p:txBody>
      </p:sp>
      <p:sp>
        <p:nvSpPr>
          <p:cNvPr id="52239" name="Rectangle 15"/>
          <p:cNvSpPr/>
          <p:nvPr/>
        </p:nvSpPr>
        <p:spPr>
          <a:xfrm>
            <a:off x="762000" y="3913188"/>
            <a:ext cx="4724400" cy="603250"/>
          </a:xfrm>
          <a:prstGeom prst="rect">
            <a:avLst/>
          </a:prstGeom>
          <a:noFill/>
          <a:ln w="9525">
            <a:noFill/>
          </a:ln>
        </p:spPr>
        <p:txBody>
          <a:bodyPr anchor="ctr" anchorCtr="0">
            <a:spAutoFit/>
          </a:bodyPr>
          <a:lstStyle/>
          <a:p>
            <a:pPr marL="476250" indent="-476250" eaLnBrk="0" hangingPunct="0">
              <a:lnSpc>
                <a:spcPct val="140000"/>
              </a:lnSpc>
              <a:spcBef>
                <a:spcPct val="50000"/>
              </a:spcBef>
            </a:pPr>
            <a:r>
              <a:rPr lang="en-US" altLang="zh-CN" sz="2400" b="1" dirty="0">
                <a:latin typeface="Times New Roman" panose="02020603050405020304" pitchFamily="18" charset="0"/>
              </a:rPr>
              <a:t>(2) </a:t>
            </a:r>
            <a:r>
              <a:rPr lang="zh-CN" altLang="en-US" sz="2400" b="1" dirty="0">
                <a:latin typeface="Times New Roman" panose="02020603050405020304" pitchFamily="18" charset="0"/>
              </a:rPr>
              <a:t>若</a:t>
            </a:r>
            <a:r>
              <a:rPr lang="en-US" altLang="zh-CN" sz="2400" b="1" i="1" dirty="0">
                <a:latin typeface="Times New Roman" panose="02020603050405020304" pitchFamily="18" charset="0"/>
              </a:rPr>
              <a:t>i</a:t>
            </a:r>
            <a:r>
              <a:rPr lang="en-US" altLang="zh-CN" sz="2400" b="1" baseline="-25000" dirty="0">
                <a:latin typeface="Times New Roman" panose="02020603050405020304" pitchFamily="18" charset="0"/>
              </a:rPr>
              <a:t>S</a:t>
            </a:r>
            <a:r>
              <a:rPr lang="zh-CN" altLang="en-US" sz="2400" b="1" dirty="0">
                <a:latin typeface="Times New Roman" panose="02020603050405020304" pitchFamily="18" charset="0"/>
              </a:rPr>
              <a:t>为变化的电流源</a:t>
            </a:r>
            <a:endParaRPr lang="zh-CN" altLang="en-US" sz="2400" b="1" dirty="0">
              <a:latin typeface="宋体" panose="02010600030101010101" pitchFamily="2" charset="-122"/>
              <a:sym typeface="MT Extra" panose="05050102010205020202" pitchFamily="18" charset="2"/>
            </a:endParaRPr>
          </a:p>
        </p:txBody>
      </p:sp>
      <p:grpSp>
        <p:nvGrpSpPr>
          <p:cNvPr id="3" name="Group 16"/>
          <p:cNvGrpSpPr/>
          <p:nvPr/>
        </p:nvGrpSpPr>
        <p:grpSpPr>
          <a:xfrm>
            <a:off x="4424363" y="3786188"/>
            <a:ext cx="3698875" cy="1674812"/>
            <a:chOff x="0" y="0"/>
            <a:chExt cx="1269" cy="1055"/>
          </a:xfrm>
        </p:grpSpPr>
        <p:sp>
          <p:nvSpPr>
            <p:cNvPr id="86037" name="Line 17"/>
            <p:cNvSpPr/>
            <p:nvPr/>
          </p:nvSpPr>
          <p:spPr>
            <a:xfrm>
              <a:off x="0" y="743"/>
              <a:ext cx="1269" cy="0"/>
            </a:xfrm>
            <a:prstGeom prst="line">
              <a:avLst/>
            </a:prstGeom>
            <a:ln w="19050" cap="flat" cmpd="sng">
              <a:solidFill>
                <a:schemeClr val="tx2"/>
              </a:solidFill>
              <a:prstDash val="solid"/>
              <a:headEnd type="none" w="med" len="med"/>
              <a:tailEnd type="stealth" w="sm" len="med"/>
            </a:ln>
          </p:spPr>
          <p:txBody>
            <a:bodyPr/>
            <a:lstStyle/>
            <a:p>
              <a:endParaRPr lang="zh-CN" altLang="en-US"/>
            </a:p>
          </p:txBody>
        </p:sp>
        <p:sp>
          <p:nvSpPr>
            <p:cNvPr id="86038" name="Line 18"/>
            <p:cNvSpPr/>
            <p:nvPr/>
          </p:nvSpPr>
          <p:spPr>
            <a:xfrm flipV="1">
              <a:off x="511" y="63"/>
              <a:ext cx="0" cy="992"/>
            </a:xfrm>
            <a:prstGeom prst="line">
              <a:avLst/>
            </a:prstGeom>
            <a:ln w="19050" cap="flat" cmpd="sng">
              <a:solidFill>
                <a:schemeClr val="tx2"/>
              </a:solidFill>
              <a:prstDash val="solid"/>
              <a:headEnd type="none" w="med" len="med"/>
              <a:tailEnd type="stealth" w="sm" len="med"/>
            </a:ln>
          </p:spPr>
          <p:txBody>
            <a:bodyPr/>
            <a:lstStyle/>
            <a:p>
              <a:endParaRPr lang="zh-CN" altLang="en-US"/>
            </a:p>
          </p:txBody>
        </p:sp>
        <p:sp>
          <p:nvSpPr>
            <p:cNvPr id="86039" name="Text Box 19"/>
            <p:cNvSpPr txBox="1"/>
            <p:nvPr/>
          </p:nvSpPr>
          <p:spPr>
            <a:xfrm>
              <a:off x="339" y="0"/>
              <a:ext cx="63" cy="288"/>
            </a:xfrm>
            <a:prstGeom prst="rect">
              <a:avLst/>
            </a:prstGeom>
            <a:noFill/>
            <a:ln w="9525">
              <a:noFill/>
            </a:ln>
          </p:spPr>
          <p:txBody>
            <a:bodyPr wrap="none" anchor="ctr" anchorCtr="0">
              <a:spAutoFit/>
            </a:bodyPr>
            <a:lstStyle/>
            <a:p>
              <a:pPr algn="ctr" eaLnBrk="0" hangingPunct="0">
                <a:spcBef>
                  <a:spcPct val="50000"/>
                </a:spcBef>
              </a:pPr>
              <a:endParaRPr lang="zh-CN" altLang="en-US" sz="2400" b="1" i="1" dirty="0">
                <a:latin typeface="Times New Roman" panose="02020603050405020304" pitchFamily="18" charset="0"/>
              </a:endParaRPr>
            </a:p>
          </p:txBody>
        </p:sp>
        <p:sp>
          <p:nvSpPr>
            <p:cNvPr id="86040" name="Text Box 20"/>
            <p:cNvSpPr txBox="1"/>
            <p:nvPr/>
          </p:nvSpPr>
          <p:spPr>
            <a:xfrm>
              <a:off x="1153" y="743"/>
              <a:ext cx="63" cy="288"/>
            </a:xfrm>
            <a:prstGeom prst="rect">
              <a:avLst/>
            </a:prstGeom>
            <a:noFill/>
            <a:ln w="9525">
              <a:noFill/>
            </a:ln>
          </p:spPr>
          <p:txBody>
            <a:bodyPr wrap="none" anchor="ctr" anchorCtr="0">
              <a:spAutoFit/>
            </a:bodyPr>
            <a:lstStyle/>
            <a:p>
              <a:pPr algn="ctr" eaLnBrk="0" hangingPunct="0">
                <a:spcBef>
                  <a:spcPct val="50000"/>
                </a:spcBef>
              </a:pPr>
              <a:endParaRPr lang="zh-CN" altLang="en-US" sz="2400" b="1" i="1" dirty="0">
                <a:latin typeface="Times New Roman" panose="02020603050405020304" pitchFamily="18" charset="0"/>
              </a:endParaRPr>
            </a:p>
          </p:txBody>
        </p:sp>
        <p:sp>
          <p:nvSpPr>
            <p:cNvPr id="86041" name="Text Box 21"/>
            <p:cNvSpPr txBox="1"/>
            <p:nvPr/>
          </p:nvSpPr>
          <p:spPr>
            <a:xfrm>
              <a:off x="368" y="743"/>
              <a:ext cx="63" cy="288"/>
            </a:xfrm>
            <a:prstGeom prst="rect">
              <a:avLst/>
            </a:prstGeom>
            <a:noFill/>
            <a:ln w="9525">
              <a:noFill/>
            </a:ln>
          </p:spPr>
          <p:txBody>
            <a:bodyPr wrap="none" anchor="ctr" anchorCtr="0">
              <a:spAutoFit/>
            </a:bodyPr>
            <a:lstStyle/>
            <a:p>
              <a:pPr algn="ctr" eaLnBrk="0" hangingPunct="0">
                <a:spcBef>
                  <a:spcPct val="50000"/>
                </a:spcBef>
              </a:pPr>
              <a:endParaRPr lang="zh-CN" altLang="en-US" sz="2400" b="1" i="1" dirty="0">
                <a:latin typeface="Times New Roman" panose="02020603050405020304" pitchFamily="18" charset="0"/>
              </a:endParaRPr>
            </a:p>
          </p:txBody>
        </p:sp>
      </p:grpSp>
      <p:sp>
        <p:nvSpPr>
          <p:cNvPr id="52246" name="Rectangle 22"/>
          <p:cNvSpPr/>
          <p:nvPr/>
        </p:nvSpPr>
        <p:spPr>
          <a:xfrm>
            <a:off x="8123238" y="4806950"/>
            <a:ext cx="268287" cy="457200"/>
          </a:xfrm>
          <a:prstGeom prst="rect">
            <a:avLst/>
          </a:prstGeom>
          <a:noFill/>
          <a:ln w="9525">
            <a:noFill/>
          </a:ln>
        </p:spPr>
        <p:txBody>
          <a:bodyPr wrap="none">
            <a:spAutoFit/>
          </a:bodyPr>
          <a:lstStyle/>
          <a:p>
            <a:pPr>
              <a:spcBef>
                <a:spcPct val="50000"/>
              </a:spcBef>
            </a:pPr>
            <a:r>
              <a:rPr lang="en-US" altLang="zh-CN" sz="2400" b="1" i="1" dirty="0">
                <a:latin typeface="Times New Roman" panose="02020603050405020304" pitchFamily="18" charset="0"/>
              </a:rPr>
              <a:t>i</a:t>
            </a:r>
            <a:endParaRPr lang="en-US" altLang="zh-CN" sz="2400" b="1" i="1" dirty="0">
              <a:latin typeface="Times New Roman" panose="02020603050405020304" pitchFamily="18" charset="0"/>
            </a:endParaRPr>
          </a:p>
        </p:txBody>
      </p:sp>
      <p:graphicFrame>
        <p:nvGraphicFramePr>
          <p:cNvPr id="52247" name="对象 52246"/>
          <p:cNvGraphicFramePr>
            <a:graphicFrameLocks noChangeAspect="1"/>
          </p:cNvGraphicFramePr>
          <p:nvPr/>
        </p:nvGraphicFramePr>
        <p:xfrm>
          <a:off x="7239000" y="3505200"/>
          <a:ext cx="746125" cy="512763"/>
        </p:xfrm>
        <a:graphic>
          <a:graphicData uri="http://schemas.openxmlformats.org/presentationml/2006/ole">
            <mc:AlternateContent xmlns:mc="http://schemas.openxmlformats.org/markup-compatibility/2006">
              <mc:Choice xmlns:v="urn:schemas-microsoft-com:vml" Requires="v">
                <p:oleObj spid="_x0000_s2" name="" r:id="rId1" imgW="374015" imgH="257810" progId="">
                  <p:embed/>
                </p:oleObj>
              </mc:Choice>
              <mc:Fallback>
                <p:oleObj name="" r:id="rId1" imgW="374015" imgH="257810" progId="">
                  <p:embed/>
                  <p:pic>
                    <p:nvPicPr>
                      <p:cNvPr id="0" name="图片 3169"/>
                      <p:cNvPicPr/>
                      <p:nvPr/>
                    </p:nvPicPr>
                    <p:blipFill>
                      <a:blip r:embed="rId2"/>
                      <a:stretch>
                        <a:fillRect/>
                      </a:stretch>
                    </p:blipFill>
                    <p:spPr>
                      <a:xfrm>
                        <a:off x="7239000" y="3505200"/>
                        <a:ext cx="746125" cy="512763"/>
                      </a:xfrm>
                      <a:prstGeom prst="rect">
                        <a:avLst/>
                      </a:prstGeom>
                      <a:noFill/>
                      <a:ln w="38100">
                        <a:noFill/>
                        <a:miter/>
                      </a:ln>
                    </p:spPr>
                  </p:pic>
                </p:oleObj>
              </mc:Fallback>
            </mc:AlternateContent>
          </a:graphicData>
        </a:graphic>
      </p:graphicFrame>
      <p:graphicFrame>
        <p:nvGraphicFramePr>
          <p:cNvPr id="52248" name="对象 52247"/>
          <p:cNvGraphicFramePr>
            <a:graphicFrameLocks noChangeAspect="1"/>
          </p:cNvGraphicFramePr>
          <p:nvPr/>
        </p:nvGraphicFramePr>
        <p:xfrm>
          <a:off x="6240463" y="3363913"/>
          <a:ext cx="749300" cy="512762"/>
        </p:xfrm>
        <a:graphic>
          <a:graphicData uri="http://schemas.openxmlformats.org/presentationml/2006/ole">
            <mc:AlternateContent xmlns:mc="http://schemas.openxmlformats.org/markup-compatibility/2006">
              <mc:Choice xmlns:v="urn:schemas-microsoft-com:vml" Requires="v">
                <p:oleObj spid="_x0000_s4" name="" r:id="rId3" imgW="374015" imgH="257810" progId="">
                  <p:embed/>
                </p:oleObj>
              </mc:Choice>
              <mc:Fallback>
                <p:oleObj name="" r:id="rId3" imgW="374015" imgH="257810" progId="">
                  <p:embed/>
                  <p:pic>
                    <p:nvPicPr>
                      <p:cNvPr id="0" name="图片 3168"/>
                      <p:cNvPicPr/>
                      <p:nvPr/>
                    </p:nvPicPr>
                    <p:blipFill>
                      <a:blip r:embed="rId4"/>
                      <a:stretch>
                        <a:fillRect/>
                      </a:stretch>
                    </p:blipFill>
                    <p:spPr>
                      <a:xfrm>
                        <a:off x="6240463" y="3363913"/>
                        <a:ext cx="749300" cy="512762"/>
                      </a:xfrm>
                      <a:prstGeom prst="rect">
                        <a:avLst/>
                      </a:prstGeom>
                      <a:noFill/>
                      <a:ln w="38100">
                        <a:noFill/>
                        <a:miter/>
                      </a:ln>
                    </p:spPr>
                  </p:pic>
                </p:oleObj>
              </mc:Fallback>
            </mc:AlternateContent>
          </a:graphicData>
        </a:graphic>
      </p:graphicFrame>
      <p:graphicFrame>
        <p:nvGraphicFramePr>
          <p:cNvPr id="52249" name="对象 52248"/>
          <p:cNvGraphicFramePr>
            <a:graphicFrameLocks noChangeAspect="1"/>
          </p:cNvGraphicFramePr>
          <p:nvPr/>
        </p:nvGraphicFramePr>
        <p:xfrm>
          <a:off x="4592638" y="3397250"/>
          <a:ext cx="747712" cy="514350"/>
        </p:xfrm>
        <a:graphic>
          <a:graphicData uri="http://schemas.openxmlformats.org/presentationml/2006/ole">
            <mc:AlternateContent xmlns:mc="http://schemas.openxmlformats.org/markup-compatibility/2006">
              <mc:Choice xmlns:v="urn:schemas-microsoft-com:vml" Requires="v">
                <p:oleObj spid="_x0000_s5" name="" r:id="rId5" imgW="374015" imgH="257810" progId="">
                  <p:embed/>
                </p:oleObj>
              </mc:Choice>
              <mc:Fallback>
                <p:oleObj name="" r:id="rId5" imgW="374015" imgH="257810" progId="">
                  <p:embed/>
                  <p:pic>
                    <p:nvPicPr>
                      <p:cNvPr id="0" name="图片 3170"/>
                      <p:cNvPicPr/>
                      <p:nvPr/>
                    </p:nvPicPr>
                    <p:blipFill>
                      <a:blip r:embed="rId6"/>
                      <a:stretch>
                        <a:fillRect/>
                      </a:stretch>
                    </p:blipFill>
                    <p:spPr>
                      <a:xfrm>
                        <a:off x="4592638" y="3397250"/>
                        <a:ext cx="747712" cy="514350"/>
                      </a:xfrm>
                      <a:prstGeom prst="rect">
                        <a:avLst/>
                      </a:prstGeom>
                      <a:noFill/>
                      <a:ln w="38100">
                        <a:noFill/>
                        <a:miter/>
                      </a:ln>
                    </p:spPr>
                  </p:pic>
                </p:oleObj>
              </mc:Fallback>
            </mc:AlternateContent>
          </a:graphicData>
        </a:graphic>
      </p:graphicFrame>
      <p:sp>
        <p:nvSpPr>
          <p:cNvPr id="52250" name="Line 26"/>
          <p:cNvSpPr/>
          <p:nvPr/>
        </p:nvSpPr>
        <p:spPr>
          <a:xfrm>
            <a:off x="6553200" y="3886200"/>
            <a:ext cx="0" cy="1389063"/>
          </a:xfrm>
          <a:prstGeom prst="line">
            <a:avLst/>
          </a:prstGeom>
          <a:ln w="25400" cap="flat" cmpd="sng">
            <a:solidFill>
              <a:srgbClr val="FF0000"/>
            </a:solidFill>
            <a:prstDash val="solid"/>
            <a:headEnd type="none" w="med" len="med"/>
            <a:tailEnd type="none" w="med" len="med"/>
          </a:ln>
        </p:spPr>
        <p:txBody>
          <a:bodyPr/>
          <a:lstStyle/>
          <a:p>
            <a:endParaRPr lang="zh-CN" altLang="en-US"/>
          </a:p>
        </p:txBody>
      </p:sp>
      <p:sp>
        <p:nvSpPr>
          <p:cNvPr id="52251" name="Line 27"/>
          <p:cNvSpPr/>
          <p:nvPr/>
        </p:nvSpPr>
        <p:spPr>
          <a:xfrm>
            <a:off x="7146925" y="3886200"/>
            <a:ext cx="0" cy="1389063"/>
          </a:xfrm>
          <a:prstGeom prst="line">
            <a:avLst/>
          </a:prstGeom>
          <a:ln w="25400" cap="flat" cmpd="sng">
            <a:solidFill>
              <a:srgbClr val="FF0000"/>
            </a:solidFill>
            <a:prstDash val="solid"/>
            <a:headEnd type="none" w="med" len="med"/>
            <a:tailEnd type="none" w="med" len="med"/>
          </a:ln>
        </p:spPr>
        <p:txBody>
          <a:bodyPr/>
          <a:lstStyle/>
          <a:p>
            <a:endParaRPr lang="zh-CN" altLang="en-US"/>
          </a:p>
        </p:txBody>
      </p:sp>
      <p:sp>
        <p:nvSpPr>
          <p:cNvPr id="52252" name="Line 28"/>
          <p:cNvSpPr/>
          <p:nvPr/>
        </p:nvSpPr>
        <p:spPr>
          <a:xfrm>
            <a:off x="5075238" y="3886200"/>
            <a:ext cx="0" cy="1389063"/>
          </a:xfrm>
          <a:prstGeom prst="line">
            <a:avLst/>
          </a:prstGeom>
          <a:ln w="25400" cap="flat" cmpd="sng">
            <a:solidFill>
              <a:srgbClr val="FF0000"/>
            </a:solidFill>
            <a:prstDash val="solid"/>
            <a:headEnd type="none" w="med" len="med"/>
            <a:tailEnd type="none" w="med" len="med"/>
          </a:ln>
        </p:spPr>
        <p:txBody>
          <a:bodyPr/>
          <a:lstStyle/>
          <a:p>
            <a:endParaRPr lang="zh-CN" altLang="en-US"/>
          </a:p>
        </p:txBody>
      </p:sp>
      <p:sp>
        <p:nvSpPr>
          <p:cNvPr id="52253" name="Rectangle 29"/>
          <p:cNvSpPr/>
          <p:nvPr/>
        </p:nvSpPr>
        <p:spPr>
          <a:xfrm>
            <a:off x="5715000" y="3429000"/>
            <a:ext cx="354013" cy="457200"/>
          </a:xfrm>
          <a:prstGeom prst="rect">
            <a:avLst/>
          </a:prstGeom>
          <a:noFill/>
          <a:ln w="9525">
            <a:noFill/>
          </a:ln>
        </p:spPr>
        <p:txBody>
          <a:bodyPr wrap="none">
            <a:spAutoFit/>
          </a:bodyPr>
          <a:lstStyle/>
          <a:p>
            <a:pPr>
              <a:spcBef>
                <a:spcPct val="50000"/>
              </a:spcBef>
            </a:pPr>
            <a:r>
              <a:rPr lang="en-US" altLang="zh-CN" sz="2400" b="1" i="1" dirty="0">
                <a:latin typeface="Times New Roman" panose="02020603050405020304" pitchFamily="18" charset="0"/>
              </a:rPr>
              <a:t>u</a:t>
            </a:r>
            <a:endParaRPr lang="en-US" altLang="zh-CN" sz="2400" b="1" i="1" dirty="0">
              <a:latin typeface="Times New Roman" panose="02020603050405020304" pitchFamily="18" charset="0"/>
            </a:endParaRPr>
          </a:p>
        </p:txBody>
      </p:sp>
      <p:sp>
        <p:nvSpPr>
          <p:cNvPr id="52254" name="Rectangle 30"/>
          <p:cNvSpPr/>
          <p:nvPr/>
        </p:nvSpPr>
        <p:spPr>
          <a:xfrm>
            <a:off x="762000" y="5562600"/>
            <a:ext cx="7315200" cy="822325"/>
          </a:xfrm>
          <a:prstGeom prst="rect">
            <a:avLst/>
          </a:prstGeom>
          <a:noFill/>
          <a:ln w="9525">
            <a:noFill/>
          </a:ln>
        </p:spPr>
        <p:txBody>
          <a:bodyPr anchor="ctr" anchorCtr="0">
            <a:spAutoFit/>
          </a:bodyPr>
          <a:lstStyle/>
          <a:p>
            <a:pPr eaLnBrk="0" hangingPunct="0">
              <a:spcBef>
                <a:spcPct val="50000"/>
              </a:spcBef>
            </a:pPr>
            <a:r>
              <a:rPr lang="zh-CN" altLang="en-US" sz="2400" b="1" dirty="0">
                <a:latin typeface="Times New Roman" panose="02020603050405020304" pitchFamily="18" charset="0"/>
              </a:rPr>
              <a:t>电流为零的电流源，伏安曲线与 </a:t>
            </a:r>
            <a:r>
              <a:rPr lang="en-US" altLang="zh-CN" sz="2400" b="1" i="1" dirty="0">
                <a:latin typeface="Times New Roman" panose="02020603050405020304" pitchFamily="18" charset="0"/>
              </a:rPr>
              <a:t>u  </a:t>
            </a:r>
            <a:r>
              <a:rPr lang="zh-CN" altLang="en-US" sz="2400" b="1" dirty="0">
                <a:latin typeface="Times New Roman" panose="02020603050405020304" pitchFamily="18" charset="0"/>
              </a:rPr>
              <a:t>轴重合</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相当于开路元件</a:t>
            </a:r>
            <a:r>
              <a:rPr lang="zh-CN" altLang="en-US" sz="2400" b="1" dirty="0">
                <a:latin typeface="宋体" panose="02010600030101010101" pitchFamily="2" charset="-122"/>
                <a:sym typeface="MT Extra" panose="05050102010205020202" pitchFamily="18" charset="2"/>
              </a:rPr>
              <a:t>。</a:t>
            </a:r>
            <a:endParaRPr lang="zh-CN" altLang="en-US" sz="2400" b="1" dirty="0">
              <a:latin typeface="宋体" panose="02010600030101010101" pitchFamily="2" charset="-122"/>
              <a:sym typeface="MT Extra" panose="05050102010205020202" pitchFamily="18" charset="2"/>
            </a:endParaRPr>
          </a:p>
        </p:txBody>
      </p:sp>
      <p:pic>
        <p:nvPicPr>
          <p:cNvPr id="7" name="图片 6"/>
          <p:cNvPicPr>
            <a:picLocks noChangeAspect="1"/>
          </p:cNvPicPr>
          <p:nvPr/>
        </p:nvPicPr>
        <p:blipFill>
          <a:blip r:embed="rId7"/>
          <a:stretch>
            <a:fillRect/>
          </a:stretch>
        </p:blipFill>
        <p:spPr>
          <a:xfrm>
            <a:off x="6021101" y="782574"/>
            <a:ext cx="2374274" cy="2151127"/>
          </a:xfrm>
          <a:prstGeom prst="rect">
            <a:avLst/>
          </a:prstGeom>
        </p:spPr>
      </p:pic>
      <p:pic>
        <p:nvPicPr>
          <p:cNvPr id="6" name="图片 5"/>
          <p:cNvPicPr>
            <a:picLocks noChangeAspect="1"/>
          </p:cNvPicPr>
          <p:nvPr/>
        </p:nvPicPr>
        <p:blipFill>
          <a:blip r:embed="rId8"/>
          <a:stretch>
            <a:fillRect/>
          </a:stretch>
        </p:blipFill>
        <p:spPr>
          <a:xfrm>
            <a:off x="215225" y="747869"/>
            <a:ext cx="1379388" cy="2575390"/>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22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iterate type="lt">
                                    <p:tmPct val="100000"/>
                                  </p:iterate>
                                  <p:childTnLst>
                                    <p:set>
                                      <p:cBhvr>
                                        <p:cTn id="10" dur="1" fill="hold">
                                          <p:stCondLst>
                                            <p:cond delay="0"/>
                                          </p:stCondLst>
                                        </p:cTn>
                                        <p:tgtEl>
                                          <p:spTgt spid="52229">
                                            <p:txEl>
                                              <p:pRg st="0" end="0"/>
                                            </p:txEl>
                                          </p:spTgt>
                                        </p:tgtEl>
                                        <p:attrNameLst>
                                          <p:attrName>style.visibility</p:attrName>
                                        </p:attrNameLst>
                                      </p:cBhvr>
                                      <p:to>
                                        <p:strVal val="visible"/>
                                      </p:to>
                                    </p:set>
                                    <p:animEffect transition="in" filter="wipe(up)">
                                      <p:cBhvr>
                                        <p:cTn id="11" dur="75"/>
                                        <p:tgtEl>
                                          <p:spTgt spid="52229">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52238"/>
                                        </p:tgtEl>
                                        <p:attrNameLst>
                                          <p:attrName>style.visibility</p:attrName>
                                        </p:attrNameLst>
                                      </p:cBhvr>
                                      <p:to>
                                        <p:strVal val="visible"/>
                                      </p:to>
                                    </p:set>
                                    <p:anim calcmode="lin" valueType="num">
                                      <p:cBhvr additive="base">
                                        <p:cTn id="16" dur="500" fill="hold"/>
                                        <p:tgtEl>
                                          <p:spTgt spid="52238"/>
                                        </p:tgtEl>
                                        <p:attrNameLst>
                                          <p:attrName>ppt_x</p:attrName>
                                        </p:attrNameLst>
                                      </p:cBhvr>
                                      <p:tavLst>
                                        <p:tav tm="0">
                                          <p:val>
                                            <p:strVal val="0-#ppt_w/2"/>
                                          </p:val>
                                        </p:tav>
                                        <p:tav tm="100000">
                                          <p:val>
                                            <p:strVal val="#ppt_x"/>
                                          </p:val>
                                        </p:tav>
                                      </p:tavLst>
                                    </p:anim>
                                    <p:anim calcmode="lin" valueType="num">
                                      <p:cBhvr additive="base">
                                        <p:cTn id="17" dur="500" fill="hold"/>
                                        <p:tgtEl>
                                          <p:spTgt spid="52238"/>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52237"/>
                                        </p:tgtEl>
                                        <p:attrNameLst>
                                          <p:attrName>style.visibility</p:attrName>
                                        </p:attrNameLst>
                                      </p:cBhvr>
                                      <p:to>
                                        <p:strVal val="visible"/>
                                      </p:to>
                                    </p:set>
                                    <p:anim calcmode="lin" valueType="num">
                                      <p:cBhvr additive="base">
                                        <p:cTn id="22" dur="500" fill="hold"/>
                                        <p:tgtEl>
                                          <p:spTgt spid="52237"/>
                                        </p:tgtEl>
                                        <p:attrNameLst>
                                          <p:attrName>ppt_x</p:attrName>
                                        </p:attrNameLst>
                                      </p:cBhvr>
                                      <p:tavLst>
                                        <p:tav tm="0">
                                          <p:val>
                                            <p:strVal val="0-#ppt_w/2"/>
                                          </p:val>
                                        </p:tav>
                                        <p:tav tm="100000">
                                          <p:val>
                                            <p:strVal val="#ppt_x"/>
                                          </p:val>
                                        </p:tav>
                                      </p:tavLst>
                                    </p:anim>
                                    <p:anim calcmode="lin" valueType="num">
                                      <p:cBhvr additive="base">
                                        <p:cTn id="23" dur="500" fill="hold"/>
                                        <p:tgtEl>
                                          <p:spTgt spid="52237"/>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iterate type="lt">
                                    <p:tmPct val="100000"/>
                                  </p:iterate>
                                  <p:childTnLst>
                                    <p:set>
                                      <p:cBhvr>
                                        <p:cTn id="27" dur="1" fill="hold">
                                          <p:stCondLst>
                                            <p:cond delay="0"/>
                                          </p:stCondLst>
                                        </p:cTn>
                                        <p:tgtEl>
                                          <p:spTgt spid="52239">
                                            <p:txEl>
                                              <p:pRg st="0" end="0"/>
                                            </p:txEl>
                                          </p:spTgt>
                                        </p:tgtEl>
                                        <p:attrNameLst>
                                          <p:attrName>style.visibility</p:attrName>
                                        </p:attrNameLst>
                                      </p:cBhvr>
                                      <p:to>
                                        <p:strVal val="visible"/>
                                      </p:to>
                                    </p:set>
                                    <p:animEffect transition="in" filter="wipe(up)">
                                      <p:cBhvr>
                                        <p:cTn id="28" dur="75"/>
                                        <p:tgtEl>
                                          <p:spTgt spid="52239">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box(out)">
                                      <p:cBhvr>
                                        <p:cTn id="33" dur="500"/>
                                        <p:tgtEl>
                                          <p:spTgt spid="3"/>
                                        </p:tgtEl>
                                      </p:cBhvr>
                                    </p:animEffect>
                                  </p:childTnLst>
                                </p:cTn>
                              </p:par>
                            </p:childTnLst>
                          </p:cTn>
                        </p:par>
                        <p:par>
                          <p:cTn id="34" fill="hold">
                            <p:stCondLst>
                              <p:cond delay="500"/>
                            </p:stCondLst>
                            <p:childTnLst>
                              <p:par>
                                <p:cTn id="35" presetID="2" presetClass="entr" presetSubtype="8" fill="hold" grpId="0" nodeType="afterEffect">
                                  <p:stCondLst>
                                    <p:cond delay="0"/>
                                  </p:stCondLst>
                                  <p:childTnLst>
                                    <p:set>
                                      <p:cBhvr>
                                        <p:cTn id="36" dur="1" fill="hold">
                                          <p:stCondLst>
                                            <p:cond delay="0"/>
                                          </p:stCondLst>
                                        </p:cTn>
                                        <p:tgtEl>
                                          <p:spTgt spid="52246"/>
                                        </p:tgtEl>
                                        <p:attrNameLst>
                                          <p:attrName>style.visibility</p:attrName>
                                        </p:attrNameLst>
                                      </p:cBhvr>
                                      <p:to>
                                        <p:strVal val="visible"/>
                                      </p:to>
                                    </p:set>
                                    <p:anim calcmode="lin" valueType="num">
                                      <p:cBhvr additive="base">
                                        <p:cTn id="37" dur="500" fill="hold"/>
                                        <p:tgtEl>
                                          <p:spTgt spid="52246"/>
                                        </p:tgtEl>
                                        <p:attrNameLst>
                                          <p:attrName>ppt_x</p:attrName>
                                        </p:attrNameLst>
                                      </p:cBhvr>
                                      <p:tavLst>
                                        <p:tav tm="0">
                                          <p:val>
                                            <p:strVal val="0-#ppt_w/2"/>
                                          </p:val>
                                        </p:tav>
                                        <p:tav tm="100000">
                                          <p:val>
                                            <p:strVal val="#ppt_x"/>
                                          </p:val>
                                        </p:tav>
                                      </p:tavLst>
                                    </p:anim>
                                    <p:anim calcmode="lin" valueType="num">
                                      <p:cBhvr additive="base">
                                        <p:cTn id="38" dur="500" fill="hold"/>
                                        <p:tgtEl>
                                          <p:spTgt spid="52246"/>
                                        </p:tgtEl>
                                        <p:attrNameLst>
                                          <p:attrName>ppt_y</p:attrName>
                                        </p:attrNameLst>
                                      </p:cBhvr>
                                      <p:tavLst>
                                        <p:tav tm="0">
                                          <p:val>
                                            <p:strVal val="#ppt_y"/>
                                          </p:val>
                                        </p:tav>
                                        <p:tav tm="100000">
                                          <p:val>
                                            <p:strVal val="#ppt_y"/>
                                          </p:val>
                                        </p:tav>
                                      </p:tavLst>
                                    </p:anim>
                                  </p:childTnLst>
                                </p:cTn>
                              </p:par>
                            </p:childTnLst>
                          </p:cTn>
                        </p:par>
                        <p:par>
                          <p:cTn id="39" fill="hold">
                            <p:stCondLst>
                              <p:cond delay="1000"/>
                            </p:stCondLst>
                            <p:childTnLst>
                              <p:par>
                                <p:cTn id="40" presetID="2" presetClass="entr" presetSubtype="8" fill="hold" grpId="0" nodeType="afterEffect">
                                  <p:stCondLst>
                                    <p:cond delay="0"/>
                                  </p:stCondLst>
                                  <p:childTnLst>
                                    <p:set>
                                      <p:cBhvr>
                                        <p:cTn id="41" dur="1" fill="hold">
                                          <p:stCondLst>
                                            <p:cond delay="0"/>
                                          </p:stCondLst>
                                        </p:cTn>
                                        <p:tgtEl>
                                          <p:spTgt spid="52253"/>
                                        </p:tgtEl>
                                        <p:attrNameLst>
                                          <p:attrName>style.visibility</p:attrName>
                                        </p:attrNameLst>
                                      </p:cBhvr>
                                      <p:to>
                                        <p:strVal val="visible"/>
                                      </p:to>
                                    </p:set>
                                    <p:anim calcmode="lin" valueType="num">
                                      <p:cBhvr additive="base">
                                        <p:cTn id="42" dur="500" fill="hold"/>
                                        <p:tgtEl>
                                          <p:spTgt spid="52253"/>
                                        </p:tgtEl>
                                        <p:attrNameLst>
                                          <p:attrName>ppt_x</p:attrName>
                                        </p:attrNameLst>
                                      </p:cBhvr>
                                      <p:tavLst>
                                        <p:tav tm="0">
                                          <p:val>
                                            <p:strVal val="0-#ppt_w/2"/>
                                          </p:val>
                                        </p:tav>
                                        <p:tav tm="100000">
                                          <p:val>
                                            <p:strVal val="#ppt_x"/>
                                          </p:val>
                                        </p:tav>
                                      </p:tavLst>
                                    </p:anim>
                                    <p:anim calcmode="lin" valueType="num">
                                      <p:cBhvr additive="base">
                                        <p:cTn id="43" dur="500" fill="hold"/>
                                        <p:tgtEl>
                                          <p:spTgt spid="52253"/>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52251"/>
                                        </p:tgtEl>
                                        <p:attrNameLst>
                                          <p:attrName>style.visibility</p:attrName>
                                        </p:attrNameLst>
                                      </p:cBhvr>
                                      <p:to>
                                        <p:strVal val="visible"/>
                                      </p:to>
                                    </p:set>
                                    <p:anim calcmode="lin" valueType="num">
                                      <p:cBhvr additive="base">
                                        <p:cTn id="48" dur="500" fill="hold"/>
                                        <p:tgtEl>
                                          <p:spTgt spid="52251"/>
                                        </p:tgtEl>
                                        <p:attrNameLst>
                                          <p:attrName>ppt_x</p:attrName>
                                        </p:attrNameLst>
                                      </p:cBhvr>
                                      <p:tavLst>
                                        <p:tav tm="0">
                                          <p:val>
                                            <p:strVal val="0-#ppt_w/2"/>
                                          </p:val>
                                        </p:tav>
                                        <p:tav tm="100000">
                                          <p:val>
                                            <p:strVal val="#ppt_x"/>
                                          </p:val>
                                        </p:tav>
                                      </p:tavLst>
                                    </p:anim>
                                    <p:anim calcmode="lin" valueType="num">
                                      <p:cBhvr additive="base">
                                        <p:cTn id="49" dur="500" fill="hold"/>
                                        <p:tgtEl>
                                          <p:spTgt spid="52251"/>
                                        </p:tgtEl>
                                        <p:attrNameLst>
                                          <p:attrName>ppt_y</p:attrName>
                                        </p:attrNameLst>
                                      </p:cBhvr>
                                      <p:tavLst>
                                        <p:tav tm="0">
                                          <p:val>
                                            <p:strVal val="#ppt_y"/>
                                          </p:val>
                                        </p:tav>
                                        <p:tav tm="100000">
                                          <p:val>
                                            <p:strVal val="#ppt_y"/>
                                          </p:val>
                                        </p:tav>
                                      </p:tavLst>
                                    </p:anim>
                                  </p:childTnLst>
                                </p:cTn>
                              </p:par>
                            </p:childTnLst>
                          </p:cTn>
                        </p:par>
                        <p:par>
                          <p:cTn id="50" fill="hold">
                            <p:stCondLst>
                              <p:cond delay="500"/>
                            </p:stCondLst>
                            <p:childTnLst>
                              <p:par>
                                <p:cTn id="51" presetID="2" presetClass="entr" presetSubtype="8" fill="hold" nodeType="afterEffect">
                                  <p:stCondLst>
                                    <p:cond delay="0"/>
                                  </p:stCondLst>
                                  <p:childTnLst>
                                    <p:set>
                                      <p:cBhvr>
                                        <p:cTn id="52" dur="1" fill="hold">
                                          <p:stCondLst>
                                            <p:cond delay="0"/>
                                          </p:stCondLst>
                                        </p:cTn>
                                        <p:tgtEl>
                                          <p:spTgt spid="52247"/>
                                        </p:tgtEl>
                                        <p:attrNameLst>
                                          <p:attrName>style.visibility</p:attrName>
                                        </p:attrNameLst>
                                      </p:cBhvr>
                                      <p:to>
                                        <p:strVal val="visible"/>
                                      </p:to>
                                    </p:set>
                                    <p:anim calcmode="lin" valueType="num">
                                      <p:cBhvr additive="base">
                                        <p:cTn id="53" dur="500" fill="hold"/>
                                        <p:tgtEl>
                                          <p:spTgt spid="52247"/>
                                        </p:tgtEl>
                                        <p:attrNameLst>
                                          <p:attrName>ppt_x</p:attrName>
                                        </p:attrNameLst>
                                      </p:cBhvr>
                                      <p:tavLst>
                                        <p:tav tm="0">
                                          <p:val>
                                            <p:strVal val="0-#ppt_w/2"/>
                                          </p:val>
                                        </p:tav>
                                        <p:tav tm="100000">
                                          <p:val>
                                            <p:strVal val="#ppt_x"/>
                                          </p:val>
                                        </p:tav>
                                      </p:tavLst>
                                    </p:anim>
                                    <p:anim calcmode="lin" valueType="num">
                                      <p:cBhvr additive="base">
                                        <p:cTn id="54" dur="500" fill="hold"/>
                                        <p:tgtEl>
                                          <p:spTgt spid="52247"/>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nodeType="clickEffect">
                                  <p:stCondLst>
                                    <p:cond delay="0"/>
                                  </p:stCondLst>
                                  <p:childTnLst>
                                    <p:set>
                                      <p:cBhvr>
                                        <p:cTn id="58" dur="1" fill="hold">
                                          <p:stCondLst>
                                            <p:cond delay="0"/>
                                          </p:stCondLst>
                                        </p:cTn>
                                        <p:tgtEl>
                                          <p:spTgt spid="52250"/>
                                        </p:tgtEl>
                                        <p:attrNameLst>
                                          <p:attrName>style.visibility</p:attrName>
                                        </p:attrNameLst>
                                      </p:cBhvr>
                                      <p:to>
                                        <p:strVal val="visible"/>
                                      </p:to>
                                    </p:set>
                                    <p:anim calcmode="lin" valueType="num">
                                      <p:cBhvr additive="base">
                                        <p:cTn id="59" dur="500" fill="hold"/>
                                        <p:tgtEl>
                                          <p:spTgt spid="52250"/>
                                        </p:tgtEl>
                                        <p:attrNameLst>
                                          <p:attrName>ppt_x</p:attrName>
                                        </p:attrNameLst>
                                      </p:cBhvr>
                                      <p:tavLst>
                                        <p:tav tm="0">
                                          <p:val>
                                            <p:strVal val="0-#ppt_w/2"/>
                                          </p:val>
                                        </p:tav>
                                        <p:tav tm="100000">
                                          <p:val>
                                            <p:strVal val="#ppt_x"/>
                                          </p:val>
                                        </p:tav>
                                      </p:tavLst>
                                    </p:anim>
                                    <p:anim calcmode="lin" valueType="num">
                                      <p:cBhvr additive="base">
                                        <p:cTn id="60" dur="500" fill="hold"/>
                                        <p:tgtEl>
                                          <p:spTgt spid="52250"/>
                                        </p:tgtEl>
                                        <p:attrNameLst>
                                          <p:attrName>ppt_y</p:attrName>
                                        </p:attrNameLst>
                                      </p:cBhvr>
                                      <p:tavLst>
                                        <p:tav tm="0">
                                          <p:val>
                                            <p:strVal val="#ppt_y"/>
                                          </p:val>
                                        </p:tav>
                                        <p:tav tm="100000">
                                          <p:val>
                                            <p:strVal val="#ppt_y"/>
                                          </p:val>
                                        </p:tav>
                                      </p:tavLst>
                                    </p:anim>
                                  </p:childTnLst>
                                </p:cTn>
                              </p:par>
                            </p:childTnLst>
                          </p:cTn>
                        </p:par>
                        <p:par>
                          <p:cTn id="61" fill="hold">
                            <p:stCondLst>
                              <p:cond delay="500"/>
                            </p:stCondLst>
                            <p:childTnLst>
                              <p:par>
                                <p:cTn id="62" presetID="2" presetClass="entr" presetSubtype="8" fill="hold" nodeType="afterEffect">
                                  <p:stCondLst>
                                    <p:cond delay="0"/>
                                  </p:stCondLst>
                                  <p:childTnLst>
                                    <p:set>
                                      <p:cBhvr>
                                        <p:cTn id="63" dur="1" fill="hold">
                                          <p:stCondLst>
                                            <p:cond delay="0"/>
                                          </p:stCondLst>
                                        </p:cTn>
                                        <p:tgtEl>
                                          <p:spTgt spid="52248"/>
                                        </p:tgtEl>
                                        <p:attrNameLst>
                                          <p:attrName>style.visibility</p:attrName>
                                        </p:attrNameLst>
                                      </p:cBhvr>
                                      <p:to>
                                        <p:strVal val="visible"/>
                                      </p:to>
                                    </p:set>
                                    <p:anim calcmode="lin" valueType="num">
                                      <p:cBhvr additive="base">
                                        <p:cTn id="64" dur="500" fill="hold"/>
                                        <p:tgtEl>
                                          <p:spTgt spid="52248"/>
                                        </p:tgtEl>
                                        <p:attrNameLst>
                                          <p:attrName>ppt_x</p:attrName>
                                        </p:attrNameLst>
                                      </p:cBhvr>
                                      <p:tavLst>
                                        <p:tav tm="0">
                                          <p:val>
                                            <p:strVal val="0-#ppt_w/2"/>
                                          </p:val>
                                        </p:tav>
                                        <p:tav tm="100000">
                                          <p:val>
                                            <p:strVal val="#ppt_x"/>
                                          </p:val>
                                        </p:tav>
                                      </p:tavLst>
                                    </p:anim>
                                    <p:anim calcmode="lin" valueType="num">
                                      <p:cBhvr additive="base">
                                        <p:cTn id="65" dur="500" fill="hold"/>
                                        <p:tgtEl>
                                          <p:spTgt spid="52248"/>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8" fill="hold" nodeType="clickEffect">
                                  <p:stCondLst>
                                    <p:cond delay="0"/>
                                  </p:stCondLst>
                                  <p:childTnLst>
                                    <p:set>
                                      <p:cBhvr>
                                        <p:cTn id="69" dur="1" fill="hold">
                                          <p:stCondLst>
                                            <p:cond delay="0"/>
                                          </p:stCondLst>
                                        </p:cTn>
                                        <p:tgtEl>
                                          <p:spTgt spid="52252"/>
                                        </p:tgtEl>
                                        <p:attrNameLst>
                                          <p:attrName>style.visibility</p:attrName>
                                        </p:attrNameLst>
                                      </p:cBhvr>
                                      <p:to>
                                        <p:strVal val="visible"/>
                                      </p:to>
                                    </p:set>
                                    <p:anim calcmode="lin" valueType="num">
                                      <p:cBhvr additive="base">
                                        <p:cTn id="70" dur="500" fill="hold"/>
                                        <p:tgtEl>
                                          <p:spTgt spid="52252"/>
                                        </p:tgtEl>
                                        <p:attrNameLst>
                                          <p:attrName>ppt_x</p:attrName>
                                        </p:attrNameLst>
                                      </p:cBhvr>
                                      <p:tavLst>
                                        <p:tav tm="0">
                                          <p:val>
                                            <p:strVal val="0-#ppt_w/2"/>
                                          </p:val>
                                        </p:tav>
                                        <p:tav tm="100000">
                                          <p:val>
                                            <p:strVal val="#ppt_x"/>
                                          </p:val>
                                        </p:tav>
                                      </p:tavLst>
                                    </p:anim>
                                    <p:anim calcmode="lin" valueType="num">
                                      <p:cBhvr additive="base">
                                        <p:cTn id="71" dur="500" fill="hold"/>
                                        <p:tgtEl>
                                          <p:spTgt spid="52252"/>
                                        </p:tgtEl>
                                        <p:attrNameLst>
                                          <p:attrName>ppt_y</p:attrName>
                                        </p:attrNameLst>
                                      </p:cBhvr>
                                      <p:tavLst>
                                        <p:tav tm="0">
                                          <p:val>
                                            <p:strVal val="#ppt_y"/>
                                          </p:val>
                                        </p:tav>
                                        <p:tav tm="100000">
                                          <p:val>
                                            <p:strVal val="#ppt_y"/>
                                          </p:val>
                                        </p:tav>
                                      </p:tavLst>
                                    </p:anim>
                                  </p:childTnLst>
                                </p:cTn>
                              </p:par>
                            </p:childTnLst>
                          </p:cTn>
                        </p:par>
                        <p:par>
                          <p:cTn id="72" fill="hold">
                            <p:stCondLst>
                              <p:cond delay="500"/>
                            </p:stCondLst>
                            <p:childTnLst>
                              <p:par>
                                <p:cTn id="73" presetID="2" presetClass="entr" presetSubtype="8" fill="hold" nodeType="afterEffect">
                                  <p:stCondLst>
                                    <p:cond delay="0"/>
                                  </p:stCondLst>
                                  <p:childTnLst>
                                    <p:set>
                                      <p:cBhvr>
                                        <p:cTn id="74" dur="1" fill="hold">
                                          <p:stCondLst>
                                            <p:cond delay="0"/>
                                          </p:stCondLst>
                                        </p:cTn>
                                        <p:tgtEl>
                                          <p:spTgt spid="52249"/>
                                        </p:tgtEl>
                                        <p:attrNameLst>
                                          <p:attrName>style.visibility</p:attrName>
                                        </p:attrNameLst>
                                      </p:cBhvr>
                                      <p:to>
                                        <p:strVal val="visible"/>
                                      </p:to>
                                    </p:set>
                                    <p:anim calcmode="lin" valueType="num">
                                      <p:cBhvr additive="base">
                                        <p:cTn id="75" dur="500" fill="hold"/>
                                        <p:tgtEl>
                                          <p:spTgt spid="52249"/>
                                        </p:tgtEl>
                                        <p:attrNameLst>
                                          <p:attrName>ppt_x</p:attrName>
                                        </p:attrNameLst>
                                      </p:cBhvr>
                                      <p:tavLst>
                                        <p:tav tm="0">
                                          <p:val>
                                            <p:strVal val="0-#ppt_w/2"/>
                                          </p:val>
                                        </p:tav>
                                        <p:tav tm="100000">
                                          <p:val>
                                            <p:strVal val="#ppt_x"/>
                                          </p:val>
                                        </p:tav>
                                      </p:tavLst>
                                    </p:anim>
                                    <p:anim calcmode="lin" valueType="num">
                                      <p:cBhvr additive="base">
                                        <p:cTn id="76" dur="500" fill="hold"/>
                                        <p:tgtEl>
                                          <p:spTgt spid="52249"/>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8" fill="hold" grpId="0" nodeType="clickEffect">
                                  <p:stCondLst>
                                    <p:cond delay="0"/>
                                  </p:stCondLst>
                                  <p:childTnLst>
                                    <p:set>
                                      <p:cBhvr>
                                        <p:cTn id="80" dur="1" fill="hold">
                                          <p:stCondLst>
                                            <p:cond delay="0"/>
                                          </p:stCondLst>
                                        </p:cTn>
                                        <p:tgtEl>
                                          <p:spTgt spid="52254"/>
                                        </p:tgtEl>
                                        <p:attrNameLst>
                                          <p:attrName>style.visibility</p:attrName>
                                        </p:attrNameLst>
                                      </p:cBhvr>
                                      <p:to>
                                        <p:strVal val="visible"/>
                                      </p:to>
                                    </p:set>
                                    <p:anim calcmode="lin" valueType="num">
                                      <p:cBhvr additive="base">
                                        <p:cTn id="81" dur="500" fill="hold"/>
                                        <p:tgtEl>
                                          <p:spTgt spid="52254"/>
                                        </p:tgtEl>
                                        <p:attrNameLst>
                                          <p:attrName>ppt_x</p:attrName>
                                        </p:attrNameLst>
                                      </p:cBhvr>
                                      <p:tavLst>
                                        <p:tav tm="0">
                                          <p:val>
                                            <p:strVal val="0-#ppt_w/2"/>
                                          </p:val>
                                        </p:tav>
                                        <p:tav tm="100000">
                                          <p:val>
                                            <p:strVal val="#ppt_x"/>
                                          </p:val>
                                        </p:tav>
                                      </p:tavLst>
                                    </p:anim>
                                    <p:anim calcmode="lin" valueType="num">
                                      <p:cBhvr additive="base">
                                        <p:cTn id="82" dur="500" fill="hold"/>
                                        <p:tgtEl>
                                          <p:spTgt spid="522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p:bldP spid="52229" grpId="0" build="p"/>
      <p:bldP spid="52237" grpId="0"/>
      <p:bldP spid="52238" grpId="0"/>
      <p:bldP spid="52239" grpId="0" build="p"/>
      <p:bldP spid="52246" grpId="0"/>
      <p:bldP spid="52253" grpId="0"/>
      <p:bldP spid="52254" grpId="0"/>
    </p:bldLst>
  </p:timing>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Text Box 2"/>
          <p:cNvSpPr txBox="1"/>
          <p:nvPr/>
        </p:nvSpPr>
        <p:spPr>
          <a:xfrm>
            <a:off x="515938" y="304800"/>
            <a:ext cx="3859212" cy="457200"/>
          </a:xfrm>
          <a:prstGeom prst="rect">
            <a:avLst/>
          </a:prstGeom>
          <a:noFill/>
          <a:ln w="9525">
            <a:noFill/>
          </a:ln>
        </p:spPr>
        <p:txBody>
          <a:bodyPr wrap="none" anchor="ctr" anchorCtr="0">
            <a:spAutoFit/>
          </a:bodyPr>
          <a:lstStyle/>
          <a:p>
            <a:pPr algn="ctr" eaLnBrk="0" hangingPunct="0">
              <a:spcBef>
                <a:spcPct val="50000"/>
              </a:spcBef>
            </a:pPr>
            <a:r>
              <a:rPr lang="en-US" altLang="zh-CN" sz="2400" b="1" dirty="0">
                <a:latin typeface="Times New Roman" panose="02020603050405020304" pitchFamily="18" charset="0"/>
              </a:rPr>
              <a:t>3. </a:t>
            </a:r>
            <a:r>
              <a:rPr lang="zh-CN" altLang="en-US" sz="2400" b="1" dirty="0">
                <a:latin typeface="Times New Roman" panose="02020603050405020304" pitchFamily="18" charset="0"/>
              </a:rPr>
              <a:t>理想电流源的短路与开路</a:t>
            </a:r>
            <a:endParaRPr lang="zh-CN" altLang="en-US" sz="2400" b="1" dirty="0">
              <a:latin typeface="Times New Roman" panose="02020603050405020304" pitchFamily="18" charset="0"/>
            </a:endParaRPr>
          </a:p>
        </p:txBody>
      </p:sp>
      <p:sp>
        <p:nvSpPr>
          <p:cNvPr id="53251" name="Text Box 3"/>
          <p:cNvSpPr txBox="1"/>
          <p:nvPr/>
        </p:nvSpPr>
        <p:spPr>
          <a:xfrm>
            <a:off x="3429000" y="2362200"/>
            <a:ext cx="5438775" cy="530225"/>
          </a:xfrm>
          <a:prstGeom prst="rect">
            <a:avLst/>
          </a:prstGeom>
          <a:noFill/>
          <a:ln w="9525">
            <a:noFill/>
          </a:ln>
        </p:spPr>
        <p:txBody>
          <a:bodyPr anchor="ctr" anchorCtr="0">
            <a:spAutoFit/>
          </a:bodyPr>
          <a:lstStyle/>
          <a:p>
            <a:pPr marL="476250" indent="-476250" algn="just" eaLnBrk="0" hangingPunct="0">
              <a:lnSpc>
                <a:spcPct val="120000"/>
              </a:lnSpc>
              <a:spcBef>
                <a:spcPct val="50000"/>
              </a:spcBef>
            </a:pPr>
            <a:r>
              <a:rPr lang="en-US" altLang="zh-CN" sz="2400" b="1" dirty="0">
                <a:latin typeface="Times New Roman" panose="02020603050405020304" pitchFamily="18" charset="0"/>
              </a:rPr>
              <a:t>(2) </a:t>
            </a:r>
            <a:r>
              <a:rPr lang="zh-CN" altLang="en-US" sz="2400" b="1" dirty="0">
                <a:latin typeface="Times New Roman" panose="02020603050405020304" pitchFamily="18" charset="0"/>
              </a:rPr>
              <a:t>开路：</a:t>
            </a:r>
            <a:r>
              <a:rPr lang="en-US" altLang="zh-CN" sz="2400" b="1" i="1" dirty="0">
                <a:latin typeface="Times New Roman" panose="02020603050405020304" pitchFamily="18" charset="0"/>
              </a:rPr>
              <a:t>R</a:t>
            </a:r>
            <a:r>
              <a:rPr lang="en-US" altLang="zh-CN" sz="2400" b="1" dirty="0">
                <a:latin typeface="Times New Roman" panose="02020603050405020304" pitchFamily="18" charset="0"/>
              </a:rPr>
              <a:t></a:t>
            </a:r>
            <a:endParaRPr lang="en-US" altLang="zh-CN" sz="2400" b="1" dirty="0">
              <a:latin typeface="Times New Roman" panose="02020603050405020304" pitchFamily="18" charset="0"/>
            </a:endParaRPr>
          </a:p>
        </p:txBody>
      </p:sp>
      <p:sp>
        <p:nvSpPr>
          <p:cNvPr id="53252" name="Text Box 4"/>
          <p:cNvSpPr txBox="1"/>
          <p:nvPr/>
        </p:nvSpPr>
        <p:spPr>
          <a:xfrm>
            <a:off x="3429000" y="762000"/>
            <a:ext cx="2209800" cy="966788"/>
          </a:xfrm>
          <a:prstGeom prst="rect">
            <a:avLst/>
          </a:prstGeom>
          <a:noFill/>
          <a:ln w="9525">
            <a:noFill/>
          </a:ln>
        </p:spPr>
        <p:txBody>
          <a:bodyPr anchor="ctr" anchorCtr="0"/>
          <a:lstStyle/>
          <a:p>
            <a:pPr marL="476250" indent="-476250" algn="just" eaLnBrk="0" hangingPunct="0">
              <a:lnSpc>
                <a:spcPct val="120000"/>
              </a:lnSpc>
              <a:spcBef>
                <a:spcPct val="50000"/>
              </a:spcBef>
            </a:pPr>
            <a:r>
              <a:rPr lang="en-US" altLang="zh-CN" sz="2400" b="1" dirty="0">
                <a:latin typeface="Times New Roman" panose="02020603050405020304" pitchFamily="18" charset="0"/>
              </a:rPr>
              <a:t>(1) </a:t>
            </a:r>
            <a:r>
              <a:rPr lang="zh-CN" altLang="en-US" sz="2400" b="1" dirty="0">
                <a:latin typeface="Times New Roman" panose="02020603050405020304" pitchFamily="18" charset="0"/>
              </a:rPr>
              <a:t>短路：</a:t>
            </a:r>
            <a:r>
              <a:rPr lang="en-US" altLang="zh-CN" sz="2400" b="1" i="1" dirty="0">
                <a:latin typeface="Times New Roman" panose="02020603050405020304" pitchFamily="18" charset="0"/>
              </a:rPr>
              <a:t>R</a:t>
            </a:r>
            <a:r>
              <a:rPr lang="en-US" altLang="zh-CN" sz="2400" b="1" dirty="0">
                <a:latin typeface="Times New Roman" panose="02020603050405020304" pitchFamily="18" charset="0"/>
              </a:rPr>
              <a:t>=0</a:t>
            </a:r>
            <a:endParaRPr lang="en-US" altLang="zh-CN" sz="2400" b="1" dirty="0">
              <a:latin typeface="Times New Roman" panose="02020603050405020304" pitchFamily="18" charset="0"/>
            </a:endParaRPr>
          </a:p>
        </p:txBody>
      </p:sp>
      <p:sp>
        <p:nvSpPr>
          <p:cNvPr id="53254" name="Rectangle 6"/>
          <p:cNvSpPr/>
          <p:nvPr/>
        </p:nvSpPr>
        <p:spPr>
          <a:xfrm>
            <a:off x="3556000" y="1600200"/>
            <a:ext cx="4424363" cy="604838"/>
          </a:xfrm>
          <a:prstGeom prst="rect">
            <a:avLst/>
          </a:prstGeom>
          <a:noFill/>
          <a:ln w="9525">
            <a:noFill/>
          </a:ln>
        </p:spPr>
        <p:txBody>
          <a:bodyPr wrap="none" anchor="ctr" anchorCtr="0">
            <a:spAutoFit/>
          </a:bodyPr>
          <a:lstStyle/>
          <a:p>
            <a:pPr algn="ctr" eaLnBrk="0" hangingPunct="0">
              <a:lnSpc>
                <a:spcPct val="120000"/>
              </a:lnSpc>
              <a:spcBef>
                <a:spcPct val="50000"/>
              </a:spcBef>
            </a:pPr>
            <a:r>
              <a:rPr lang="en-US" altLang="zh-CN" b="1" i="1" dirty="0">
                <a:latin typeface="Times New Roman" panose="02020603050405020304" pitchFamily="18" charset="0"/>
              </a:rPr>
              <a:t>i</a:t>
            </a:r>
            <a:r>
              <a:rPr lang="en-US" altLang="zh-CN" b="1" dirty="0">
                <a:latin typeface="Times New Roman" panose="02020603050405020304" pitchFamily="18" charset="0"/>
              </a:rPr>
              <a:t>= </a:t>
            </a:r>
            <a:r>
              <a:rPr lang="en-US" altLang="zh-CN" b="1" i="1" dirty="0">
                <a:latin typeface="Times New Roman" panose="02020603050405020304" pitchFamily="18" charset="0"/>
              </a:rPr>
              <a:t>i</a:t>
            </a:r>
            <a:r>
              <a:rPr lang="en-US" altLang="zh-CN" b="1" baseline="-25000" dirty="0">
                <a:latin typeface="Times New Roman" panose="02020603050405020304" pitchFamily="18" charset="0"/>
              </a:rPr>
              <a:t>S</a:t>
            </a:r>
            <a:r>
              <a:rPr lang="en-US" altLang="zh-CN" b="1" dirty="0">
                <a:latin typeface="Times New Roman" panose="02020603050405020304" pitchFamily="18" charset="0"/>
              </a:rPr>
              <a:t> </a:t>
            </a:r>
            <a:r>
              <a:rPr lang="zh-CN" altLang="en-US" b="1" dirty="0">
                <a:latin typeface="Times New Roman" panose="02020603050405020304" pitchFamily="18" charset="0"/>
              </a:rPr>
              <a:t>，</a:t>
            </a:r>
            <a:r>
              <a:rPr lang="en-US" altLang="zh-CN" b="1" i="1" dirty="0">
                <a:latin typeface="Times New Roman" panose="02020603050405020304" pitchFamily="18" charset="0"/>
              </a:rPr>
              <a:t>u=</a:t>
            </a:r>
            <a:r>
              <a:rPr lang="en-US" altLang="zh-CN" b="1" dirty="0">
                <a:latin typeface="Times New Roman" panose="02020603050405020304" pitchFamily="18" charset="0"/>
              </a:rPr>
              <a:t>0</a:t>
            </a:r>
            <a:r>
              <a:rPr lang="en-US" altLang="zh-CN" b="1" i="1" dirty="0">
                <a:latin typeface="Times New Roman" panose="02020603050405020304" pitchFamily="18" charset="0"/>
              </a:rPr>
              <a:t> </a:t>
            </a:r>
            <a:r>
              <a:rPr lang="zh-CN" altLang="en-US" b="1" dirty="0">
                <a:latin typeface="Times New Roman" panose="02020603050405020304" pitchFamily="18" charset="0"/>
              </a:rPr>
              <a:t>，</a:t>
            </a:r>
            <a:r>
              <a:rPr lang="zh-CN" altLang="en-US" sz="2400" b="1" dirty="0">
                <a:latin typeface="Times New Roman" panose="02020603050405020304" pitchFamily="18" charset="0"/>
              </a:rPr>
              <a:t>电流源被短路。</a:t>
            </a:r>
            <a:endParaRPr lang="zh-CN" altLang="en-US" sz="2400" b="1" dirty="0">
              <a:latin typeface="Times New Roman" panose="02020603050405020304" pitchFamily="18" charset="0"/>
            </a:endParaRPr>
          </a:p>
        </p:txBody>
      </p:sp>
      <p:sp>
        <p:nvSpPr>
          <p:cNvPr id="53255" name="Rectangle 7"/>
          <p:cNvSpPr/>
          <p:nvPr/>
        </p:nvSpPr>
        <p:spPr>
          <a:xfrm>
            <a:off x="3429000" y="2971800"/>
            <a:ext cx="5181600" cy="1406525"/>
          </a:xfrm>
          <a:prstGeom prst="rect">
            <a:avLst/>
          </a:prstGeom>
          <a:noFill/>
          <a:ln w="9525">
            <a:noFill/>
          </a:ln>
        </p:spPr>
        <p:txBody>
          <a:bodyPr anchor="ctr" anchorCtr="0">
            <a:spAutoFit/>
          </a:bodyPr>
          <a:lstStyle/>
          <a:p>
            <a:pPr eaLnBrk="0" hangingPunct="0">
              <a:lnSpc>
                <a:spcPct val="120000"/>
              </a:lnSpc>
              <a:spcBef>
                <a:spcPct val="50000"/>
              </a:spcBef>
            </a:pPr>
            <a:r>
              <a:rPr lang="en-US" altLang="zh-CN" sz="2400" b="1" i="1" dirty="0">
                <a:latin typeface="Times New Roman" panose="02020603050405020304" pitchFamily="18" charset="0"/>
              </a:rPr>
              <a:t>i</a:t>
            </a:r>
            <a:r>
              <a:rPr lang="en-US" altLang="zh-CN" sz="2400" b="1" dirty="0">
                <a:latin typeface="Times New Roman" panose="02020603050405020304" pitchFamily="18" charset="0"/>
              </a:rPr>
              <a:t> = </a:t>
            </a:r>
            <a:r>
              <a:rPr lang="en-US" altLang="zh-CN" sz="2400" b="1" i="1" dirty="0">
                <a:latin typeface="Times New Roman" panose="02020603050405020304" pitchFamily="18" charset="0"/>
              </a:rPr>
              <a:t>i</a:t>
            </a:r>
            <a:r>
              <a:rPr lang="en-US" altLang="zh-CN" sz="2400" b="1" baseline="-25000" dirty="0">
                <a:latin typeface="Times New Roman" panose="02020603050405020304" pitchFamily="18" charset="0"/>
              </a:rPr>
              <a:t>S</a:t>
            </a:r>
            <a:r>
              <a:rPr lang="en-US" altLang="zh-CN" sz="2400" b="1" dirty="0">
                <a:latin typeface="Times New Roman" panose="02020603050405020304" pitchFamily="18" charset="0"/>
              </a:rPr>
              <a:t> </a:t>
            </a:r>
            <a:r>
              <a:rPr lang="zh-CN" altLang="en-US" sz="2400" b="1" dirty="0">
                <a:latin typeface="Times New Roman" panose="02020603050405020304" pitchFamily="18" charset="0"/>
              </a:rPr>
              <a:t>，</a:t>
            </a:r>
            <a:r>
              <a:rPr lang="en-US" altLang="zh-CN" sz="2400" b="1" i="1" dirty="0">
                <a:latin typeface="Times New Roman" panose="02020603050405020304" pitchFamily="18" charset="0"/>
              </a:rPr>
              <a:t>u </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。若强迫断开电流源回路，电路模型为病态，理想电流源不允许开路。</a:t>
            </a:r>
            <a:endParaRPr lang="zh-CN" altLang="en-US" sz="2400" b="1" dirty="0">
              <a:latin typeface="Times New Roman" panose="02020603050405020304" pitchFamily="18" charset="0"/>
            </a:endParaRPr>
          </a:p>
        </p:txBody>
      </p:sp>
      <p:pic>
        <p:nvPicPr>
          <p:cNvPr id="4" name="图片 3"/>
          <p:cNvPicPr>
            <a:picLocks noChangeAspect="1"/>
          </p:cNvPicPr>
          <p:nvPr/>
        </p:nvPicPr>
        <p:blipFill>
          <a:blip r:embed="rId1"/>
          <a:stretch>
            <a:fillRect/>
          </a:stretch>
        </p:blipFill>
        <p:spPr>
          <a:xfrm>
            <a:off x="323527" y="1020871"/>
            <a:ext cx="2585243" cy="2696161"/>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32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53252"/>
                                        </p:tgtEl>
                                        <p:attrNameLst>
                                          <p:attrName>style.visibility</p:attrName>
                                        </p:attrNameLst>
                                      </p:cBhvr>
                                      <p:to>
                                        <p:strVal val="visible"/>
                                      </p:to>
                                    </p:set>
                                    <p:anim calcmode="lin" valueType="num">
                                      <p:cBhvr additive="base">
                                        <p:cTn id="11" dur="500" fill="hold"/>
                                        <p:tgtEl>
                                          <p:spTgt spid="53252"/>
                                        </p:tgtEl>
                                        <p:attrNameLst>
                                          <p:attrName>ppt_x</p:attrName>
                                        </p:attrNameLst>
                                      </p:cBhvr>
                                      <p:tavLst>
                                        <p:tav tm="0">
                                          <p:val>
                                            <p:strVal val="1+#ppt_w/2"/>
                                          </p:val>
                                        </p:tav>
                                        <p:tav tm="100000">
                                          <p:val>
                                            <p:strVal val="#ppt_x"/>
                                          </p:val>
                                        </p:tav>
                                      </p:tavLst>
                                    </p:anim>
                                    <p:anim calcmode="lin" valueType="num">
                                      <p:cBhvr additive="base">
                                        <p:cTn id="12" dur="500" fill="hold"/>
                                        <p:tgtEl>
                                          <p:spTgt spid="53252"/>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53254"/>
                                        </p:tgtEl>
                                        <p:attrNameLst>
                                          <p:attrName>style.visibility</p:attrName>
                                        </p:attrNameLst>
                                      </p:cBhvr>
                                      <p:to>
                                        <p:strVal val="visible"/>
                                      </p:to>
                                    </p:set>
                                    <p:anim calcmode="lin" valueType="num">
                                      <p:cBhvr additive="base">
                                        <p:cTn id="17" dur="500" fill="hold"/>
                                        <p:tgtEl>
                                          <p:spTgt spid="53254"/>
                                        </p:tgtEl>
                                        <p:attrNameLst>
                                          <p:attrName>ppt_x</p:attrName>
                                        </p:attrNameLst>
                                      </p:cBhvr>
                                      <p:tavLst>
                                        <p:tav tm="0">
                                          <p:val>
                                            <p:strVal val="0-#ppt_w/2"/>
                                          </p:val>
                                        </p:tav>
                                        <p:tav tm="100000">
                                          <p:val>
                                            <p:strVal val="#ppt_x"/>
                                          </p:val>
                                        </p:tav>
                                      </p:tavLst>
                                    </p:anim>
                                    <p:anim calcmode="lin" valueType="num">
                                      <p:cBhvr additive="base">
                                        <p:cTn id="18" dur="500" fill="hold"/>
                                        <p:tgtEl>
                                          <p:spTgt spid="53254"/>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53251"/>
                                        </p:tgtEl>
                                        <p:attrNameLst>
                                          <p:attrName>style.visibility</p:attrName>
                                        </p:attrNameLst>
                                      </p:cBhvr>
                                      <p:to>
                                        <p:strVal val="visible"/>
                                      </p:to>
                                    </p:set>
                                    <p:anim calcmode="lin" valueType="num">
                                      <p:cBhvr additive="base">
                                        <p:cTn id="23" dur="500" fill="hold"/>
                                        <p:tgtEl>
                                          <p:spTgt spid="53251"/>
                                        </p:tgtEl>
                                        <p:attrNameLst>
                                          <p:attrName>ppt_x</p:attrName>
                                        </p:attrNameLst>
                                      </p:cBhvr>
                                      <p:tavLst>
                                        <p:tav tm="0">
                                          <p:val>
                                            <p:strVal val="1+#ppt_w/2"/>
                                          </p:val>
                                        </p:tav>
                                        <p:tav tm="100000">
                                          <p:val>
                                            <p:strVal val="#ppt_x"/>
                                          </p:val>
                                        </p:tav>
                                      </p:tavLst>
                                    </p:anim>
                                    <p:anim calcmode="lin" valueType="num">
                                      <p:cBhvr additive="base">
                                        <p:cTn id="24" dur="500" fill="hold"/>
                                        <p:tgtEl>
                                          <p:spTgt spid="53251"/>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53255"/>
                                        </p:tgtEl>
                                        <p:attrNameLst>
                                          <p:attrName>style.visibility</p:attrName>
                                        </p:attrNameLst>
                                      </p:cBhvr>
                                      <p:to>
                                        <p:strVal val="visible"/>
                                      </p:to>
                                    </p:set>
                                    <p:anim calcmode="lin" valueType="num">
                                      <p:cBhvr additive="base">
                                        <p:cTn id="29" dur="500" fill="hold"/>
                                        <p:tgtEl>
                                          <p:spTgt spid="53255"/>
                                        </p:tgtEl>
                                        <p:attrNameLst>
                                          <p:attrName>ppt_x</p:attrName>
                                        </p:attrNameLst>
                                      </p:cBhvr>
                                      <p:tavLst>
                                        <p:tav tm="0">
                                          <p:val>
                                            <p:strVal val="0-#ppt_w/2"/>
                                          </p:val>
                                        </p:tav>
                                        <p:tav tm="100000">
                                          <p:val>
                                            <p:strVal val="#ppt_x"/>
                                          </p:val>
                                        </p:tav>
                                      </p:tavLst>
                                    </p:anim>
                                    <p:anim calcmode="lin" valueType="num">
                                      <p:cBhvr additive="base">
                                        <p:cTn id="30" dur="500" fill="hold"/>
                                        <p:tgtEl>
                                          <p:spTgt spid="532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p:bldP spid="53251" grpId="0"/>
      <p:bldP spid="53252" grpId="0"/>
      <p:bldP spid="53254" grpId="0"/>
      <p:bldP spid="53255" grpId="0"/>
    </p:bldLst>
  </p:timing>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Text Box 2"/>
          <p:cNvSpPr txBox="1"/>
          <p:nvPr/>
        </p:nvSpPr>
        <p:spPr>
          <a:xfrm>
            <a:off x="508000" y="647700"/>
            <a:ext cx="1552575" cy="457200"/>
          </a:xfrm>
          <a:prstGeom prst="rect">
            <a:avLst/>
          </a:prstGeom>
          <a:noFill/>
          <a:ln w="9525">
            <a:noFill/>
          </a:ln>
        </p:spPr>
        <p:txBody>
          <a:bodyPr anchor="ctr" anchorCtr="0">
            <a:spAutoFit/>
          </a:bodyPr>
          <a:lstStyle/>
          <a:p>
            <a:pPr algn="ctr" eaLnBrk="0" hangingPunct="0">
              <a:spcBef>
                <a:spcPct val="50000"/>
              </a:spcBef>
            </a:pPr>
            <a:r>
              <a:rPr lang="en-US" altLang="zh-CN" sz="2400" b="1" dirty="0">
                <a:latin typeface="Times New Roman" panose="02020603050405020304" pitchFamily="18" charset="0"/>
              </a:rPr>
              <a:t>5. </a:t>
            </a:r>
            <a:r>
              <a:rPr lang="zh-CN" altLang="en-US" sz="2400" b="1" dirty="0">
                <a:latin typeface="Times New Roman" panose="02020603050405020304" pitchFamily="18" charset="0"/>
              </a:rPr>
              <a:t>功率</a:t>
            </a:r>
            <a:endParaRPr lang="zh-CN" altLang="en-US" sz="2400" b="1" dirty="0">
              <a:latin typeface="Times New Roman" panose="02020603050405020304" pitchFamily="18" charset="0"/>
            </a:endParaRPr>
          </a:p>
        </p:txBody>
      </p:sp>
      <p:sp>
        <p:nvSpPr>
          <p:cNvPr id="54279" name="Rectangle 7"/>
          <p:cNvSpPr/>
          <p:nvPr/>
        </p:nvSpPr>
        <p:spPr>
          <a:xfrm>
            <a:off x="838200" y="5286375"/>
            <a:ext cx="7620000" cy="1114425"/>
          </a:xfrm>
          <a:prstGeom prst="rect">
            <a:avLst/>
          </a:prstGeom>
          <a:noFill/>
          <a:ln w="9525">
            <a:noFill/>
          </a:ln>
        </p:spPr>
        <p:txBody>
          <a:bodyPr>
            <a:spAutoFit/>
          </a:bodyPr>
          <a:lstStyle/>
          <a:p>
            <a:pPr eaLnBrk="0" hangingPunct="0">
              <a:lnSpc>
                <a:spcPct val="140000"/>
              </a:lnSpc>
              <a:spcBef>
                <a:spcPct val="50000"/>
              </a:spcBef>
            </a:pPr>
            <a:r>
              <a:rPr lang="zh-CN" altLang="en-US" sz="2400" b="1" dirty="0">
                <a:latin typeface="Times New Roman" panose="02020603050405020304" pitchFamily="18" charset="0"/>
              </a:rPr>
              <a:t>        电流源的电压取决于外电路，因此电流源有可能吸收功率也有可能发出功率，要由具体计算结果确定。</a:t>
            </a:r>
            <a:endParaRPr lang="zh-CN" altLang="en-US" sz="2400" b="1" dirty="0">
              <a:latin typeface="Times New Roman" panose="02020603050405020304" pitchFamily="18" charset="0"/>
            </a:endParaRPr>
          </a:p>
        </p:txBody>
      </p:sp>
      <p:pic>
        <p:nvPicPr>
          <p:cNvPr id="4" name="图片 3"/>
          <p:cNvPicPr>
            <a:picLocks noChangeAspect="1"/>
          </p:cNvPicPr>
          <p:nvPr/>
        </p:nvPicPr>
        <p:blipFill>
          <a:blip r:embed="rId1"/>
          <a:stretch>
            <a:fillRect/>
          </a:stretch>
        </p:blipFill>
        <p:spPr>
          <a:xfrm>
            <a:off x="2502990" y="764704"/>
            <a:ext cx="4897920" cy="4248472"/>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54274"/>
                                        </p:tgtEl>
                                        <p:attrNameLst>
                                          <p:attrName>style.visibility</p:attrName>
                                        </p:attrNameLst>
                                      </p:cBhvr>
                                      <p:to>
                                        <p:strVal val="visible"/>
                                      </p:to>
                                    </p:set>
                                    <p:anim calcmode="lin" valueType="num">
                                      <p:cBhvr additive="base">
                                        <p:cTn id="7" dur="500" fill="hold"/>
                                        <p:tgtEl>
                                          <p:spTgt spid="54274"/>
                                        </p:tgtEl>
                                        <p:attrNameLst>
                                          <p:attrName>ppt_x</p:attrName>
                                        </p:attrNameLst>
                                      </p:cBhvr>
                                      <p:tavLst>
                                        <p:tav tm="0">
                                          <p:val>
                                            <p:strVal val="0-#ppt_w/2"/>
                                          </p:val>
                                        </p:tav>
                                        <p:tav tm="100000">
                                          <p:val>
                                            <p:strVal val="#ppt_x"/>
                                          </p:val>
                                        </p:tav>
                                      </p:tavLst>
                                    </p:anim>
                                    <p:anim calcmode="lin" valueType="num">
                                      <p:cBhvr additive="base">
                                        <p:cTn id="8" dur="500" fill="hold"/>
                                        <p:tgtEl>
                                          <p:spTgt spid="5427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4" presetClass="entr" presetSubtype="0" fill="hold" grpId="0" nodeType="clickEffect">
                                  <p:stCondLst>
                                    <p:cond delay="0"/>
                                  </p:stCondLst>
                                  <p:childTnLst>
                                    <p:set>
                                      <p:cBhvr>
                                        <p:cTn id="12" dur="1" fill="hold">
                                          <p:stCondLst>
                                            <p:cond delay="499"/>
                                          </p:stCondLst>
                                        </p:cTn>
                                        <p:tgtEl>
                                          <p:spTgt spid="54279"/>
                                        </p:tgtEl>
                                        <p:attrNameLst>
                                          <p:attrName>style.visibility</p:attrName>
                                        </p:attrNameLst>
                                      </p:cBhvr>
                                      <p:to>
                                        <p:strVal val="visible"/>
                                      </p:to>
                                    </p:set>
                                    <p:anim calcmode="lin" valueType="num">
                                      <p:cBhvr>
                                        <p:cTn id="13" dur="1" fill="hold"/>
                                        <p:tgtEl>
                                          <p:spTgt spid="54279"/>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P spid="54279"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p:nvPr/>
        </p:nvSpPr>
        <p:spPr>
          <a:xfrm>
            <a:off x="250825" y="260350"/>
            <a:ext cx="4291013" cy="519113"/>
          </a:xfrm>
          <a:prstGeom prst="rect">
            <a:avLst/>
          </a:prstGeom>
          <a:noFill/>
          <a:ln w="9525">
            <a:noFill/>
          </a:ln>
        </p:spPr>
        <p:txBody>
          <a:bodyPr wrap="none" anchor="ctr" anchorCtr="0">
            <a:spAutoFit/>
          </a:bodyPr>
          <a:lstStyle/>
          <a:p>
            <a:r>
              <a:rPr lang="zh-CN" altLang="en-US" b="1" dirty="0">
                <a:latin typeface="Times New Roman" panose="02020603050405020304" pitchFamily="18" charset="0"/>
              </a:rPr>
              <a:t>例  计算图中各元件功率。</a:t>
            </a:r>
            <a:endParaRPr lang="zh-CN" altLang="en-US" b="1" dirty="0">
              <a:latin typeface="Times New Roman" panose="02020603050405020304" pitchFamily="18" charset="0"/>
            </a:endParaRPr>
          </a:p>
        </p:txBody>
      </p:sp>
      <p:sp>
        <p:nvSpPr>
          <p:cNvPr id="55300" name="Rectangle 4"/>
          <p:cNvSpPr/>
          <p:nvPr/>
        </p:nvSpPr>
        <p:spPr>
          <a:xfrm>
            <a:off x="1042988" y="3860800"/>
            <a:ext cx="7678737" cy="1374775"/>
          </a:xfrm>
          <a:prstGeom prst="rect">
            <a:avLst/>
          </a:prstGeom>
          <a:noFill/>
          <a:ln w="9525">
            <a:noFill/>
          </a:ln>
        </p:spPr>
        <p:txBody>
          <a:bodyPr wrap="none" anchor="ctr" anchorCtr="0">
            <a:spAutoFit/>
          </a:bodyPr>
          <a:lstStyle/>
          <a:p>
            <a:pPr>
              <a:lnSpc>
                <a:spcPct val="150000"/>
              </a:lnSpc>
            </a:pPr>
            <a:r>
              <a:rPr lang="en-US" altLang="zh-CN" b="1" i="1" dirty="0">
                <a:solidFill>
                  <a:schemeClr val="tx1"/>
                </a:solidFill>
                <a:latin typeface="Times New Roman" panose="02020603050405020304" pitchFamily="18" charset="0"/>
              </a:rPr>
              <a:t>P</a:t>
            </a:r>
            <a:r>
              <a:rPr lang="en-US" altLang="zh-CN" b="1" baseline="-30000" dirty="0">
                <a:solidFill>
                  <a:schemeClr val="tx1"/>
                </a:solidFill>
                <a:latin typeface="Times New Roman" panose="02020603050405020304" pitchFamily="18" charset="0"/>
              </a:rPr>
              <a:t>10V</a:t>
            </a:r>
            <a:r>
              <a:rPr lang="zh-CN" altLang="en-US" b="1" baseline="-30000" dirty="0">
                <a:solidFill>
                  <a:schemeClr val="tx1"/>
                </a:solidFill>
                <a:latin typeface="Times New Roman" panose="02020603050405020304" pitchFamily="18" charset="0"/>
              </a:rPr>
              <a:t>吸</a:t>
            </a:r>
            <a:r>
              <a:rPr lang="en-US" altLang="zh-CN" b="1" dirty="0">
                <a:solidFill>
                  <a:schemeClr val="tx1"/>
                </a:solidFill>
                <a:latin typeface="Times New Roman" panose="02020603050405020304" pitchFamily="18" charset="0"/>
              </a:rPr>
              <a:t>=</a:t>
            </a:r>
            <a:r>
              <a:rPr lang="en-US" altLang="zh-CN" b="1" dirty="0">
                <a:solidFill>
                  <a:schemeClr val="tx1"/>
                </a:solidFill>
                <a:latin typeface="宋体" panose="02010600030101010101" pitchFamily="2" charset="-122"/>
              </a:rPr>
              <a:t>-</a:t>
            </a:r>
            <a:r>
              <a:rPr lang="en-US" altLang="zh-CN" b="1" i="1" dirty="0">
                <a:solidFill>
                  <a:schemeClr val="tx1"/>
                </a:solidFill>
                <a:latin typeface="Times New Roman" panose="02020603050405020304" pitchFamily="18" charset="0"/>
              </a:rPr>
              <a:t>ui</a:t>
            </a:r>
            <a:r>
              <a:rPr lang="en-US" altLang="zh-CN" b="1" dirty="0">
                <a:solidFill>
                  <a:schemeClr val="tx1"/>
                </a:solidFill>
                <a:latin typeface="Times New Roman" panose="02020603050405020304" pitchFamily="18" charset="0"/>
              </a:rPr>
              <a:t>=</a:t>
            </a:r>
            <a:r>
              <a:rPr lang="en-US" altLang="zh-CN" b="1" dirty="0">
                <a:solidFill>
                  <a:schemeClr val="tx1"/>
                </a:solidFill>
                <a:latin typeface="宋体" panose="02010600030101010101" pitchFamily="2" charset="-122"/>
              </a:rPr>
              <a:t>-</a:t>
            </a:r>
            <a:r>
              <a:rPr lang="en-US" altLang="zh-CN" b="1" dirty="0">
                <a:solidFill>
                  <a:schemeClr val="tx1"/>
                </a:solidFill>
                <a:latin typeface="Times New Roman" panose="02020603050405020304" pitchFamily="18" charset="0"/>
              </a:rPr>
              <a:t>10×2=</a:t>
            </a:r>
            <a:r>
              <a:rPr lang="en-US" altLang="zh-CN" b="1" dirty="0">
                <a:solidFill>
                  <a:schemeClr val="tx1"/>
                </a:solidFill>
                <a:latin typeface="宋体" panose="02010600030101010101" pitchFamily="2" charset="-122"/>
              </a:rPr>
              <a:t>-</a:t>
            </a:r>
            <a:r>
              <a:rPr lang="en-US" altLang="zh-CN" b="1" dirty="0">
                <a:solidFill>
                  <a:schemeClr val="tx1"/>
                </a:solidFill>
                <a:latin typeface="Times New Roman" panose="02020603050405020304" pitchFamily="18" charset="0"/>
              </a:rPr>
              <a:t>20W</a:t>
            </a:r>
            <a:r>
              <a:rPr lang="zh-CN" altLang="en-US" b="1" dirty="0">
                <a:solidFill>
                  <a:schemeClr val="tx1"/>
                </a:solidFill>
                <a:latin typeface="Times New Roman" panose="02020603050405020304" pitchFamily="18" charset="0"/>
              </a:rPr>
              <a:t>（非关联参考方向）；</a:t>
            </a:r>
            <a:endParaRPr lang="zh-CN" altLang="en-US" b="1" dirty="0">
              <a:solidFill>
                <a:schemeClr val="tx1"/>
              </a:solidFill>
              <a:latin typeface="Times New Roman" panose="02020603050405020304" pitchFamily="18" charset="0"/>
            </a:endParaRPr>
          </a:p>
          <a:p>
            <a:pPr eaLnBrk="0" hangingPunct="0">
              <a:lnSpc>
                <a:spcPct val="150000"/>
              </a:lnSpc>
            </a:pPr>
            <a:r>
              <a:rPr lang="en-US" altLang="zh-CN" b="1" i="1" dirty="0">
                <a:solidFill>
                  <a:schemeClr val="tx1"/>
                </a:solidFill>
                <a:latin typeface="Times New Roman" panose="02020603050405020304" pitchFamily="18" charset="0"/>
              </a:rPr>
              <a:t>P</a:t>
            </a:r>
            <a:r>
              <a:rPr lang="en-US" altLang="zh-CN" b="1" dirty="0">
                <a:solidFill>
                  <a:schemeClr val="tx1"/>
                </a:solidFill>
                <a:latin typeface="Times New Roman" panose="02020603050405020304" pitchFamily="18" charset="0"/>
              </a:rPr>
              <a:t>&lt;0</a:t>
            </a:r>
            <a:r>
              <a:rPr lang="zh-CN" altLang="en-US" b="1" dirty="0">
                <a:solidFill>
                  <a:schemeClr val="tx1"/>
                </a:solidFill>
                <a:latin typeface="Times New Roman" panose="02020603050405020304" pitchFamily="18" charset="0"/>
              </a:rPr>
              <a:t>，</a:t>
            </a:r>
            <a:r>
              <a:rPr lang="zh-CN" altLang="en-US" b="1" dirty="0">
                <a:latin typeface="Times New Roman" panose="02020603050405020304" pitchFamily="18" charset="0"/>
              </a:rPr>
              <a:t>∴</a:t>
            </a:r>
            <a:r>
              <a:rPr lang="zh-CN" altLang="en-US" b="1" dirty="0">
                <a:solidFill>
                  <a:schemeClr val="tx1"/>
                </a:solidFill>
                <a:latin typeface="Times New Roman" panose="02020603050405020304" pitchFamily="18" charset="0"/>
              </a:rPr>
              <a:t>电压源发出功率。</a:t>
            </a:r>
            <a:endParaRPr lang="zh-CN" altLang="en-US" b="1" dirty="0">
              <a:solidFill>
                <a:schemeClr val="tx1"/>
              </a:solidFill>
              <a:latin typeface="Times New Roman" panose="02020603050405020304" pitchFamily="18" charset="0"/>
            </a:endParaRPr>
          </a:p>
        </p:txBody>
      </p:sp>
      <p:sp>
        <p:nvSpPr>
          <p:cNvPr id="55301" name="Rectangle 5"/>
          <p:cNvSpPr/>
          <p:nvPr/>
        </p:nvSpPr>
        <p:spPr>
          <a:xfrm>
            <a:off x="1042988" y="3284538"/>
            <a:ext cx="1755775" cy="519112"/>
          </a:xfrm>
          <a:prstGeom prst="rect">
            <a:avLst/>
          </a:prstGeom>
          <a:noFill/>
          <a:ln w="9525">
            <a:noFill/>
          </a:ln>
        </p:spPr>
        <p:txBody>
          <a:bodyPr wrap="none">
            <a:spAutoFit/>
          </a:bodyPr>
          <a:lstStyle/>
          <a:p>
            <a:pPr eaLnBrk="0" hangingPunct="0">
              <a:spcBef>
                <a:spcPct val="50000"/>
              </a:spcBef>
            </a:pPr>
            <a:r>
              <a:rPr lang="en-US" altLang="zh-CN" b="1" i="1" dirty="0">
                <a:solidFill>
                  <a:schemeClr val="tx1"/>
                </a:solidFill>
                <a:latin typeface="Times New Roman" panose="02020603050405020304" pitchFamily="18" charset="0"/>
              </a:rPr>
              <a:t>i</a:t>
            </a:r>
            <a:r>
              <a:rPr lang="en-US" altLang="zh-CN" b="1" dirty="0">
                <a:solidFill>
                  <a:schemeClr val="tx1"/>
                </a:solidFill>
                <a:latin typeface="Times New Roman" panose="02020603050405020304" pitchFamily="18" charset="0"/>
              </a:rPr>
              <a:t>=10/5=2A</a:t>
            </a:r>
            <a:endParaRPr lang="en-US" altLang="zh-CN" b="1" dirty="0">
              <a:solidFill>
                <a:schemeClr val="tx1"/>
              </a:solidFill>
              <a:latin typeface="Times New Roman" panose="02020603050405020304" pitchFamily="18" charset="0"/>
            </a:endParaRPr>
          </a:p>
        </p:txBody>
      </p:sp>
      <p:sp>
        <p:nvSpPr>
          <p:cNvPr id="55302" name="Rectangle 6"/>
          <p:cNvSpPr/>
          <p:nvPr/>
        </p:nvSpPr>
        <p:spPr>
          <a:xfrm>
            <a:off x="1042988" y="5445125"/>
            <a:ext cx="5440362" cy="519113"/>
          </a:xfrm>
          <a:prstGeom prst="rect">
            <a:avLst/>
          </a:prstGeom>
          <a:noFill/>
          <a:ln w="9525">
            <a:noFill/>
          </a:ln>
        </p:spPr>
        <p:txBody>
          <a:bodyPr wrap="none">
            <a:spAutoFit/>
          </a:bodyPr>
          <a:lstStyle/>
          <a:p>
            <a:pPr eaLnBrk="0" hangingPunct="0">
              <a:spcBef>
                <a:spcPct val="50000"/>
              </a:spcBef>
            </a:pPr>
            <a:r>
              <a:rPr lang="en-US" altLang="zh-CN" b="1" i="1" dirty="0">
                <a:solidFill>
                  <a:schemeClr val="tx1"/>
                </a:solidFill>
                <a:latin typeface="Times New Roman" panose="02020603050405020304" pitchFamily="18" charset="0"/>
              </a:rPr>
              <a:t>P</a:t>
            </a:r>
            <a:r>
              <a:rPr lang="en-US" altLang="zh-CN" b="1" baseline="-30000" dirty="0">
                <a:solidFill>
                  <a:schemeClr val="tx1"/>
                </a:solidFill>
                <a:latin typeface="Times New Roman" panose="02020603050405020304" pitchFamily="18" charset="0"/>
              </a:rPr>
              <a:t>5Ω</a:t>
            </a:r>
            <a:r>
              <a:rPr lang="zh-CN" altLang="en-US" b="1" baseline="-30000" dirty="0">
                <a:solidFill>
                  <a:schemeClr val="tx1"/>
                </a:solidFill>
                <a:latin typeface="Times New Roman" panose="02020603050405020304" pitchFamily="18" charset="0"/>
              </a:rPr>
              <a:t>吸</a:t>
            </a:r>
            <a:r>
              <a:rPr lang="en-US" altLang="zh-CN" b="1" dirty="0">
                <a:solidFill>
                  <a:schemeClr val="tx1"/>
                </a:solidFill>
                <a:latin typeface="Times New Roman" panose="02020603050405020304" pitchFamily="18" charset="0"/>
              </a:rPr>
              <a:t>=</a:t>
            </a:r>
            <a:r>
              <a:rPr lang="en-US" altLang="zh-CN" b="1" i="1" dirty="0">
                <a:solidFill>
                  <a:schemeClr val="tx1"/>
                </a:solidFill>
                <a:latin typeface="Times New Roman" panose="02020603050405020304" pitchFamily="18" charset="0"/>
              </a:rPr>
              <a:t>Ri</a:t>
            </a:r>
            <a:r>
              <a:rPr lang="en-US" altLang="zh-CN" b="1" baseline="30000" dirty="0">
                <a:solidFill>
                  <a:schemeClr val="tx1"/>
                </a:solidFill>
                <a:latin typeface="宋体" panose="02010600030101010101" pitchFamily="2" charset="-122"/>
              </a:rPr>
              <a:t>2</a:t>
            </a:r>
            <a:r>
              <a:rPr lang="en-US" altLang="zh-CN" b="1" dirty="0">
                <a:solidFill>
                  <a:schemeClr val="tx1"/>
                </a:solidFill>
                <a:latin typeface="Times New Roman" panose="02020603050405020304" pitchFamily="18" charset="0"/>
              </a:rPr>
              <a:t>=20W</a:t>
            </a:r>
            <a:r>
              <a:rPr lang="zh-CN" altLang="en-US" b="1" dirty="0">
                <a:solidFill>
                  <a:schemeClr val="tx1"/>
                </a:solidFill>
                <a:latin typeface="Times New Roman" panose="02020603050405020304" pitchFamily="18" charset="0"/>
              </a:rPr>
              <a:t>，电阻吸收功率。</a:t>
            </a:r>
            <a:endParaRPr lang="zh-CN" altLang="en-US" b="1" dirty="0">
              <a:solidFill>
                <a:schemeClr val="tx1"/>
              </a:solidFill>
              <a:latin typeface="Times New Roman" panose="02020603050405020304" pitchFamily="18" charset="0"/>
            </a:endParaRPr>
          </a:p>
        </p:txBody>
      </p:sp>
      <p:pic>
        <p:nvPicPr>
          <p:cNvPr id="3" name="图片 2"/>
          <p:cNvPicPr>
            <a:picLocks noChangeAspect="1"/>
          </p:cNvPicPr>
          <p:nvPr/>
        </p:nvPicPr>
        <p:blipFill>
          <a:blip r:embed="rId1"/>
          <a:stretch>
            <a:fillRect/>
          </a:stretch>
        </p:blipFill>
        <p:spPr>
          <a:xfrm>
            <a:off x="2794614" y="792839"/>
            <a:ext cx="3073529" cy="2219771"/>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5301"/>
                                        </p:tgtEl>
                                        <p:attrNameLst>
                                          <p:attrName>style.visibility</p:attrName>
                                        </p:attrNameLst>
                                      </p:cBhvr>
                                      <p:to>
                                        <p:strVal val="visible"/>
                                      </p:to>
                                    </p:set>
                                    <p:anim calcmode="lin" valueType="num">
                                      <p:cBhvr additive="base">
                                        <p:cTn id="7" dur="500" fill="hold"/>
                                        <p:tgtEl>
                                          <p:spTgt spid="55301"/>
                                        </p:tgtEl>
                                        <p:attrNameLst>
                                          <p:attrName>ppt_x</p:attrName>
                                        </p:attrNameLst>
                                      </p:cBhvr>
                                      <p:tavLst>
                                        <p:tav tm="0">
                                          <p:val>
                                            <p:strVal val="#ppt_x"/>
                                          </p:val>
                                        </p:tav>
                                        <p:tav tm="100000">
                                          <p:val>
                                            <p:strVal val="#ppt_x"/>
                                          </p:val>
                                        </p:tav>
                                      </p:tavLst>
                                    </p:anim>
                                    <p:anim calcmode="lin" valueType="num">
                                      <p:cBhvr additive="base">
                                        <p:cTn id="8" dur="500" fill="hold"/>
                                        <p:tgtEl>
                                          <p:spTgt spid="5530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55300"/>
                                        </p:tgtEl>
                                        <p:attrNameLst>
                                          <p:attrName>style.visibility</p:attrName>
                                        </p:attrNameLst>
                                      </p:cBhvr>
                                      <p:to>
                                        <p:strVal val="visible"/>
                                      </p:to>
                                    </p:set>
                                    <p:animEffect transition="in" filter="box(in)">
                                      <p:cBhvr>
                                        <p:cTn id="13" dur="500"/>
                                        <p:tgtEl>
                                          <p:spTgt spid="55300"/>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grpId="0" nodeType="clickEffect">
                                  <p:stCondLst>
                                    <p:cond delay="0"/>
                                  </p:stCondLst>
                                  <p:childTnLst>
                                    <p:set>
                                      <p:cBhvr>
                                        <p:cTn id="17" dur="1" fill="hold">
                                          <p:stCondLst>
                                            <p:cond delay="0"/>
                                          </p:stCondLst>
                                        </p:cTn>
                                        <p:tgtEl>
                                          <p:spTgt spid="55302"/>
                                        </p:tgtEl>
                                        <p:attrNameLst>
                                          <p:attrName>style.visibility</p:attrName>
                                        </p:attrNameLst>
                                      </p:cBhvr>
                                      <p:to>
                                        <p:strVal val="visible"/>
                                      </p:to>
                                    </p:set>
                                    <p:animEffect transition="in" filter="diamond(in)">
                                      <p:cBhvr>
                                        <p:cTn id="18" dur="2000"/>
                                        <p:tgtEl>
                                          <p:spTgt spid="55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0" grpId="0"/>
      <p:bldP spid="55301" grpId="0"/>
      <p:bldP spid="55302"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p:nvPr/>
        </p:nvSpPr>
        <p:spPr>
          <a:xfrm>
            <a:off x="468313" y="3709988"/>
            <a:ext cx="8453437" cy="1374775"/>
          </a:xfrm>
          <a:prstGeom prst="rect">
            <a:avLst/>
          </a:prstGeom>
          <a:noFill/>
          <a:ln w="9525">
            <a:noFill/>
          </a:ln>
        </p:spPr>
        <p:txBody>
          <a:bodyPr wrap="none" anchor="ctr" anchorCtr="0">
            <a:spAutoFit/>
          </a:bodyPr>
          <a:lstStyle/>
          <a:p>
            <a:pPr>
              <a:lnSpc>
                <a:spcPct val="150000"/>
              </a:lnSpc>
            </a:pPr>
            <a:r>
              <a:rPr lang="en-US" altLang="zh-CN" b="1" i="1" dirty="0">
                <a:solidFill>
                  <a:schemeClr val="tx1"/>
                </a:solidFill>
                <a:latin typeface="Times New Roman" panose="02020603050405020304" pitchFamily="18" charset="0"/>
              </a:rPr>
              <a:t>P</a:t>
            </a:r>
            <a:r>
              <a:rPr lang="en-US" altLang="zh-CN" b="1" baseline="-30000" dirty="0">
                <a:solidFill>
                  <a:schemeClr val="tx1"/>
                </a:solidFill>
                <a:latin typeface="Times New Roman" panose="02020603050405020304" pitchFamily="18" charset="0"/>
              </a:rPr>
              <a:t>10V </a:t>
            </a:r>
            <a:r>
              <a:rPr lang="zh-CN" altLang="en-US" b="1" baseline="-30000" dirty="0">
                <a:solidFill>
                  <a:schemeClr val="tx1"/>
                </a:solidFill>
                <a:latin typeface="Times New Roman" panose="02020603050405020304" pitchFamily="18" charset="0"/>
              </a:rPr>
              <a:t>吸</a:t>
            </a:r>
            <a:r>
              <a:rPr lang="en-US" altLang="zh-CN" b="1" dirty="0">
                <a:solidFill>
                  <a:schemeClr val="tx1"/>
                </a:solidFill>
                <a:latin typeface="Times New Roman" panose="02020603050405020304" pitchFamily="18" charset="0"/>
              </a:rPr>
              <a:t>=</a:t>
            </a:r>
            <a:r>
              <a:rPr lang="en-US" altLang="zh-CN" b="1" dirty="0">
                <a:solidFill>
                  <a:schemeClr val="tx1"/>
                </a:solidFill>
                <a:latin typeface="宋体" panose="02010600030101010101" pitchFamily="2" charset="-122"/>
              </a:rPr>
              <a:t>-</a:t>
            </a:r>
            <a:r>
              <a:rPr lang="en-US" altLang="zh-CN" b="1" i="1" dirty="0">
                <a:solidFill>
                  <a:schemeClr val="tx1"/>
                </a:solidFill>
                <a:latin typeface="Times New Roman" panose="02020603050405020304" pitchFamily="18" charset="0"/>
              </a:rPr>
              <a:t>ui</a:t>
            </a:r>
            <a:r>
              <a:rPr lang="en-US" altLang="zh-CN" b="1" dirty="0">
                <a:solidFill>
                  <a:schemeClr val="tx1"/>
                </a:solidFill>
                <a:latin typeface="Times New Roman" panose="02020603050405020304" pitchFamily="18" charset="0"/>
              </a:rPr>
              <a:t>=</a:t>
            </a:r>
            <a:r>
              <a:rPr lang="en-US" altLang="zh-CN" b="1" dirty="0">
                <a:solidFill>
                  <a:schemeClr val="tx1"/>
                </a:solidFill>
                <a:latin typeface="宋体" panose="02010600030101010101" pitchFamily="2" charset="-122"/>
              </a:rPr>
              <a:t>-</a:t>
            </a:r>
            <a:r>
              <a:rPr lang="en-US" altLang="zh-CN" b="1" dirty="0">
                <a:solidFill>
                  <a:schemeClr val="tx1"/>
                </a:solidFill>
                <a:latin typeface="Times New Roman" panose="02020603050405020304" pitchFamily="18" charset="0"/>
              </a:rPr>
              <a:t>10×</a:t>
            </a:r>
            <a:r>
              <a:rPr lang="zh-CN" altLang="en-US" b="1" dirty="0">
                <a:solidFill>
                  <a:schemeClr val="tx1"/>
                </a:solidFill>
                <a:latin typeface="Times New Roman" panose="02020603050405020304" pitchFamily="18" charset="0"/>
              </a:rPr>
              <a:t>（</a:t>
            </a:r>
            <a:r>
              <a:rPr lang="en-US" altLang="zh-CN" b="1" dirty="0">
                <a:solidFill>
                  <a:schemeClr val="tx1"/>
                </a:solidFill>
                <a:latin typeface="宋体" panose="02010600030101010101" pitchFamily="2" charset="-122"/>
              </a:rPr>
              <a:t>-</a:t>
            </a:r>
            <a:r>
              <a:rPr lang="en-US" altLang="zh-CN" b="1" dirty="0">
                <a:solidFill>
                  <a:schemeClr val="tx1"/>
                </a:solidFill>
                <a:latin typeface="Times New Roman" panose="02020603050405020304" pitchFamily="18" charset="0"/>
              </a:rPr>
              <a:t>2</a:t>
            </a:r>
            <a:r>
              <a:rPr lang="zh-CN" altLang="en-US" b="1" dirty="0">
                <a:solidFill>
                  <a:schemeClr val="tx1"/>
                </a:solidFill>
                <a:latin typeface="Times New Roman" panose="02020603050405020304" pitchFamily="18" charset="0"/>
              </a:rPr>
              <a:t>）</a:t>
            </a:r>
            <a:r>
              <a:rPr lang="en-US" altLang="zh-CN" b="1" dirty="0">
                <a:solidFill>
                  <a:schemeClr val="tx1"/>
                </a:solidFill>
                <a:latin typeface="Times New Roman" panose="02020603050405020304" pitchFamily="18" charset="0"/>
              </a:rPr>
              <a:t>=20W</a:t>
            </a:r>
            <a:r>
              <a:rPr lang="zh-CN" altLang="en-US" b="1" dirty="0">
                <a:solidFill>
                  <a:schemeClr val="tx1"/>
                </a:solidFill>
                <a:latin typeface="Times New Roman" panose="02020603050405020304" pitchFamily="18" charset="0"/>
              </a:rPr>
              <a:t>（非关联参考方向）；</a:t>
            </a:r>
            <a:endParaRPr lang="zh-CN" altLang="en-US" b="1" dirty="0">
              <a:solidFill>
                <a:schemeClr val="tx1"/>
              </a:solidFill>
              <a:latin typeface="Times New Roman" panose="02020603050405020304" pitchFamily="18" charset="0"/>
            </a:endParaRPr>
          </a:p>
          <a:p>
            <a:pPr>
              <a:lnSpc>
                <a:spcPct val="150000"/>
              </a:lnSpc>
            </a:pPr>
            <a:r>
              <a:rPr lang="en-US" altLang="zh-CN" b="1" i="1" dirty="0">
                <a:solidFill>
                  <a:schemeClr val="tx1"/>
                </a:solidFill>
                <a:latin typeface="Times New Roman" panose="02020603050405020304" pitchFamily="18" charset="0"/>
              </a:rPr>
              <a:t>P</a:t>
            </a:r>
            <a:r>
              <a:rPr lang="en-US" altLang="zh-CN" b="1" dirty="0">
                <a:solidFill>
                  <a:schemeClr val="tx1"/>
                </a:solidFill>
                <a:latin typeface="Times New Roman" panose="02020603050405020304" pitchFamily="18" charset="0"/>
              </a:rPr>
              <a:t>&gt;0</a:t>
            </a:r>
            <a:r>
              <a:rPr lang="zh-CN" altLang="en-US" b="1" dirty="0">
                <a:solidFill>
                  <a:schemeClr val="tx1"/>
                </a:solidFill>
                <a:latin typeface="Times New Roman" panose="02020603050405020304" pitchFamily="18" charset="0"/>
              </a:rPr>
              <a:t>，</a:t>
            </a:r>
            <a:r>
              <a:rPr lang="zh-CN" altLang="en-US" b="1" dirty="0">
                <a:latin typeface="Times New Roman" panose="02020603050405020304" pitchFamily="18" charset="0"/>
              </a:rPr>
              <a:t>∴</a:t>
            </a:r>
            <a:r>
              <a:rPr lang="zh-CN" altLang="en-US" b="1" dirty="0">
                <a:solidFill>
                  <a:schemeClr val="tx1"/>
                </a:solidFill>
                <a:latin typeface="Times New Roman" panose="02020603050405020304" pitchFamily="18" charset="0"/>
              </a:rPr>
              <a:t>电压源吸收功率。</a:t>
            </a:r>
            <a:endParaRPr lang="zh-CN" altLang="en-US" b="1" i="1" dirty="0">
              <a:solidFill>
                <a:schemeClr val="tx1"/>
              </a:solidFill>
              <a:latin typeface="Times New Roman" panose="02020603050405020304" pitchFamily="18" charset="0"/>
            </a:endParaRPr>
          </a:p>
        </p:txBody>
      </p:sp>
      <p:sp>
        <p:nvSpPr>
          <p:cNvPr id="56324" name="Rectangle 4"/>
          <p:cNvSpPr/>
          <p:nvPr/>
        </p:nvSpPr>
        <p:spPr>
          <a:xfrm>
            <a:off x="323850" y="5589588"/>
            <a:ext cx="8691563" cy="390525"/>
          </a:xfrm>
          <a:prstGeom prst="rect">
            <a:avLst/>
          </a:prstGeom>
          <a:noFill/>
          <a:ln w="9525">
            <a:noFill/>
          </a:ln>
        </p:spPr>
        <p:txBody>
          <a:bodyPr wrap="none">
            <a:spAutoFit/>
          </a:bodyPr>
          <a:lstStyle/>
          <a:p>
            <a:pPr eaLnBrk="0" hangingPunct="0">
              <a:lnSpc>
                <a:spcPct val="70000"/>
              </a:lnSpc>
            </a:pPr>
            <a:r>
              <a:rPr lang="en-US" altLang="zh-CN" b="1" i="1" dirty="0">
                <a:solidFill>
                  <a:schemeClr val="tx1"/>
                </a:solidFill>
                <a:latin typeface="Times New Roman" panose="02020603050405020304" pitchFamily="18" charset="0"/>
              </a:rPr>
              <a:t>P</a:t>
            </a:r>
            <a:r>
              <a:rPr lang="en-US" altLang="zh-CN" b="1" baseline="-30000" dirty="0">
                <a:solidFill>
                  <a:schemeClr val="tx1"/>
                </a:solidFill>
                <a:latin typeface="Times New Roman" panose="02020603050405020304" pitchFamily="18" charset="0"/>
              </a:rPr>
              <a:t>2A</a:t>
            </a:r>
            <a:r>
              <a:rPr lang="zh-CN" altLang="en-US" b="1" baseline="-30000" dirty="0">
                <a:solidFill>
                  <a:schemeClr val="tx1"/>
                </a:solidFill>
                <a:latin typeface="Times New Roman" panose="02020603050405020304" pitchFamily="18" charset="0"/>
              </a:rPr>
              <a:t>吸</a:t>
            </a:r>
            <a:r>
              <a:rPr lang="en-US" altLang="zh-CN" b="1" dirty="0">
                <a:solidFill>
                  <a:schemeClr val="tx1"/>
                </a:solidFill>
                <a:latin typeface="Times New Roman" panose="02020603050405020304" pitchFamily="18" charset="0"/>
              </a:rPr>
              <a:t>=</a:t>
            </a:r>
            <a:r>
              <a:rPr lang="en-US" altLang="zh-CN" b="1" i="1" dirty="0">
                <a:solidFill>
                  <a:schemeClr val="tx1"/>
                </a:solidFill>
                <a:latin typeface="Times New Roman" panose="02020603050405020304" pitchFamily="18" charset="0"/>
              </a:rPr>
              <a:t>ui</a:t>
            </a:r>
            <a:r>
              <a:rPr lang="en-US" altLang="zh-CN" b="1" dirty="0">
                <a:solidFill>
                  <a:schemeClr val="tx1"/>
                </a:solidFill>
                <a:latin typeface="Times New Roman" panose="02020603050405020304" pitchFamily="18" charset="0"/>
              </a:rPr>
              <a:t>=10×</a:t>
            </a:r>
            <a:r>
              <a:rPr lang="zh-CN" altLang="en-US" b="1" dirty="0">
                <a:solidFill>
                  <a:schemeClr val="tx1"/>
                </a:solidFill>
                <a:latin typeface="Times New Roman" panose="02020603050405020304" pitchFamily="18" charset="0"/>
              </a:rPr>
              <a:t>（</a:t>
            </a:r>
            <a:r>
              <a:rPr lang="en-US" altLang="zh-CN" b="1" dirty="0">
                <a:solidFill>
                  <a:schemeClr val="tx1"/>
                </a:solidFill>
                <a:latin typeface="宋体" panose="02010600030101010101" pitchFamily="2" charset="-122"/>
              </a:rPr>
              <a:t>-</a:t>
            </a:r>
            <a:r>
              <a:rPr lang="en-US" altLang="zh-CN" b="1" dirty="0">
                <a:solidFill>
                  <a:schemeClr val="tx1"/>
                </a:solidFill>
                <a:latin typeface="Times New Roman" panose="02020603050405020304" pitchFamily="18" charset="0"/>
              </a:rPr>
              <a:t>2</a:t>
            </a:r>
            <a:r>
              <a:rPr lang="zh-CN" altLang="en-US" b="1" dirty="0">
                <a:solidFill>
                  <a:schemeClr val="tx1"/>
                </a:solidFill>
                <a:latin typeface="Times New Roman" panose="02020603050405020304" pitchFamily="18" charset="0"/>
              </a:rPr>
              <a:t>）</a:t>
            </a:r>
            <a:r>
              <a:rPr lang="en-US" altLang="zh-CN" b="1" dirty="0">
                <a:solidFill>
                  <a:schemeClr val="tx1"/>
                </a:solidFill>
                <a:latin typeface="Times New Roman" panose="02020603050405020304" pitchFamily="18" charset="0"/>
              </a:rPr>
              <a:t>=</a:t>
            </a:r>
            <a:r>
              <a:rPr lang="en-US" altLang="zh-CN" b="1" dirty="0">
                <a:solidFill>
                  <a:schemeClr val="tx1"/>
                </a:solidFill>
                <a:latin typeface="宋体" panose="02010600030101010101" pitchFamily="2" charset="-122"/>
              </a:rPr>
              <a:t>-</a:t>
            </a:r>
            <a:r>
              <a:rPr lang="en-US" altLang="zh-CN" b="1" dirty="0">
                <a:solidFill>
                  <a:schemeClr val="tx1"/>
                </a:solidFill>
                <a:latin typeface="Times New Roman" panose="02020603050405020304" pitchFamily="18" charset="0"/>
              </a:rPr>
              <a:t>20W</a:t>
            </a:r>
            <a:r>
              <a:rPr lang="zh-CN" altLang="en-US" b="1" dirty="0">
                <a:solidFill>
                  <a:schemeClr val="tx1"/>
                </a:solidFill>
                <a:latin typeface="Times New Roman" panose="02020603050405020304" pitchFamily="18" charset="0"/>
              </a:rPr>
              <a:t>；</a:t>
            </a:r>
            <a:r>
              <a:rPr lang="en-US" altLang="zh-CN" b="1" i="1" dirty="0">
                <a:solidFill>
                  <a:schemeClr val="tx1"/>
                </a:solidFill>
                <a:latin typeface="Times New Roman" panose="02020603050405020304" pitchFamily="18" charset="0"/>
              </a:rPr>
              <a:t>P</a:t>
            </a:r>
            <a:r>
              <a:rPr lang="en-US" altLang="zh-CN" b="1" dirty="0">
                <a:solidFill>
                  <a:schemeClr val="tx1"/>
                </a:solidFill>
                <a:latin typeface="Times New Roman" panose="02020603050405020304" pitchFamily="18" charset="0"/>
              </a:rPr>
              <a:t>&lt;0</a:t>
            </a:r>
            <a:r>
              <a:rPr lang="zh-CN" altLang="en-US" b="1" dirty="0">
                <a:solidFill>
                  <a:schemeClr val="tx1"/>
                </a:solidFill>
                <a:latin typeface="Times New Roman" panose="02020603050405020304" pitchFamily="18" charset="0"/>
              </a:rPr>
              <a:t>，电流源发出功率。</a:t>
            </a:r>
            <a:endParaRPr lang="zh-CN" altLang="en-US" b="1" dirty="0">
              <a:solidFill>
                <a:schemeClr val="tx1"/>
              </a:solidFill>
              <a:latin typeface="Times New Roman" panose="02020603050405020304" pitchFamily="18" charset="0"/>
            </a:endParaRPr>
          </a:p>
        </p:txBody>
      </p:sp>
      <p:sp>
        <p:nvSpPr>
          <p:cNvPr id="56325" name="Rectangle 5"/>
          <p:cNvSpPr/>
          <p:nvPr/>
        </p:nvSpPr>
        <p:spPr>
          <a:xfrm>
            <a:off x="611188" y="2852738"/>
            <a:ext cx="1431925" cy="733425"/>
          </a:xfrm>
          <a:prstGeom prst="rect">
            <a:avLst/>
          </a:prstGeom>
          <a:noFill/>
          <a:ln w="9525">
            <a:noFill/>
          </a:ln>
        </p:spPr>
        <p:txBody>
          <a:bodyPr wrap="none">
            <a:spAutoFit/>
          </a:bodyPr>
          <a:lstStyle/>
          <a:p>
            <a:pPr>
              <a:lnSpc>
                <a:spcPct val="150000"/>
              </a:lnSpc>
            </a:pPr>
            <a:r>
              <a:rPr lang="en-US" altLang="zh-CN" b="1" i="1" dirty="0">
                <a:solidFill>
                  <a:schemeClr val="tx1"/>
                </a:solidFill>
                <a:latin typeface="Times New Roman" panose="02020603050405020304" pitchFamily="18" charset="0"/>
              </a:rPr>
              <a:t>i</a:t>
            </a:r>
            <a:r>
              <a:rPr lang="zh-CN" altLang="en-US" b="1" dirty="0">
                <a:solidFill>
                  <a:schemeClr val="tx1"/>
                </a:solidFill>
                <a:latin typeface="Times New Roman" panose="02020603050405020304" pitchFamily="18" charset="0"/>
              </a:rPr>
              <a:t>＝－</a:t>
            </a:r>
            <a:r>
              <a:rPr lang="en-US" altLang="zh-CN" b="1" dirty="0">
                <a:solidFill>
                  <a:schemeClr val="tx1"/>
                </a:solidFill>
                <a:latin typeface="Times New Roman" panose="02020603050405020304" pitchFamily="18" charset="0"/>
              </a:rPr>
              <a:t>2A</a:t>
            </a:r>
            <a:endParaRPr lang="en-US" altLang="zh-CN" b="1" dirty="0">
              <a:solidFill>
                <a:schemeClr val="tx1"/>
              </a:solidFill>
              <a:latin typeface="Times New Roman" panose="02020603050405020304" pitchFamily="18" charset="0"/>
            </a:endParaRPr>
          </a:p>
        </p:txBody>
      </p:sp>
      <p:pic>
        <p:nvPicPr>
          <p:cNvPr id="3" name="图片 2"/>
          <p:cNvPicPr>
            <a:picLocks noChangeAspect="1"/>
          </p:cNvPicPr>
          <p:nvPr/>
        </p:nvPicPr>
        <p:blipFill>
          <a:blip r:embed="rId1"/>
          <a:stretch>
            <a:fillRect/>
          </a:stretch>
        </p:blipFill>
        <p:spPr>
          <a:xfrm>
            <a:off x="2411760" y="404664"/>
            <a:ext cx="3593772" cy="2448074"/>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6325"/>
                                        </p:tgtEl>
                                        <p:attrNameLst>
                                          <p:attrName>style.visibility</p:attrName>
                                        </p:attrNameLst>
                                      </p:cBhvr>
                                      <p:to>
                                        <p:strVal val="visible"/>
                                      </p:to>
                                    </p:set>
                                    <p:animEffect transition="in" filter="blinds(horizontal)">
                                      <p:cBhvr>
                                        <p:cTn id="7" dur="500"/>
                                        <p:tgtEl>
                                          <p:spTgt spid="5632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6323"/>
                                        </p:tgtEl>
                                        <p:attrNameLst>
                                          <p:attrName>style.visibility</p:attrName>
                                        </p:attrNameLst>
                                      </p:cBhvr>
                                      <p:to>
                                        <p:strVal val="visible"/>
                                      </p:to>
                                    </p:set>
                                    <p:animEffect transition="in" filter="box(in)">
                                      <p:cBhvr>
                                        <p:cTn id="12" dur="500"/>
                                        <p:tgtEl>
                                          <p:spTgt spid="5632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6324"/>
                                        </p:tgtEl>
                                        <p:attrNameLst>
                                          <p:attrName>style.visibility</p:attrName>
                                        </p:attrNameLst>
                                      </p:cBhvr>
                                      <p:to>
                                        <p:strVal val="visible"/>
                                      </p:to>
                                    </p:set>
                                    <p:animEffect transition="in" filter="checkerboard(across)">
                                      <p:cBhvr>
                                        <p:cTn id="17" dur="500"/>
                                        <p:tgtEl>
                                          <p:spTgt spid="563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p:bldP spid="56324" grpId="0"/>
      <p:bldP spid="56325" grpId="0"/>
    </p:bldLst>
  </p:timing>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Text Box 2"/>
          <p:cNvSpPr txBox="1"/>
          <p:nvPr/>
        </p:nvSpPr>
        <p:spPr>
          <a:xfrm>
            <a:off x="304800" y="2362200"/>
            <a:ext cx="1828800" cy="604838"/>
          </a:xfrm>
          <a:prstGeom prst="rect">
            <a:avLst/>
          </a:prstGeom>
          <a:noFill/>
          <a:ln w="9525">
            <a:noFill/>
          </a:ln>
        </p:spPr>
        <p:txBody>
          <a:bodyPr anchor="ctr" anchorCtr="0">
            <a:spAutoFit/>
          </a:bodyPr>
          <a:lstStyle/>
          <a:p>
            <a:pPr marL="1333500" indent="-1333500" algn="just" eaLnBrk="0" hangingPunct="0">
              <a:lnSpc>
                <a:spcPct val="120000"/>
              </a:lnSpc>
              <a:spcBef>
                <a:spcPct val="50000"/>
              </a:spcBef>
            </a:pPr>
            <a:r>
              <a:rPr lang="en-US" altLang="zh-CN" b="1" dirty="0">
                <a:latin typeface="Times New Roman" panose="02020603050405020304" pitchFamily="18" charset="0"/>
              </a:rPr>
              <a:t>1. </a:t>
            </a:r>
            <a:r>
              <a:rPr lang="zh-CN" altLang="en-US" b="1" dirty="0">
                <a:latin typeface="Times New Roman" panose="02020603050405020304" pitchFamily="18" charset="0"/>
              </a:rPr>
              <a:t>定义：</a:t>
            </a:r>
            <a:endParaRPr lang="zh-CN" altLang="en-US" sz="2400" b="1" dirty="0">
              <a:latin typeface="Times New Roman" panose="02020603050405020304" pitchFamily="18" charset="0"/>
            </a:endParaRPr>
          </a:p>
        </p:txBody>
      </p:sp>
      <p:sp>
        <p:nvSpPr>
          <p:cNvPr id="57347" name="Text Box 3"/>
          <p:cNvSpPr txBox="1"/>
          <p:nvPr/>
        </p:nvSpPr>
        <p:spPr>
          <a:xfrm>
            <a:off x="130175" y="5013176"/>
            <a:ext cx="1416050" cy="457200"/>
          </a:xfrm>
          <a:prstGeom prst="rect">
            <a:avLst/>
          </a:prstGeom>
          <a:noFill/>
          <a:ln w="9525">
            <a:noFill/>
          </a:ln>
        </p:spPr>
        <p:txBody>
          <a:bodyPr anchor="ctr" anchorCtr="0"/>
          <a:lstStyle/>
          <a:p>
            <a:pPr algn="ctr" eaLnBrk="0" hangingPunct="0">
              <a:spcBef>
                <a:spcPct val="50000"/>
              </a:spcBef>
            </a:pPr>
            <a:r>
              <a:rPr lang="zh-CN" altLang="en-US" sz="2400" b="1" dirty="0">
                <a:latin typeface="Times New Roman" panose="02020603050405020304" pitchFamily="18" charset="0"/>
              </a:rPr>
              <a:t>电路符号</a:t>
            </a:r>
            <a:endParaRPr lang="zh-CN" altLang="en-US" sz="2400" b="1" dirty="0">
              <a:latin typeface="Times New Roman" panose="02020603050405020304" pitchFamily="18" charset="0"/>
            </a:endParaRPr>
          </a:p>
        </p:txBody>
      </p:sp>
      <p:sp>
        <p:nvSpPr>
          <p:cNvPr id="57348" name="Text Box 4"/>
          <p:cNvSpPr txBox="1"/>
          <p:nvPr/>
        </p:nvSpPr>
        <p:spPr>
          <a:xfrm>
            <a:off x="6324600" y="4267200"/>
            <a:ext cx="1960563" cy="457200"/>
          </a:xfrm>
          <a:prstGeom prst="rect">
            <a:avLst/>
          </a:prstGeom>
          <a:noFill/>
          <a:ln w="9525">
            <a:noFill/>
          </a:ln>
        </p:spPr>
        <p:txBody>
          <a:bodyPr anchor="ctr" anchorCtr="0"/>
          <a:lstStyle/>
          <a:p>
            <a:pPr algn="ctr" eaLnBrk="0" hangingPunct="0">
              <a:spcBef>
                <a:spcPct val="50000"/>
              </a:spcBef>
            </a:pPr>
            <a:r>
              <a:rPr lang="zh-CN" altLang="en-US" sz="2400" b="1" dirty="0">
                <a:latin typeface="Times New Roman" panose="02020603050405020304" pitchFamily="18" charset="0"/>
              </a:rPr>
              <a:t>受控电压源</a:t>
            </a:r>
            <a:endParaRPr lang="zh-CN" altLang="en-US" sz="2400" b="1" dirty="0">
              <a:latin typeface="Times New Roman" panose="02020603050405020304" pitchFamily="18" charset="0"/>
            </a:endParaRPr>
          </a:p>
        </p:txBody>
      </p:sp>
      <p:sp>
        <p:nvSpPr>
          <p:cNvPr id="57349" name="Text Box 5"/>
          <p:cNvSpPr txBox="1"/>
          <p:nvPr/>
        </p:nvSpPr>
        <p:spPr>
          <a:xfrm>
            <a:off x="6248400" y="5791200"/>
            <a:ext cx="1960563" cy="457200"/>
          </a:xfrm>
          <a:prstGeom prst="rect">
            <a:avLst/>
          </a:prstGeom>
          <a:noFill/>
          <a:ln w="9525">
            <a:noFill/>
          </a:ln>
        </p:spPr>
        <p:txBody>
          <a:bodyPr anchor="ctr" anchorCtr="0"/>
          <a:lstStyle/>
          <a:p>
            <a:pPr algn="ctr" eaLnBrk="0" hangingPunct="0">
              <a:spcBef>
                <a:spcPct val="50000"/>
              </a:spcBef>
            </a:pPr>
            <a:r>
              <a:rPr lang="zh-CN" altLang="en-US" sz="2400" b="1" dirty="0">
                <a:latin typeface="Times New Roman" panose="02020603050405020304" pitchFamily="18" charset="0"/>
              </a:rPr>
              <a:t>受控电流源</a:t>
            </a:r>
            <a:endParaRPr lang="zh-CN" altLang="en-US" sz="2400" b="1" dirty="0">
              <a:latin typeface="Times New Roman" panose="02020603050405020304" pitchFamily="18" charset="0"/>
            </a:endParaRPr>
          </a:p>
        </p:txBody>
      </p:sp>
      <p:sp>
        <p:nvSpPr>
          <p:cNvPr id="57350" name="Text Box 6"/>
          <p:cNvSpPr txBox="1"/>
          <p:nvPr/>
        </p:nvSpPr>
        <p:spPr>
          <a:xfrm>
            <a:off x="838200" y="396875"/>
            <a:ext cx="7543800" cy="1066800"/>
          </a:xfrm>
          <a:prstGeom prst="rect">
            <a:avLst/>
          </a:prstGeom>
          <a:gradFill rotWithShape="0">
            <a:gsLst>
              <a:gs pos="0">
                <a:srgbClr val="CCFFCC"/>
              </a:gs>
              <a:gs pos="100000">
                <a:srgbClr val="FFFFCC"/>
              </a:gs>
            </a:gsLst>
            <a:lin ang="5400000" scaled="1"/>
            <a:tileRect/>
          </a:gradFill>
          <a:ln w="9525" cap="flat" cmpd="sng">
            <a:prstDash val="solid"/>
            <a:miter/>
            <a:headEnd type="none" w="med" len="med"/>
            <a:tailEnd type="none" w="med" len="med"/>
          </a:ln>
          <a:scene3d>
            <a:camera prst="legacyObliqueTopRight">
              <a:rot lat="0" lon="0" rev="0"/>
            </a:camera>
            <a:lightRig rig="legacyFlat3" dir="b"/>
          </a:scene3d>
          <a:sp3d extrusionH="430200" prstMaterial="legacyMatte">
            <a:bevelT w="13500" h="13500" prst="angle"/>
            <a:bevelB w="13500" h="13500" prst="angle"/>
            <a:extrusionClr>
              <a:srgbClr val="CCFFCC"/>
            </a:extrusionClr>
          </a:sp3d>
        </p:spPr>
        <p:txBody>
          <a:bodyPr anchor="ctr" anchorCtr="0">
            <a:spAutoFit/>
            <a:flatTx/>
          </a:bodyPr>
          <a:lstStyle/>
          <a:p>
            <a:pPr algn="ctr" eaLnBrk="0" hangingPunct="0">
              <a:spcBef>
                <a:spcPct val="50000"/>
              </a:spcBef>
            </a:pPr>
            <a:r>
              <a:rPr lang="en-US" altLang="zh-CN" sz="3200" b="1" dirty="0">
                <a:solidFill>
                  <a:srgbClr val="990000"/>
                </a:solidFill>
                <a:latin typeface="宋体" panose="02010600030101010101" pitchFamily="2" charset="-122"/>
              </a:rPr>
              <a:t>§</a:t>
            </a:r>
            <a:r>
              <a:rPr lang="en-US" altLang="zh-CN" sz="3200" b="1" dirty="0">
                <a:solidFill>
                  <a:srgbClr val="990000"/>
                </a:solidFill>
                <a:latin typeface="Times New Roman" panose="02020603050405020304" pitchFamily="18" charset="0"/>
              </a:rPr>
              <a:t> 1.7   </a:t>
            </a:r>
            <a:r>
              <a:rPr lang="zh-CN" altLang="en-US" sz="3200" b="1" dirty="0">
                <a:solidFill>
                  <a:srgbClr val="990000"/>
                </a:solidFill>
                <a:latin typeface="Times New Roman" panose="02020603050405020304" pitchFamily="18" charset="0"/>
              </a:rPr>
              <a:t>受控电源 </a:t>
            </a:r>
            <a:r>
              <a:rPr lang="en-US" altLang="zh-CN" sz="3200" b="1" dirty="0">
                <a:solidFill>
                  <a:srgbClr val="990000"/>
                </a:solidFill>
                <a:latin typeface="Times New Roman" panose="02020603050405020304" pitchFamily="18" charset="0"/>
              </a:rPr>
              <a:t>(</a:t>
            </a:r>
            <a:r>
              <a:rPr lang="zh-CN" altLang="en-US" sz="3200" b="1" dirty="0">
                <a:solidFill>
                  <a:srgbClr val="990000"/>
                </a:solidFill>
                <a:latin typeface="Times New Roman" panose="02020603050405020304" pitchFamily="18" charset="0"/>
              </a:rPr>
              <a:t>非独立源</a:t>
            </a:r>
            <a:r>
              <a:rPr lang="en-US" altLang="zh-CN" sz="3200" b="1" dirty="0">
                <a:solidFill>
                  <a:srgbClr val="990000"/>
                </a:solidFill>
                <a:latin typeface="Times New Roman" panose="02020603050405020304" pitchFamily="18" charset="0"/>
              </a:rPr>
              <a:t>)</a:t>
            </a:r>
            <a:endParaRPr lang="en-US" altLang="zh-CN" sz="3200" b="1" dirty="0">
              <a:solidFill>
                <a:srgbClr val="990000"/>
              </a:solidFill>
              <a:latin typeface="Times New Roman" panose="02020603050405020304" pitchFamily="18" charset="0"/>
            </a:endParaRPr>
          </a:p>
          <a:p>
            <a:pPr algn="ctr" eaLnBrk="0" hangingPunct="0"/>
            <a:r>
              <a:rPr lang="en-US" altLang="zh-CN" sz="3200" b="1" dirty="0">
                <a:solidFill>
                  <a:srgbClr val="990000"/>
                </a:solidFill>
                <a:latin typeface="Times New Roman" panose="02020603050405020304" pitchFamily="18" charset="0"/>
              </a:rPr>
              <a:t>(controlled source  or  dependent source)</a:t>
            </a:r>
            <a:endParaRPr lang="en-US" altLang="zh-CN" sz="3200" b="1" dirty="0">
              <a:solidFill>
                <a:srgbClr val="990000"/>
              </a:solidFill>
              <a:latin typeface="Times New Roman" panose="02020603050405020304" pitchFamily="18" charset="0"/>
            </a:endParaRPr>
          </a:p>
        </p:txBody>
      </p:sp>
      <p:sp>
        <p:nvSpPr>
          <p:cNvPr id="57353" name="Rectangle 9"/>
          <p:cNvSpPr/>
          <p:nvPr/>
        </p:nvSpPr>
        <p:spPr>
          <a:xfrm>
            <a:off x="762000" y="2895600"/>
            <a:ext cx="7542213" cy="968375"/>
          </a:xfrm>
          <a:prstGeom prst="rect">
            <a:avLst/>
          </a:prstGeom>
          <a:noFill/>
          <a:ln w="9525">
            <a:noFill/>
          </a:ln>
        </p:spPr>
        <p:txBody>
          <a:bodyPr anchor="ctr" anchorCtr="0">
            <a:spAutoFit/>
          </a:bodyPr>
          <a:lstStyle/>
          <a:p>
            <a:pPr eaLnBrk="0" hangingPunct="0">
              <a:lnSpc>
                <a:spcPct val="120000"/>
              </a:lnSpc>
              <a:spcBef>
                <a:spcPct val="50000"/>
              </a:spcBef>
            </a:pPr>
            <a:r>
              <a:rPr lang="zh-CN" altLang="en-US" sz="2400" b="1" dirty="0">
                <a:latin typeface="Times New Roman" panose="02020603050405020304" pitchFamily="18" charset="0"/>
              </a:rPr>
              <a:t>电压源电压或电流源电流不是给定的时间函数，而是受电路中某个支路的电压</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或电流</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的控制。</a:t>
            </a:r>
            <a:endParaRPr lang="zh-CN" altLang="en-US" sz="2400" b="1" dirty="0">
              <a:latin typeface="Times New Roman" panose="02020603050405020304" pitchFamily="18" charset="0"/>
            </a:endParaRPr>
          </a:p>
        </p:txBody>
      </p:sp>
      <p:sp>
        <p:nvSpPr>
          <p:cNvPr id="57354" name="Rectangle 10"/>
          <p:cNvSpPr/>
          <p:nvPr/>
        </p:nvSpPr>
        <p:spPr>
          <a:xfrm>
            <a:off x="762000" y="1752600"/>
            <a:ext cx="7542213" cy="530225"/>
          </a:xfrm>
          <a:prstGeom prst="rect">
            <a:avLst/>
          </a:prstGeom>
          <a:noFill/>
          <a:ln w="9525">
            <a:noFill/>
          </a:ln>
        </p:spPr>
        <p:txBody>
          <a:bodyPr anchor="ctr" anchorCtr="0">
            <a:spAutoFit/>
          </a:bodyPr>
          <a:lstStyle/>
          <a:p>
            <a:pPr eaLnBrk="0" hangingPunct="0">
              <a:lnSpc>
                <a:spcPct val="120000"/>
              </a:lnSpc>
              <a:spcBef>
                <a:spcPct val="50000"/>
              </a:spcBef>
            </a:pPr>
            <a:r>
              <a:rPr lang="zh-CN" altLang="en-US" sz="2400" b="1" dirty="0">
                <a:latin typeface="Times New Roman" panose="02020603050405020304" pitchFamily="18" charset="0"/>
              </a:rPr>
              <a:t>受控源又称“非独立”电源。</a:t>
            </a:r>
            <a:endParaRPr lang="zh-CN" altLang="en-US" sz="2400" b="1" dirty="0">
              <a:latin typeface="Times New Roman" panose="02020603050405020304" pitchFamily="18" charset="0"/>
            </a:endParaRPr>
          </a:p>
        </p:txBody>
      </p:sp>
      <p:pic>
        <p:nvPicPr>
          <p:cNvPr id="3" name="图片 2"/>
          <p:cNvPicPr>
            <a:picLocks noChangeAspect="1"/>
          </p:cNvPicPr>
          <p:nvPr/>
        </p:nvPicPr>
        <p:blipFill>
          <a:blip r:embed="rId1"/>
          <a:stretch>
            <a:fillRect/>
          </a:stretch>
        </p:blipFill>
        <p:spPr>
          <a:xfrm>
            <a:off x="1907703" y="4343255"/>
            <a:ext cx="3593797" cy="1905145"/>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1000"/>
                                  </p:stCondLst>
                                  <p:childTnLst>
                                    <p:set>
                                      <p:cBhvr>
                                        <p:cTn id="6" dur="1" fill="hold">
                                          <p:stCondLst>
                                            <p:cond delay="0"/>
                                          </p:stCondLst>
                                        </p:cTn>
                                        <p:tgtEl>
                                          <p:spTgt spid="57350"/>
                                        </p:tgtEl>
                                        <p:attrNameLst>
                                          <p:attrName>style.visibility</p:attrName>
                                        </p:attrNameLst>
                                      </p:cBhvr>
                                      <p:to>
                                        <p:strVal val="visible"/>
                                      </p:to>
                                    </p:set>
                                    <p:anim calcmode="lin" valueType="num">
                                      <p:cBhvr additive="base">
                                        <p:cTn id="7" dur="500" fill="hold"/>
                                        <p:tgtEl>
                                          <p:spTgt spid="57350"/>
                                        </p:tgtEl>
                                        <p:attrNameLst>
                                          <p:attrName>ppt_x</p:attrName>
                                        </p:attrNameLst>
                                      </p:cBhvr>
                                      <p:tavLst>
                                        <p:tav tm="0">
                                          <p:val>
                                            <p:strVal val="#ppt_x"/>
                                          </p:val>
                                        </p:tav>
                                        <p:tav tm="100000">
                                          <p:val>
                                            <p:strVal val="#ppt_x"/>
                                          </p:val>
                                        </p:tav>
                                      </p:tavLst>
                                    </p:anim>
                                    <p:anim calcmode="lin" valueType="num">
                                      <p:cBhvr additive="base">
                                        <p:cTn id="8" dur="500" fill="hold"/>
                                        <p:tgtEl>
                                          <p:spTgt spid="5735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7354"/>
                                        </p:tgtEl>
                                        <p:attrNameLst>
                                          <p:attrName>style.visibility</p:attrName>
                                        </p:attrNameLst>
                                      </p:cBhvr>
                                      <p:to>
                                        <p:strVal val="visible"/>
                                      </p:to>
                                    </p:set>
                                    <p:anim calcmode="lin" valueType="num">
                                      <p:cBhvr additive="base">
                                        <p:cTn id="13" dur="500" fill="hold"/>
                                        <p:tgtEl>
                                          <p:spTgt spid="57354"/>
                                        </p:tgtEl>
                                        <p:attrNameLst>
                                          <p:attrName>ppt_x</p:attrName>
                                        </p:attrNameLst>
                                      </p:cBhvr>
                                      <p:tavLst>
                                        <p:tav tm="0">
                                          <p:val>
                                            <p:strVal val="0-#ppt_w/2"/>
                                          </p:val>
                                        </p:tav>
                                        <p:tav tm="100000">
                                          <p:val>
                                            <p:strVal val="#ppt_x"/>
                                          </p:val>
                                        </p:tav>
                                      </p:tavLst>
                                    </p:anim>
                                    <p:anim calcmode="lin" valueType="num">
                                      <p:cBhvr additive="base">
                                        <p:cTn id="14" dur="500" fill="hold"/>
                                        <p:tgtEl>
                                          <p:spTgt spid="5735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57346"/>
                                        </p:tgtEl>
                                        <p:attrNameLst>
                                          <p:attrName>style.visibility</p:attrName>
                                        </p:attrNameLst>
                                      </p:cBhvr>
                                      <p:to>
                                        <p:strVal val="visible"/>
                                      </p:to>
                                    </p:set>
                                    <p:anim calcmode="lin" valueType="num">
                                      <p:cBhvr>
                                        <p:cTn id="19" dur="500" fill="hold"/>
                                        <p:tgtEl>
                                          <p:spTgt spid="57346"/>
                                        </p:tgtEl>
                                        <p:attrNameLst>
                                          <p:attrName>ppt_w</p:attrName>
                                        </p:attrNameLst>
                                      </p:cBhvr>
                                      <p:tavLst>
                                        <p:tav tm="0">
                                          <p:val>
                                            <p:fltVal val="0"/>
                                          </p:val>
                                        </p:tav>
                                        <p:tav tm="100000">
                                          <p:val>
                                            <p:strVal val="#ppt_w"/>
                                          </p:val>
                                        </p:tav>
                                      </p:tavLst>
                                    </p:anim>
                                    <p:anim calcmode="lin" valueType="num">
                                      <p:cBhvr>
                                        <p:cTn id="20" dur="500" fill="hold"/>
                                        <p:tgtEl>
                                          <p:spTgt spid="57346"/>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7353"/>
                                        </p:tgtEl>
                                        <p:attrNameLst>
                                          <p:attrName>style.visibility</p:attrName>
                                        </p:attrNameLst>
                                      </p:cBhvr>
                                      <p:to>
                                        <p:strVal val="visible"/>
                                      </p:to>
                                    </p:set>
                                    <p:anim calcmode="lin" valueType="num">
                                      <p:cBhvr additive="base">
                                        <p:cTn id="25" dur="500" fill="hold"/>
                                        <p:tgtEl>
                                          <p:spTgt spid="57353"/>
                                        </p:tgtEl>
                                        <p:attrNameLst>
                                          <p:attrName>ppt_x</p:attrName>
                                        </p:attrNameLst>
                                      </p:cBhvr>
                                      <p:tavLst>
                                        <p:tav tm="0">
                                          <p:val>
                                            <p:strVal val="0-#ppt_w/2"/>
                                          </p:val>
                                        </p:tav>
                                        <p:tav tm="100000">
                                          <p:val>
                                            <p:strVal val="#ppt_x"/>
                                          </p:val>
                                        </p:tav>
                                      </p:tavLst>
                                    </p:anim>
                                    <p:anim calcmode="lin" valueType="num">
                                      <p:cBhvr additive="base">
                                        <p:cTn id="26" dur="500" fill="hold"/>
                                        <p:tgtEl>
                                          <p:spTgt spid="5735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iterate type="wd">
                                    <p:tmPct val="100000"/>
                                  </p:iterate>
                                  <p:childTnLst>
                                    <p:set>
                                      <p:cBhvr>
                                        <p:cTn id="30" dur="1" fill="hold">
                                          <p:stCondLst>
                                            <p:cond delay="0"/>
                                          </p:stCondLst>
                                        </p:cTn>
                                        <p:tgtEl>
                                          <p:spTgt spid="57347"/>
                                        </p:tgtEl>
                                        <p:attrNameLst>
                                          <p:attrName>style.visibility</p:attrName>
                                        </p:attrNameLst>
                                      </p:cBhvr>
                                      <p:to>
                                        <p:strVal val="visible"/>
                                      </p:to>
                                    </p:set>
                                    <p:anim calcmode="lin" valueType="num">
                                      <p:cBhvr additive="base">
                                        <p:cTn id="31" dur="300" fill="hold"/>
                                        <p:tgtEl>
                                          <p:spTgt spid="57347"/>
                                        </p:tgtEl>
                                        <p:attrNameLst>
                                          <p:attrName>ppt_x</p:attrName>
                                        </p:attrNameLst>
                                      </p:cBhvr>
                                      <p:tavLst>
                                        <p:tav tm="0">
                                          <p:val>
                                            <p:strVal val="0-#ppt_w/2"/>
                                          </p:val>
                                        </p:tav>
                                        <p:tav tm="100000">
                                          <p:val>
                                            <p:strVal val="#ppt_x"/>
                                          </p:val>
                                        </p:tav>
                                      </p:tavLst>
                                    </p:anim>
                                    <p:anim calcmode="lin" valueType="num">
                                      <p:cBhvr additive="base">
                                        <p:cTn id="32" dur="300" fill="hold"/>
                                        <p:tgtEl>
                                          <p:spTgt spid="57347"/>
                                        </p:tgtEl>
                                        <p:attrNameLst>
                                          <p:attrName>ppt_y</p:attrName>
                                        </p:attrNameLst>
                                      </p:cBhvr>
                                      <p:tavLst>
                                        <p:tav tm="0">
                                          <p:val>
                                            <p:strVal val="#ppt_y"/>
                                          </p:val>
                                        </p:tav>
                                        <p:tav tm="100000">
                                          <p:val>
                                            <p:strVal val="#ppt_y"/>
                                          </p:val>
                                        </p:tav>
                                      </p:tavLst>
                                    </p:anim>
                                  </p:childTnLst>
                                </p:cTn>
                              </p:par>
                            </p:childTnLst>
                          </p:cTn>
                        </p:par>
                        <p:par>
                          <p:cTn id="33" fill="hold">
                            <p:stCondLst>
                              <p:cond delay="1200"/>
                            </p:stCondLst>
                            <p:childTnLst>
                              <p:par>
                                <p:cTn id="34" presetID="2" presetClass="entr" presetSubtype="4" fill="hold" grpId="0" nodeType="afterEffect">
                                  <p:stCondLst>
                                    <p:cond delay="0"/>
                                  </p:stCondLst>
                                  <p:childTnLst>
                                    <p:set>
                                      <p:cBhvr>
                                        <p:cTn id="35" dur="1" fill="hold">
                                          <p:stCondLst>
                                            <p:cond delay="0"/>
                                          </p:stCondLst>
                                        </p:cTn>
                                        <p:tgtEl>
                                          <p:spTgt spid="57348"/>
                                        </p:tgtEl>
                                        <p:attrNameLst>
                                          <p:attrName>style.visibility</p:attrName>
                                        </p:attrNameLst>
                                      </p:cBhvr>
                                      <p:to>
                                        <p:strVal val="visible"/>
                                      </p:to>
                                    </p:set>
                                    <p:anim calcmode="lin" valueType="num">
                                      <p:cBhvr additive="base">
                                        <p:cTn id="36" dur="500" fill="hold"/>
                                        <p:tgtEl>
                                          <p:spTgt spid="57348"/>
                                        </p:tgtEl>
                                        <p:attrNameLst>
                                          <p:attrName>ppt_x</p:attrName>
                                        </p:attrNameLst>
                                      </p:cBhvr>
                                      <p:tavLst>
                                        <p:tav tm="0">
                                          <p:val>
                                            <p:strVal val="#ppt_x"/>
                                          </p:val>
                                        </p:tav>
                                        <p:tav tm="100000">
                                          <p:val>
                                            <p:strVal val="#ppt_x"/>
                                          </p:val>
                                        </p:tav>
                                      </p:tavLst>
                                    </p:anim>
                                    <p:anim calcmode="lin" valueType="num">
                                      <p:cBhvr additive="base">
                                        <p:cTn id="37" dur="500" fill="hold"/>
                                        <p:tgtEl>
                                          <p:spTgt spid="57348"/>
                                        </p:tgtEl>
                                        <p:attrNameLst>
                                          <p:attrName>ppt_y</p:attrName>
                                        </p:attrNameLst>
                                      </p:cBhvr>
                                      <p:tavLst>
                                        <p:tav tm="0">
                                          <p:val>
                                            <p:strVal val="1+#ppt_h/2"/>
                                          </p:val>
                                        </p:tav>
                                        <p:tav tm="100000">
                                          <p:val>
                                            <p:strVal val="#ppt_y"/>
                                          </p:val>
                                        </p:tav>
                                      </p:tavLst>
                                    </p:anim>
                                  </p:childTnLst>
                                </p:cTn>
                              </p:par>
                            </p:childTnLst>
                          </p:cTn>
                        </p:par>
                        <p:par>
                          <p:cTn id="38" fill="hold">
                            <p:stCondLst>
                              <p:cond delay="1700"/>
                            </p:stCondLst>
                            <p:childTnLst>
                              <p:par>
                                <p:cTn id="39" presetID="2" presetClass="entr" presetSubtype="4" fill="hold" grpId="0" nodeType="afterEffect">
                                  <p:stCondLst>
                                    <p:cond delay="0"/>
                                  </p:stCondLst>
                                  <p:childTnLst>
                                    <p:set>
                                      <p:cBhvr>
                                        <p:cTn id="40" dur="1" fill="hold">
                                          <p:stCondLst>
                                            <p:cond delay="0"/>
                                          </p:stCondLst>
                                        </p:cTn>
                                        <p:tgtEl>
                                          <p:spTgt spid="57349"/>
                                        </p:tgtEl>
                                        <p:attrNameLst>
                                          <p:attrName>style.visibility</p:attrName>
                                        </p:attrNameLst>
                                      </p:cBhvr>
                                      <p:to>
                                        <p:strVal val="visible"/>
                                      </p:to>
                                    </p:set>
                                    <p:anim calcmode="lin" valueType="num">
                                      <p:cBhvr additive="base">
                                        <p:cTn id="41" dur="500" fill="hold"/>
                                        <p:tgtEl>
                                          <p:spTgt spid="57349"/>
                                        </p:tgtEl>
                                        <p:attrNameLst>
                                          <p:attrName>ppt_x</p:attrName>
                                        </p:attrNameLst>
                                      </p:cBhvr>
                                      <p:tavLst>
                                        <p:tav tm="0">
                                          <p:val>
                                            <p:strVal val="#ppt_x"/>
                                          </p:val>
                                        </p:tav>
                                        <p:tav tm="100000">
                                          <p:val>
                                            <p:strVal val="#ppt_x"/>
                                          </p:val>
                                        </p:tav>
                                      </p:tavLst>
                                    </p:anim>
                                    <p:anim calcmode="lin" valueType="num">
                                      <p:cBhvr additive="base">
                                        <p:cTn id="42" dur="500" fill="hold"/>
                                        <p:tgtEl>
                                          <p:spTgt spid="573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p:bldP spid="57347" grpId="0"/>
      <p:bldP spid="57348" grpId="0"/>
      <p:bldP spid="57349" grpId="0"/>
      <p:bldP spid="57350" grpId="0" animBg="1"/>
      <p:bldP spid="57353" grpId="0"/>
      <p:bldP spid="57354"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p:nvPr/>
        </p:nvSpPr>
        <p:spPr>
          <a:xfrm>
            <a:off x="-6979" y="116632"/>
            <a:ext cx="623887" cy="457200"/>
          </a:xfrm>
          <a:prstGeom prst="rect">
            <a:avLst/>
          </a:prstGeom>
          <a:noFill/>
          <a:ln w="9525">
            <a:noFill/>
          </a:ln>
        </p:spPr>
        <p:txBody>
          <a:bodyPr anchor="ctr" anchorCtr="0">
            <a:spAutoFit/>
          </a:bodyPr>
          <a:lstStyle/>
          <a:p>
            <a:pPr algn="ctr" eaLnBrk="0" hangingPunct="0">
              <a:spcBef>
                <a:spcPct val="50000"/>
              </a:spcBef>
            </a:pPr>
            <a:r>
              <a:rPr lang="zh-CN" altLang="en-US" sz="2400" b="1" dirty="0">
                <a:latin typeface="Times New Roman" panose="02020603050405020304" pitchFamily="18" charset="0"/>
              </a:rPr>
              <a:t>例</a:t>
            </a:r>
            <a:r>
              <a:rPr lang="en-US" altLang="zh-CN" sz="2400" b="1" dirty="0">
                <a:latin typeface="Times New Roman" panose="02020603050405020304" pitchFamily="18" charset="0"/>
              </a:rPr>
              <a:t>:</a:t>
            </a:r>
            <a:endParaRPr lang="en-US" altLang="zh-CN" sz="2400" b="1" i="1" dirty="0">
              <a:latin typeface="Times New Roman" panose="02020603050405020304" pitchFamily="18" charset="0"/>
            </a:endParaRPr>
          </a:p>
        </p:txBody>
      </p:sp>
      <p:sp>
        <p:nvSpPr>
          <p:cNvPr id="58371" name="Text Box 3"/>
          <p:cNvSpPr txBox="1"/>
          <p:nvPr/>
        </p:nvSpPr>
        <p:spPr>
          <a:xfrm>
            <a:off x="4191000" y="1443038"/>
            <a:ext cx="4343400" cy="1223962"/>
          </a:xfrm>
          <a:prstGeom prst="rect">
            <a:avLst/>
          </a:prstGeom>
          <a:noFill/>
          <a:ln w="9525">
            <a:noFill/>
          </a:ln>
        </p:spPr>
        <p:txBody>
          <a:bodyPr anchor="ctr" anchorCtr="0">
            <a:spAutoFit/>
          </a:bodyPr>
          <a:lstStyle/>
          <a:p>
            <a:pPr eaLnBrk="0" hangingPunct="0">
              <a:lnSpc>
                <a:spcPct val="70000"/>
              </a:lnSpc>
              <a:spcBef>
                <a:spcPct val="50000"/>
              </a:spcBef>
            </a:pPr>
            <a:r>
              <a:rPr lang="zh-CN" altLang="en-US" sz="2400" b="1" dirty="0">
                <a:latin typeface="Times New Roman" panose="02020603050405020304" pitchFamily="18" charset="0"/>
              </a:rPr>
              <a:t>用以前讲过的元件无法表示此</a:t>
            </a:r>
            <a:endParaRPr lang="zh-CN" altLang="en-US" sz="2400" b="1" dirty="0">
              <a:latin typeface="Times New Roman" panose="02020603050405020304" pitchFamily="18" charset="0"/>
            </a:endParaRPr>
          </a:p>
          <a:p>
            <a:pPr eaLnBrk="0" hangingPunct="0">
              <a:lnSpc>
                <a:spcPct val="70000"/>
              </a:lnSpc>
              <a:spcBef>
                <a:spcPct val="50000"/>
              </a:spcBef>
            </a:pPr>
            <a:r>
              <a:rPr lang="zh-CN" altLang="en-US" sz="2400" b="1" dirty="0">
                <a:latin typeface="Times New Roman" panose="02020603050405020304" pitchFamily="18" charset="0"/>
              </a:rPr>
              <a:t>电流关系</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为此引出新的电路模</a:t>
            </a:r>
            <a:endParaRPr lang="zh-CN" altLang="en-US" sz="2400" b="1" dirty="0">
              <a:latin typeface="Times New Roman" panose="02020603050405020304" pitchFamily="18" charset="0"/>
            </a:endParaRPr>
          </a:p>
          <a:p>
            <a:pPr eaLnBrk="0" hangingPunct="0">
              <a:lnSpc>
                <a:spcPct val="70000"/>
              </a:lnSpc>
              <a:spcBef>
                <a:spcPct val="50000"/>
              </a:spcBef>
            </a:pPr>
            <a:r>
              <a:rPr lang="zh-CN" altLang="en-US" sz="2400" b="1" dirty="0">
                <a:latin typeface="Times New Roman" panose="02020603050405020304" pitchFamily="18" charset="0"/>
              </a:rPr>
              <a:t>型</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电流控制的电流源</a:t>
            </a:r>
            <a:r>
              <a:rPr lang="en-US" altLang="zh-CN" sz="2400" b="1" dirty="0">
                <a:latin typeface="Times New Roman" panose="02020603050405020304" pitchFamily="18" charset="0"/>
              </a:rPr>
              <a:t>.</a:t>
            </a:r>
            <a:endParaRPr lang="en-US" altLang="zh-CN" sz="2400" b="1" dirty="0">
              <a:latin typeface="Times New Roman" panose="02020603050405020304" pitchFamily="18" charset="0"/>
            </a:endParaRPr>
          </a:p>
        </p:txBody>
      </p:sp>
      <p:sp>
        <p:nvSpPr>
          <p:cNvPr id="58372" name="Text Box 4"/>
          <p:cNvSpPr txBox="1"/>
          <p:nvPr/>
        </p:nvSpPr>
        <p:spPr>
          <a:xfrm>
            <a:off x="3724275" y="3221038"/>
            <a:ext cx="5257800" cy="968375"/>
          </a:xfrm>
          <a:prstGeom prst="rect">
            <a:avLst/>
          </a:prstGeom>
          <a:noFill/>
          <a:ln w="9525">
            <a:noFill/>
          </a:ln>
        </p:spPr>
        <p:txBody>
          <a:bodyPr anchor="ctr" anchorCtr="0">
            <a:spAutoFit/>
          </a:bodyPr>
          <a:lstStyle/>
          <a:p>
            <a:pPr algn="ctr" eaLnBrk="0" hangingPunct="0">
              <a:lnSpc>
                <a:spcPct val="120000"/>
              </a:lnSpc>
              <a:spcBef>
                <a:spcPct val="50000"/>
              </a:spcBef>
            </a:pPr>
            <a:r>
              <a:rPr lang="zh-CN" altLang="en-US" sz="2400" b="1" dirty="0">
                <a:latin typeface="Times New Roman" panose="02020603050405020304" pitchFamily="18" charset="0"/>
              </a:rPr>
              <a:t>一个三极管可以用</a:t>
            </a:r>
            <a:r>
              <a:rPr lang="en-US" altLang="zh-CN" sz="2400" b="1" dirty="0">
                <a:latin typeface="Times New Roman" panose="02020603050405020304" pitchFamily="18" charset="0"/>
              </a:rPr>
              <a:t>CCCS</a:t>
            </a:r>
            <a:r>
              <a:rPr lang="zh-CN" altLang="en-US" sz="2400" b="1" dirty="0">
                <a:latin typeface="Times New Roman" panose="02020603050405020304" pitchFamily="18" charset="0"/>
              </a:rPr>
              <a:t>模型来表示</a:t>
            </a:r>
            <a:r>
              <a:rPr lang="en-US" altLang="zh-CN" sz="2400" b="1" dirty="0">
                <a:latin typeface="Times New Roman" panose="02020603050405020304" pitchFamily="18" charset="0"/>
              </a:rPr>
              <a:t>CCCS</a:t>
            </a:r>
            <a:r>
              <a:rPr lang="zh-CN" altLang="en-US" sz="2400" b="1" dirty="0">
                <a:latin typeface="Times New Roman" panose="02020603050405020304" pitchFamily="18" charset="0"/>
              </a:rPr>
              <a:t>可以用一个三极管来实现</a:t>
            </a:r>
            <a:r>
              <a:rPr lang="en-US" altLang="zh-CN" sz="2400" b="1" dirty="0">
                <a:latin typeface="Times New Roman" panose="02020603050405020304" pitchFamily="18" charset="0"/>
              </a:rPr>
              <a:t>.</a:t>
            </a:r>
            <a:endParaRPr lang="en-US" altLang="zh-CN" sz="2400" b="1" dirty="0">
              <a:latin typeface="Times New Roman" panose="02020603050405020304" pitchFamily="18" charset="0"/>
            </a:endParaRPr>
          </a:p>
        </p:txBody>
      </p:sp>
      <p:sp>
        <p:nvSpPr>
          <p:cNvPr id="58404" name="Rectangle 36"/>
          <p:cNvSpPr/>
          <p:nvPr/>
        </p:nvSpPr>
        <p:spPr>
          <a:xfrm>
            <a:off x="4381500" y="4400550"/>
            <a:ext cx="3365500" cy="457200"/>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受控源是一个四端元件</a:t>
            </a:r>
            <a:r>
              <a:rPr lang="en-US" altLang="zh-CN" sz="2400" b="1" dirty="0">
                <a:latin typeface="Times New Roman" panose="02020603050405020304" pitchFamily="18" charset="0"/>
              </a:rPr>
              <a:t>:</a:t>
            </a:r>
            <a:endParaRPr lang="en-US" altLang="zh-CN" sz="2400" b="1" dirty="0">
              <a:latin typeface="Times New Roman" panose="02020603050405020304" pitchFamily="18" charset="0"/>
            </a:endParaRPr>
          </a:p>
        </p:txBody>
      </p:sp>
      <p:sp>
        <p:nvSpPr>
          <p:cNvPr id="58405" name="Rectangle 37"/>
          <p:cNvSpPr/>
          <p:nvPr/>
        </p:nvSpPr>
        <p:spPr>
          <a:xfrm>
            <a:off x="4343400" y="4933950"/>
            <a:ext cx="3263900" cy="457200"/>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输入端口是控制支路，</a:t>
            </a:r>
            <a:endParaRPr lang="zh-CN" altLang="en-US" sz="2400" b="1" dirty="0">
              <a:latin typeface="Times New Roman" panose="02020603050405020304" pitchFamily="18" charset="0"/>
            </a:endParaRPr>
          </a:p>
        </p:txBody>
      </p:sp>
      <p:sp>
        <p:nvSpPr>
          <p:cNvPr id="58406" name="Text Box 38"/>
          <p:cNvSpPr txBox="1"/>
          <p:nvPr/>
        </p:nvSpPr>
        <p:spPr>
          <a:xfrm>
            <a:off x="4216400" y="5505450"/>
            <a:ext cx="3327400" cy="457200"/>
          </a:xfrm>
          <a:prstGeom prst="rect">
            <a:avLst/>
          </a:prstGeom>
          <a:noFill/>
          <a:ln w="9525">
            <a:noFill/>
          </a:ln>
        </p:spPr>
        <p:txBody>
          <a:bodyPr anchor="ctr" anchorCtr="0">
            <a:spAutoFit/>
          </a:bodyPr>
          <a:lstStyle/>
          <a:p>
            <a:pPr algn="ctr" eaLnBrk="0" hangingPunct="0">
              <a:spcBef>
                <a:spcPct val="50000"/>
              </a:spcBef>
            </a:pPr>
            <a:r>
              <a:rPr lang="zh-CN" altLang="en-US" sz="2400" b="1" dirty="0">
                <a:latin typeface="Times New Roman" panose="02020603050405020304" pitchFamily="18" charset="0"/>
              </a:rPr>
              <a:t>输出端口是受控支路</a:t>
            </a:r>
            <a:r>
              <a:rPr lang="en-US" altLang="zh-CN" sz="2400" b="1" dirty="0">
                <a:latin typeface="Times New Roman" panose="02020603050405020304" pitchFamily="18" charset="0"/>
              </a:rPr>
              <a:t>.</a:t>
            </a:r>
            <a:endParaRPr lang="en-US" altLang="zh-CN" sz="2400" b="1" dirty="0">
              <a:latin typeface="Times New Roman" panose="02020603050405020304" pitchFamily="18" charset="0"/>
            </a:endParaRPr>
          </a:p>
        </p:txBody>
      </p:sp>
      <p:graphicFrame>
        <p:nvGraphicFramePr>
          <p:cNvPr id="58410" name="对象 58409"/>
          <p:cNvGraphicFramePr>
            <a:graphicFrameLocks noChangeAspect="1"/>
          </p:cNvGraphicFramePr>
          <p:nvPr/>
        </p:nvGraphicFramePr>
        <p:xfrm>
          <a:off x="5257800" y="533400"/>
          <a:ext cx="1524000" cy="706438"/>
        </p:xfrm>
        <a:graphic>
          <a:graphicData uri="http://schemas.openxmlformats.org/presentationml/2006/ole">
            <mc:AlternateContent xmlns:mc="http://schemas.openxmlformats.org/markup-compatibility/2006">
              <mc:Choice xmlns:v="urn:schemas-microsoft-com:vml" Requires="v">
                <p:oleObj spid="_x0000_s2" name="" r:id="rId1" imgW="550545" imgH="255905" progId="">
                  <p:embed/>
                </p:oleObj>
              </mc:Choice>
              <mc:Fallback>
                <p:oleObj name="" r:id="rId1" imgW="550545" imgH="255905" progId="">
                  <p:embed/>
                  <p:pic>
                    <p:nvPicPr>
                      <p:cNvPr id="0" name="图片 3187"/>
                      <p:cNvPicPr/>
                      <p:nvPr/>
                    </p:nvPicPr>
                    <p:blipFill>
                      <a:blip r:embed="rId2"/>
                      <a:stretch>
                        <a:fillRect/>
                      </a:stretch>
                    </p:blipFill>
                    <p:spPr>
                      <a:xfrm>
                        <a:off x="5257800" y="533400"/>
                        <a:ext cx="1524000" cy="706438"/>
                      </a:xfrm>
                      <a:prstGeom prst="rect">
                        <a:avLst/>
                      </a:prstGeom>
                      <a:noFill/>
                      <a:ln w="38100">
                        <a:noFill/>
                        <a:miter/>
                      </a:ln>
                    </p:spPr>
                  </p:pic>
                </p:oleObj>
              </mc:Fallback>
            </mc:AlternateContent>
          </a:graphicData>
        </a:graphic>
      </p:graphicFrame>
      <p:pic>
        <p:nvPicPr>
          <p:cNvPr id="4" name="图片 3"/>
          <p:cNvPicPr>
            <a:picLocks noChangeAspect="1"/>
          </p:cNvPicPr>
          <p:nvPr/>
        </p:nvPicPr>
        <p:blipFill>
          <a:blip r:embed="rId3"/>
          <a:stretch>
            <a:fillRect/>
          </a:stretch>
        </p:blipFill>
        <p:spPr>
          <a:xfrm>
            <a:off x="548370" y="625852"/>
            <a:ext cx="2905254" cy="2227083"/>
          </a:xfrm>
          <a:prstGeom prst="rect">
            <a:avLst/>
          </a:prstGeom>
        </p:spPr>
      </p:pic>
      <p:pic>
        <p:nvPicPr>
          <p:cNvPr id="6" name="图片 5"/>
          <p:cNvPicPr>
            <a:picLocks noChangeAspect="1"/>
          </p:cNvPicPr>
          <p:nvPr/>
        </p:nvPicPr>
        <p:blipFill>
          <a:blip r:embed="rId4"/>
          <a:stretch>
            <a:fillRect/>
          </a:stretch>
        </p:blipFill>
        <p:spPr>
          <a:xfrm>
            <a:off x="239911" y="3221038"/>
            <a:ext cx="3028075" cy="3011110"/>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58370"/>
                                        </p:tgtEl>
                                        <p:attrNameLst>
                                          <p:attrName>style.visibility</p:attrName>
                                        </p:attrNameLst>
                                      </p:cBhvr>
                                      <p:to>
                                        <p:strVal val="visible"/>
                                      </p:to>
                                    </p:set>
                                    <p:anim calcmode="lin" valueType="num">
                                      <p:cBhvr>
                                        <p:cTn id="7" dur="1000" fill="hold"/>
                                        <p:tgtEl>
                                          <p:spTgt spid="58370"/>
                                        </p:tgtEl>
                                        <p:attrNameLst>
                                          <p:attrName>ppt_w</p:attrName>
                                        </p:attrNameLst>
                                      </p:cBhvr>
                                      <p:tavLst>
                                        <p:tav tm="0">
                                          <p:val>
                                            <p:fltVal val="0"/>
                                          </p:val>
                                        </p:tav>
                                        <p:tav tm="100000">
                                          <p:val>
                                            <p:strVal val="#ppt_w"/>
                                          </p:val>
                                        </p:tav>
                                      </p:tavLst>
                                    </p:anim>
                                    <p:anim calcmode="lin" valueType="num">
                                      <p:cBhvr>
                                        <p:cTn id="8" dur="1000" fill="hold"/>
                                        <p:tgtEl>
                                          <p:spTgt spid="58370"/>
                                        </p:tgtEl>
                                        <p:attrNameLst>
                                          <p:attrName>ppt_h</p:attrName>
                                        </p:attrNameLst>
                                      </p:cBhvr>
                                      <p:tavLst>
                                        <p:tav tm="0">
                                          <p:val>
                                            <p:fltVal val="0"/>
                                          </p:val>
                                        </p:tav>
                                        <p:tav tm="100000">
                                          <p:val>
                                            <p:strVal val="#ppt_h"/>
                                          </p:val>
                                        </p:tav>
                                      </p:tavLst>
                                    </p:anim>
                                    <p:anim calcmode="lin" valueType="num">
                                      <p:cBhvr>
                                        <p:cTn id="9" dur="1000" fill="hold"/>
                                        <p:tgtEl>
                                          <p:spTgt spid="5837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837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nodeType="clickEffect">
                                  <p:stCondLst>
                                    <p:cond delay="0"/>
                                  </p:stCondLst>
                                  <p:childTnLst>
                                    <p:set>
                                      <p:cBhvr>
                                        <p:cTn id="14" dur="1" fill="hold">
                                          <p:stCondLst>
                                            <p:cond delay="0"/>
                                          </p:stCondLst>
                                        </p:cTn>
                                        <p:tgtEl>
                                          <p:spTgt spid="58410"/>
                                        </p:tgtEl>
                                        <p:attrNameLst>
                                          <p:attrName>style.visibility</p:attrName>
                                        </p:attrNameLst>
                                      </p:cBhvr>
                                      <p:to>
                                        <p:strVal val="visible"/>
                                      </p:to>
                                    </p:set>
                                    <p:anim calcmode="lin" valueType="num">
                                      <p:cBhvr additive="base">
                                        <p:cTn id="15" dur="500" fill="hold"/>
                                        <p:tgtEl>
                                          <p:spTgt spid="58410"/>
                                        </p:tgtEl>
                                        <p:attrNameLst>
                                          <p:attrName>ppt_x</p:attrName>
                                        </p:attrNameLst>
                                      </p:cBhvr>
                                      <p:tavLst>
                                        <p:tav tm="0">
                                          <p:val>
                                            <p:strVal val="0-#ppt_w/2"/>
                                          </p:val>
                                        </p:tav>
                                        <p:tav tm="100000">
                                          <p:val>
                                            <p:strVal val="#ppt_x"/>
                                          </p:val>
                                        </p:tav>
                                      </p:tavLst>
                                    </p:anim>
                                    <p:anim calcmode="lin" valueType="num">
                                      <p:cBhvr additive="base">
                                        <p:cTn id="16" dur="500" fill="hold"/>
                                        <p:tgtEl>
                                          <p:spTgt spid="5841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iterate type="wd">
                                    <p:tmPct val="100000"/>
                                  </p:iterate>
                                  <p:childTnLst>
                                    <p:set>
                                      <p:cBhvr>
                                        <p:cTn id="20" dur="1" fill="hold">
                                          <p:stCondLst>
                                            <p:cond delay="0"/>
                                          </p:stCondLst>
                                        </p:cTn>
                                        <p:tgtEl>
                                          <p:spTgt spid="58371"/>
                                        </p:tgtEl>
                                        <p:attrNameLst>
                                          <p:attrName>style.visibility</p:attrName>
                                        </p:attrNameLst>
                                      </p:cBhvr>
                                      <p:to>
                                        <p:strVal val="visible"/>
                                      </p:to>
                                    </p:set>
                                    <p:animEffect transition="in" filter="wipe(up)">
                                      <p:cBhvr>
                                        <p:cTn id="21" dur="300"/>
                                        <p:tgtEl>
                                          <p:spTgt spid="58371"/>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grpId="0" nodeType="clickEffect">
                                  <p:stCondLst>
                                    <p:cond delay="0"/>
                                  </p:stCondLst>
                                  <p:iterate type="wd">
                                    <p:tmPct val="100000"/>
                                  </p:iterate>
                                  <p:childTnLst>
                                    <p:set>
                                      <p:cBhvr>
                                        <p:cTn id="25" dur="1" fill="hold">
                                          <p:stCondLst>
                                            <p:cond delay="0"/>
                                          </p:stCondLst>
                                        </p:cTn>
                                        <p:tgtEl>
                                          <p:spTgt spid="58372"/>
                                        </p:tgtEl>
                                        <p:attrNameLst>
                                          <p:attrName>style.visibility</p:attrName>
                                        </p:attrNameLst>
                                      </p:cBhvr>
                                      <p:to>
                                        <p:strVal val="visible"/>
                                      </p:to>
                                    </p:set>
                                    <p:animEffect transition="in" filter="checkerboard(across)">
                                      <p:cBhvr>
                                        <p:cTn id="26" dur="300"/>
                                        <p:tgtEl>
                                          <p:spTgt spid="58372"/>
                                        </p:tgtEl>
                                      </p:cBhvr>
                                    </p:animEffect>
                                  </p:childTnLst>
                                </p:cTn>
                              </p:par>
                            </p:childTnLst>
                          </p:cTn>
                        </p:par>
                        <p:par>
                          <p:cTn id="27" fill="hold">
                            <p:stCondLst>
                              <p:cond delay="9900"/>
                            </p:stCondLst>
                            <p:childTnLst>
                              <p:par>
                                <p:cTn id="28" presetID="22" presetClass="entr" presetSubtype="1" fill="hold" grpId="0" nodeType="afterEffect">
                                  <p:stCondLst>
                                    <p:cond delay="1000"/>
                                  </p:stCondLst>
                                  <p:iterate type="lt">
                                    <p:tmPct val="100000"/>
                                  </p:iterate>
                                  <p:childTnLst>
                                    <p:set>
                                      <p:cBhvr>
                                        <p:cTn id="29" dur="1" fill="hold">
                                          <p:stCondLst>
                                            <p:cond delay="0"/>
                                          </p:stCondLst>
                                        </p:cTn>
                                        <p:tgtEl>
                                          <p:spTgt spid="58404">
                                            <p:txEl>
                                              <p:pRg st="0" end="0"/>
                                            </p:txEl>
                                          </p:spTgt>
                                        </p:tgtEl>
                                        <p:attrNameLst>
                                          <p:attrName>style.visibility</p:attrName>
                                        </p:attrNameLst>
                                      </p:cBhvr>
                                      <p:to>
                                        <p:strVal val="visible"/>
                                      </p:to>
                                    </p:set>
                                    <p:animEffect transition="in" filter="wipe(up)">
                                      <p:cBhvr>
                                        <p:cTn id="30" dur="75"/>
                                        <p:tgtEl>
                                          <p:spTgt spid="58404">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iterate type="lt">
                                    <p:tmPct val="100000"/>
                                  </p:iterate>
                                  <p:childTnLst>
                                    <p:set>
                                      <p:cBhvr>
                                        <p:cTn id="34" dur="1" fill="hold">
                                          <p:stCondLst>
                                            <p:cond delay="0"/>
                                          </p:stCondLst>
                                        </p:cTn>
                                        <p:tgtEl>
                                          <p:spTgt spid="58405">
                                            <p:txEl>
                                              <p:pRg st="0" end="0"/>
                                            </p:txEl>
                                          </p:spTgt>
                                        </p:tgtEl>
                                        <p:attrNameLst>
                                          <p:attrName>style.visibility</p:attrName>
                                        </p:attrNameLst>
                                      </p:cBhvr>
                                      <p:to>
                                        <p:strVal val="visible"/>
                                      </p:to>
                                    </p:set>
                                    <p:animEffect transition="in" filter="wipe(up)">
                                      <p:cBhvr>
                                        <p:cTn id="35" dur="75"/>
                                        <p:tgtEl>
                                          <p:spTgt spid="58405">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58406"/>
                                        </p:tgtEl>
                                        <p:attrNameLst>
                                          <p:attrName>style.visibility</p:attrName>
                                        </p:attrNameLst>
                                      </p:cBhvr>
                                      <p:to>
                                        <p:strVal val="visible"/>
                                      </p:to>
                                    </p:set>
                                    <p:animEffect transition="in" filter="wipe(up)">
                                      <p:cBhvr>
                                        <p:cTn id="40" dur="500"/>
                                        <p:tgtEl>
                                          <p:spTgt spid="584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p:bldP spid="58371" grpId="0"/>
      <p:bldP spid="58372" grpId="0"/>
      <p:bldP spid="58404" grpId="0" advAuto="1000" build="p"/>
      <p:bldP spid="58405" grpId="0" build="p"/>
      <p:bldP spid="58406" grpId="0"/>
    </p:bldLst>
  </p:timing>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Text Box 2"/>
          <p:cNvSpPr txBox="1"/>
          <p:nvPr/>
        </p:nvSpPr>
        <p:spPr>
          <a:xfrm>
            <a:off x="381000" y="1066800"/>
            <a:ext cx="8482013" cy="457200"/>
          </a:xfrm>
          <a:prstGeom prst="rect">
            <a:avLst/>
          </a:prstGeom>
          <a:noFill/>
          <a:ln w="9525">
            <a:noFill/>
          </a:ln>
        </p:spPr>
        <p:txBody>
          <a:bodyPr anchor="ctr" anchorCtr="0">
            <a:spAutoFit/>
          </a:bodyPr>
          <a:lstStyle/>
          <a:p>
            <a:pPr algn="ctr" eaLnBrk="0" hangingPunct="0">
              <a:spcBef>
                <a:spcPct val="50000"/>
              </a:spcBef>
            </a:pPr>
            <a:r>
              <a:rPr lang="en-US" altLang="zh-CN" sz="2400" b="1" dirty="0">
                <a:latin typeface="Times New Roman" panose="02020603050405020304" pitchFamily="18" charset="0"/>
              </a:rPr>
              <a:t>(a) </a:t>
            </a:r>
            <a:r>
              <a:rPr lang="zh-CN" altLang="en-US" sz="2400" b="1" dirty="0">
                <a:latin typeface="Times New Roman" panose="02020603050405020304" pitchFamily="18" charset="0"/>
              </a:rPr>
              <a:t>电流控制的电流源 </a:t>
            </a:r>
            <a:r>
              <a:rPr lang="en-US" altLang="zh-CN" sz="2400" b="1" dirty="0">
                <a:latin typeface="Times New Roman" panose="02020603050405020304" pitchFamily="18" charset="0"/>
              </a:rPr>
              <a:t>( Current Controlled Current Source )</a:t>
            </a:r>
            <a:endParaRPr lang="en-US" altLang="zh-CN" sz="2400" b="1" dirty="0">
              <a:latin typeface="Times New Roman" panose="02020603050405020304" pitchFamily="18" charset="0"/>
            </a:endParaRPr>
          </a:p>
        </p:txBody>
      </p:sp>
      <p:sp>
        <p:nvSpPr>
          <p:cNvPr id="59395" name="Text Box 3"/>
          <p:cNvSpPr txBox="1"/>
          <p:nvPr/>
        </p:nvSpPr>
        <p:spPr>
          <a:xfrm>
            <a:off x="5029200" y="2209800"/>
            <a:ext cx="2871788" cy="457200"/>
          </a:xfrm>
          <a:prstGeom prst="rect">
            <a:avLst/>
          </a:prstGeom>
          <a:noFill/>
          <a:ln w="9525">
            <a:noFill/>
          </a:ln>
        </p:spPr>
        <p:txBody>
          <a:bodyPr anchor="ctr" anchorCtr="0">
            <a:spAutoFit/>
          </a:bodyPr>
          <a:lstStyle/>
          <a:p>
            <a:pPr algn="ctr" eaLnBrk="0" hangingPunct="0">
              <a:spcBef>
                <a:spcPct val="50000"/>
              </a:spcBef>
            </a:pPr>
            <a:r>
              <a:rPr lang="zh-CN" altLang="en-US" sz="2400" b="1" i="1" dirty="0">
                <a:latin typeface="Symbol" panose="05050102010706020507" pitchFamily="18" charset="2"/>
              </a:rPr>
              <a:t> </a:t>
            </a:r>
            <a:r>
              <a:rPr lang="en-US" altLang="zh-CN" sz="2400" b="1" dirty="0">
                <a:latin typeface="Symbol" panose="05050102010706020507" pitchFamily="18" charset="2"/>
              </a:rPr>
              <a:t>: </a:t>
            </a:r>
            <a:r>
              <a:rPr lang="zh-CN" altLang="en-US" sz="2400" b="1" dirty="0">
                <a:latin typeface="Times New Roman" panose="02020603050405020304" pitchFamily="18" charset="0"/>
              </a:rPr>
              <a:t>电流放大倍数</a:t>
            </a:r>
            <a:endParaRPr lang="zh-CN" altLang="en-US" sz="2400" b="1" dirty="0">
              <a:latin typeface="Times New Roman" panose="02020603050405020304" pitchFamily="18" charset="0"/>
            </a:endParaRPr>
          </a:p>
        </p:txBody>
      </p:sp>
      <p:sp>
        <p:nvSpPr>
          <p:cNvPr id="59396" name="Text Box 4"/>
          <p:cNvSpPr txBox="1"/>
          <p:nvPr/>
        </p:nvSpPr>
        <p:spPr>
          <a:xfrm>
            <a:off x="6096000" y="5029200"/>
            <a:ext cx="1981200" cy="457200"/>
          </a:xfrm>
          <a:prstGeom prst="rect">
            <a:avLst/>
          </a:prstGeom>
          <a:noFill/>
          <a:ln w="9525">
            <a:noFill/>
          </a:ln>
        </p:spPr>
        <p:txBody>
          <a:bodyPr anchor="ctr" anchorCtr="0">
            <a:spAutoFit/>
          </a:bodyPr>
          <a:lstStyle/>
          <a:p>
            <a:pPr algn="ctr" eaLnBrk="0" hangingPunct="0">
              <a:spcBef>
                <a:spcPct val="50000"/>
              </a:spcBef>
            </a:pPr>
            <a:r>
              <a:rPr lang="en-US" altLang="zh-CN" sz="2400" b="1" i="1" dirty="0">
                <a:latin typeface="Times New Roman" panose="02020603050405020304" pitchFamily="18" charset="0"/>
              </a:rPr>
              <a:t>r  </a:t>
            </a:r>
            <a:r>
              <a:rPr lang="en-US" altLang="zh-CN" sz="2400" b="1" dirty="0">
                <a:latin typeface="Times New Roman" panose="02020603050405020304" pitchFamily="18" charset="0"/>
              </a:rPr>
              <a:t>: </a:t>
            </a:r>
            <a:r>
              <a:rPr lang="zh-CN" altLang="en-US" sz="2400" b="1" dirty="0">
                <a:latin typeface="Times New Roman" panose="02020603050405020304" pitchFamily="18" charset="0"/>
              </a:rPr>
              <a:t>转移电阻 </a:t>
            </a:r>
            <a:endParaRPr lang="zh-CN" altLang="en-US" sz="2400" b="1" dirty="0">
              <a:latin typeface="Times New Roman" panose="02020603050405020304" pitchFamily="18" charset="0"/>
            </a:endParaRPr>
          </a:p>
        </p:txBody>
      </p:sp>
      <p:sp>
        <p:nvSpPr>
          <p:cNvPr id="59397" name="Text Box 5"/>
          <p:cNvSpPr txBox="1"/>
          <p:nvPr/>
        </p:nvSpPr>
        <p:spPr>
          <a:xfrm>
            <a:off x="762000" y="228600"/>
            <a:ext cx="1776413" cy="530225"/>
          </a:xfrm>
          <a:prstGeom prst="rect">
            <a:avLst/>
          </a:prstGeom>
          <a:noFill/>
          <a:ln w="9525">
            <a:noFill/>
          </a:ln>
        </p:spPr>
        <p:txBody>
          <a:bodyPr anchor="ctr" anchorCtr="0">
            <a:spAutoFit/>
          </a:bodyPr>
          <a:lstStyle/>
          <a:p>
            <a:pPr marL="1143000" indent="-1143000" algn="just" eaLnBrk="0" hangingPunct="0">
              <a:lnSpc>
                <a:spcPct val="120000"/>
              </a:lnSpc>
              <a:spcBef>
                <a:spcPct val="50000"/>
              </a:spcBef>
            </a:pPr>
            <a:r>
              <a:rPr lang="en-US" altLang="zh-CN" sz="2400" b="1" dirty="0">
                <a:latin typeface="Times New Roman" panose="02020603050405020304" pitchFamily="18" charset="0"/>
              </a:rPr>
              <a:t>2. </a:t>
            </a:r>
            <a:r>
              <a:rPr lang="zh-CN" altLang="en-US" sz="2400" b="1" dirty="0">
                <a:latin typeface="Times New Roman" panose="02020603050405020304" pitchFamily="18" charset="0"/>
              </a:rPr>
              <a:t>分类：</a:t>
            </a:r>
            <a:endParaRPr lang="zh-CN" altLang="en-US" sz="2400" b="1" dirty="0">
              <a:latin typeface="Times New Roman" panose="02020603050405020304" pitchFamily="18" charset="0"/>
            </a:endParaRPr>
          </a:p>
        </p:txBody>
      </p:sp>
      <p:sp>
        <p:nvSpPr>
          <p:cNvPr id="59398" name="Text Box 6"/>
          <p:cNvSpPr txBox="1"/>
          <p:nvPr/>
        </p:nvSpPr>
        <p:spPr>
          <a:xfrm>
            <a:off x="661988" y="3733800"/>
            <a:ext cx="8482012" cy="457200"/>
          </a:xfrm>
          <a:prstGeom prst="rect">
            <a:avLst/>
          </a:prstGeom>
          <a:noFill/>
          <a:ln w="9525">
            <a:noFill/>
          </a:ln>
        </p:spPr>
        <p:txBody>
          <a:bodyPr anchor="ctr" anchorCtr="0">
            <a:spAutoFit/>
          </a:bodyPr>
          <a:lstStyle/>
          <a:p>
            <a:pPr algn="ctr" eaLnBrk="0" hangingPunct="0">
              <a:spcBef>
                <a:spcPct val="50000"/>
              </a:spcBef>
            </a:pPr>
            <a:r>
              <a:rPr lang="en-US" altLang="zh-CN" sz="2400" b="1" dirty="0">
                <a:latin typeface="Times New Roman" panose="02020603050405020304" pitchFamily="18" charset="0"/>
              </a:rPr>
              <a:t>(b) </a:t>
            </a:r>
            <a:r>
              <a:rPr lang="zh-CN" altLang="en-US" sz="2400" b="1" dirty="0">
                <a:latin typeface="Times New Roman" panose="02020603050405020304" pitchFamily="18" charset="0"/>
              </a:rPr>
              <a:t>电流控制的电压源 </a:t>
            </a:r>
            <a:r>
              <a:rPr lang="en-US" altLang="zh-CN" sz="2400" b="1" dirty="0">
                <a:latin typeface="Times New Roman" panose="02020603050405020304" pitchFamily="18" charset="0"/>
              </a:rPr>
              <a:t>( Current Controlled Voltage Source )</a:t>
            </a:r>
            <a:endParaRPr lang="en-US" altLang="zh-CN" sz="2400" b="1" dirty="0">
              <a:latin typeface="Times New Roman" panose="02020603050405020304" pitchFamily="18" charset="0"/>
            </a:endParaRPr>
          </a:p>
        </p:txBody>
      </p:sp>
      <p:sp>
        <p:nvSpPr>
          <p:cNvPr id="59400" name="Rectangle 8"/>
          <p:cNvSpPr/>
          <p:nvPr/>
        </p:nvSpPr>
        <p:spPr>
          <a:xfrm>
            <a:off x="3810000" y="2209800"/>
            <a:ext cx="1016000" cy="457200"/>
          </a:xfrm>
          <a:prstGeom prst="rect">
            <a:avLst/>
          </a:prstGeom>
          <a:noFill/>
          <a:ln w="9525">
            <a:noFill/>
          </a:ln>
        </p:spPr>
        <p:txBody>
          <a:bodyPr wrap="none" anchor="ctr" anchorCtr="0">
            <a:spAutoFit/>
          </a:bodyPr>
          <a:lstStyle/>
          <a:p>
            <a:pPr algn="ctr" eaLnBrk="0" hangingPunct="0">
              <a:spcBef>
                <a:spcPct val="50000"/>
              </a:spcBef>
            </a:pPr>
            <a:r>
              <a:rPr lang="en-US" altLang="zh-CN" sz="2400" b="1" dirty="0">
                <a:latin typeface="Times New Roman" panose="02020603050405020304" pitchFamily="18" charset="0"/>
              </a:rPr>
              <a:t>CCCS</a:t>
            </a:r>
            <a:endParaRPr lang="en-US" altLang="zh-CN" sz="2400" b="1" dirty="0">
              <a:latin typeface="Times New Roman" panose="02020603050405020304" pitchFamily="18" charset="0"/>
            </a:endParaRPr>
          </a:p>
        </p:txBody>
      </p:sp>
      <p:sp>
        <p:nvSpPr>
          <p:cNvPr id="59402" name="Rectangle 10"/>
          <p:cNvSpPr/>
          <p:nvPr/>
        </p:nvSpPr>
        <p:spPr>
          <a:xfrm>
            <a:off x="4724400" y="5029200"/>
            <a:ext cx="1016000" cy="457200"/>
          </a:xfrm>
          <a:prstGeom prst="rect">
            <a:avLst/>
          </a:prstGeom>
          <a:noFill/>
          <a:ln w="9525">
            <a:noFill/>
          </a:ln>
        </p:spPr>
        <p:txBody>
          <a:bodyPr wrap="none" anchor="ctr" anchorCtr="0">
            <a:spAutoFit/>
          </a:bodyPr>
          <a:lstStyle/>
          <a:p>
            <a:pPr algn="ctr" eaLnBrk="0" hangingPunct="0">
              <a:spcBef>
                <a:spcPct val="50000"/>
              </a:spcBef>
            </a:pPr>
            <a:r>
              <a:rPr lang="en-US" altLang="zh-CN" sz="2400" b="1" dirty="0">
                <a:latin typeface="Times New Roman" panose="02020603050405020304" pitchFamily="18" charset="0"/>
              </a:rPr>
              <a:t>CCVS</a:t>
            </a:r>
            <a:endParaRPr lang="en-US" altLang="zh-CN" sz="2400" b="1" dirty="0">
              <a:latin typeface="Times New Roman" panose="02020603050405020304" pitchFamily="18" charset="0"/>
            </a:endParaRPr>
          </a:p>
        </p:txBody>
      </p:sp>
      <p:pic>
        <p:nvPicPr>
          <p:cNvPr id="3" name="图片 2"/>
          <p:cNvPicPr>
            <a:picLocks noChangeAspect="1"/>
          </p:cNvPicPr>
          <p:nvPr/>
        </p:nvPicPr>
        <p:blipFill>
          <a:blip r:embed="rId1"/>
          <a:stretch>
            <a:fillRect/>
          </a:stretch>
        </p:blipFill>
        <p:spPr>
          <a:xfrm>
            <a:off x="529968" y="1619179"/>
            <a:ext cx="2385847" cy="1744752"/>
          </a:xfrm>
          <a:prstGeom prst="rect">
            <a:avLst/>
          </a:prstGeom>
        </p:spPr>
      </p:pic>
      <p:pic>
        <p:nvPicPr>
          <p:cNvPr id="5" name="图片 4"/>
          <p:cNvPicPr>
            <a:picLocks noChangeAspect="1"/>
          </p:cNvPicPr>
          <p:nvPr/>
        </p:nvPicPr>
        <p:blipFill>
          <a:blip r:embed="rId2"/>
          <a:stretch>
            <a:fillRect/>
          </a:stretch>
        </p:blipFill>
        <p:spPr>
          <a:xfrm>
            <a:off x="529968" y="4430730"/>
            <a:ext cx="2960412" cy="2198669"/>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9397"/>
                                        </p:tgtEl>
                                        <p:attrNameLst>
                                          <p:attrName>style.visibility</p:attrName>
                                        </p:attrNameLst>
                                      </p:cBhvr>
                                      <p:to>
                                        <p:strVal val="visible"/>
                                      </p:to>
                                    </p:set>
                                    <p:animEffect transition="in" filter="checkerboard(across)">
                                      <p:cBhvr>
                                        <p:cTn id="7" dur="500"/>
                                        <p:tgtEl>
                                          <p:spTgt spid="5939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type="wd">
                                    <p:tmPct val="100000"/>
                                  </p:iterate>
                                  <p:childTnLst>
                                    <p:set>
                                      <p:cBhvr>
                                        <p:cTn id="11" dur="1" fill="hold">
                                          <p:stCondLst>
                                            <p:cond delay="0"/>
                                          </p:stCondLst>
                                        </p:cTn>
                                        <p:tgtEl>
                                          <p:spTgt spid="59394"/>
                                        </p:tgtEl>
                                        <p:attrNameLst>
                                          <p:attrName>style.visibility</p:attrName>
                                        </p:attrNameLst>
                                      </p:cBhvr>
                                      <p:to>
                                        <p:strVal val="visible"/>
                                      </p:to>
                                    </p:set>
                                    <p:animEffect transition="in" filter="wipe(left)">
                                      <p:cBhvr>
                                        <p:cTn id="12" dur="300"/>
                                        <p:tgtEl>
                                          <p:spTgt spid="5939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59400"/>
                                        </p:tgtEl>
                                        <p:attrNameLst>
                                          <p:attrName>style.visibility</p:attrName>
                                        </p:attrNameLst>
                                      </p:cBhvr>
                                      <p:to>
                                        <p:strVal val="visible"/>
                                      </p:to>
                                    </p:set>
                                    <p:anim calcmode="lin" valueType="num">
                                      <p:cBhvr additive="base">
                                        <p:cTn id="21" dur="500" fill="hold"/>
                                        <p:tgtEl>
                                          <p:spTgt spid="59400"/>
                                        </p:tgtEl>
                                        <p:attrNameLst>
                                          <p:attrName>ppt_x</p:attrName>
                                        </p:attrNameLst>
                                      </p:cBhvr>
                                      <p:tavLst>
                                        <p:tav tm="0">
                                          <p:val>
                                            <p:strVal val="0-#ppt_w/2"/>
                                          </p:val>
                                        </p:tav>
                                        <p:tav tm="100000">
                                          <p:val>
                                            <p:strVal val="#ppt_x"/>
                                          </p:val>
                                        </p:tav>
                                      </p:tavLst>
                                    </p:anim>
                                    <p:anim calcmode="lin" valueType="num">
                                      <p:cBhvr additive="base">
                                        <p:cTn id="22" dur="500" fill="hold"/>
                                        <p:tgtEl>
                                          <p:spTgt spid="59400"/>
                                        </p:tgtEl>
                                        <p:attrNameLst>
                                          <p:attrName>ppt_y</p:attrName>
                                        </p:attrNameLst>
                                      </p:cBhvr>
                                      <p:tavLst>
                                        <p:tav tm="0">
                                          <p:val>
                                            <p:strVal val="#ppt_y"/>
                                          </p:val>
                                        </p:tav>
                                        <p:tav tm="100000">
                                          <p:val>
                                            <p:strVal val="#ppt_y"/>
                                          </p:val>
                                        </p:tav>
                                      </p:tavLst>
                                    </p:anim>
                                  </p:childTnLst>
                                </p:cTn>
                              </p:par>
                            </p:childTnLst>
                          </p:cTn>
                        </p:par>
                        <p:par>
                          <p:cTn id="23" fill="hold">
                            <p:stCondLst>
                              <p:cond delay="500"/>
                            </p:stCondLst>
                            <p:childTnLst>
                              <p:par>
                                <p:cTn id="24" presetID="17" presetClass="entr" presetSubtype="8" fill="hold" grpId="0" nodeType="afterEffect">
                                  <p:stCondLst>
                                    <p:cond delay="0"/>
                                  </p:stCondLst>
                                  <p:childTnLst>
                                    <p:set>
                                      <p:cBhvr>
                                        <p:cTn id="25" dur="1" fill="hold">
                                          <p:stCondLst>
                                            <p:cond delay="0"/>
                                          </p:stCondLst>
                                        </p:cTn>
                                        <p:tgtEl>
                                          <p:spTgt spid="59395"/>
                                        </p:tgtEl>
                                        <p:attrNameLst>
                                          <p:attrName>style.visibility</p:attrName>
                                        </p:attrNameLst>
                                      </p:cBhvr>
                                      <p:to>
                                        <p:strVal val="visible"/>
                                      </p:to>
                                    </p:set>
                                    <p:anim calcmode="lin" valueType="num">
                                      <p:cBhvr>
                                        <p:cTn id="26" dur="500" fill="hold"/>
                                        <p:tgtEl>
                                          <p:spTgt spid="59395"/>
                                        </p:tgtEl>
                                        <p:attrNameLst>
                                          <p:attrName>ppt_x</p:attrName>
                                        </p:attrNameLst>
                                      </p:cBhvr>
                                      <p:tavLst>
                                        <p:tav tm="0">
                                          <p:val>
                                            <p:strVal val="#ppt_x-#ppt_w/2"/>
                                          </p:val>
                                        </p:tav>
                                        <p:tav tm="100000">
                                          <p:val>
                                            <p:strVal val="#ppt_x"/>
                                          </p:val>
                                        </p:tav>
                                      </p:tavLst>
                                    </p:anim>
                                    <p:anim calcmode="lin" valueType="num">
                                      <p:cBhvr>
                                        <p:cTn id="27" dur="500" fill="hold"/>
                                        <p:tgtEl>
                                          <p:spTgt spid="59395"/>
                                        </p:tgtEl>
                                        <p:attrNameLst>
                                          <p:attrName>ppt_y</p:attrName>
                                        </p:attrNameLst>
                                      </p:cBhvr>
                                      <p:tavLst>
                                        <p:tav tm="0">
                                          <p:val>
                                            <p:strVal val="#ppt_y"/>
                                          </p:val>
                                        </p:tav>
                                        <p:tav tm="100000">
                                          <p:val>
                                            <p:strVal val="#ppt_y"/>
                                          </p:val>
                                        </p:tav>
                                      </p:tavLst>
                                    </p:anim>
                                    <p:anim calcmode="lin" valueType="num">
                                      <p:cBhvr>
                                        <p:cTn id="28" dur="500" fill="hold"/>
                                        <p:tgtEl>
                                          <p:spTgt spid="59395"/>
                                        </p:tgtEl>
                                        <p:attrNameLst>
                                          <p:attrName>ppt_w</p:attrName>
                                        </p:attrNameLst>
                                      </p:cBhvr>
                                      <p:tavLst>
                                        <p:tav tm="0">
                                          <p:val>
                                            <p:fltVal val="0"/>
                                          </p:val>
                                        </p:tav>
                                        <p:tav tm="100000">
                                          <p:val>
                                            <p:strVal val="#ppt_w"/>
                                          </p:val>
                                        </p:tav>
                                      </p:tavLst>
                                    </p:anim>
                                    <p:anim calcmode="lin" valueType="num">
                                      <p:cBhvr>
                                        <p:cTn id="29" dur="500" fill="hold"/>
                                        <p:tgtEl>
                                          <p:spTgt spid="59395"/>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iterate type="wd">
                                    <p:tmPct val="100000"/>
                                  </p:iterate>
                                  <p:childTnLst>
                                    <p:set>
                                      <p:cBhvr>
                                        <p:cTn id="33" dur="1" fill="hold">
                                          <p:stCondLst>
                                            <p:cond delay="0"/>
                                          </p:stCondLst>
                                        </p:cTn>
                                        <p:tgtEl>
                                          <p:spTgt spid="59398"/>
                                        </p:tgtEl>
                                        <p:attrNameLst>
                                          <p:attrName>style.visibility</p:attrName>
                                        </p:attrNameLst>
                                      </p:cBhvr>
                                      <p:to>
                                        <p:strVal val="visible"/>
                                      </p:to>
                                    </p:set>
                                    <p:animEffect transition="in" filter="wipe(left)">
                                      <p:cBhvr>
                                        <p:cTn id="34" dur="300"/>
                                        <p:tgtEl>
                                          <p:spTgt spid="59398"/>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59402"/>
                                        </p:tgtEl>
                                        <p:attrNameLst>
                                          <p:attrName>style.visibility</p:attrName>
                                        </p:attrNameLst>
                                      </p:cBhvr>
                                      <p:to>
                                        <p:strVal val="visible"/>
                                      </p:to>
                                    </p:set>
                                    <p:anim calcmode="lin" valueType="num">
                                      <p:cBhvr additive="base">
                                        <p:cTn id="43" dur="500" fill="hold"/>
                                        <p:tgtEl>
                                          <p:spTgt spid="59402"/>
                                        </p:tgtEl>
                                        <p:attrNameLst>
                                          <p:attrName>ppt_x</p:attrName>
                                        </p:attrNameLst>
                                      </p:cBhvr>
                                      <p:tavLst>
                                        <p:tav tm="0">
                                          <p:val>
                                            <p:strVal val="0-#ppt_w/2"/>
                                          </p:val>
                                        </p:tav>
                                        <p:tav tm="100000">
                                          <p:val>
                                            <p:strVal val="#ppt_x"/>
                                          </p:val>
                                        </p:tav>
                                      </p:tavLst>
                                    </p:anim>
                                    <p:anim calcmode="lin" valueType="num">
                                      <p:cBhvr additive="base">
                                        <p:cTn id="44" dur="500" fill="hold"/>
                                        <p:tgtEl>
                                          <p:spTgt spid="59402"/>
                                        </p:tgtEl>
                                        <p:attrNameLst>
                                          <p:attrName>ppt_y</p:attrName>
                                        </p:attrNameLst>
                                      </p:cBhvr>
                                      <p:tavLst>
                                        <p:tav tm="0">
                                          <p:val>
                                            <p:strVal val="#ppt_y"/>
                                          </p:val>
                                        </p:tav>
                                        <p:tav tm="100000">
                                          <p:val>
                                            <p:strVal val="#ppt_y"/>
                                          </p:val>
                                        </p:tav>
                                      </p:tavLst>
                                    </p:anim>
                                  </p:childTnLst>
                                </p:cTn>
                              </p:par>
                            </p:childTnLst>
                          </p:cTn>
                        </p:par>
                        <p:par>
                          <p:cTn id="45" fill="hold">
                            <p:stCondLst>
                              <p:cond delay="500"/>
                            </p:stCondLst>
                            <p:childTnLst>
                              <p:par>
                                <p:cTn id="46" presetID="17" presetClass="entr" presetSubtype="2" fill="hold" grpId="0" nodeType="afterEffect">
                                  <p:stCondLst>
                                    <p:cond delay="0"/>
                                  </p:stCondLst>
                                  <p:childTnLst>
                                    <p:set>
                                      <p:cBhvr>
                                        <p:cTn id="47" dur="1" fill="hold">
                                          <p:stCondLst>
                                            <p:cond delay="0"/>
                                          </p:stCondLst>
                                        </p:cTn>
                                        <p:tgtEl>
                                          <p:spTgt spid="59396"/>
                                        </p:tgtEl>
                                        <p:attrNameLst>
                                          <p:attrName>style.visibility</p:attrName>
                                        </p:attrNameLst>
                                      </p:cBhvr>
                                      <p:to>
                                        <p:strVal val="visible"/>
                                      </p:to>
                                    </p:set>
                                    <p:anim calcmode="lin" valueType="num">
                                      <p:cBhvr>
                                        <p:cTn id="48" dur="500" fill="hold"/>
                                        <p:tgtEl>
                                          <p:spTgt spid="59396"/>
                                        </p:tgtEl>
                                        <p:attrNameLst>
                                          <p:attrName>ppt_x</p:attrName>
                                        </p:attrNameLst>
                                      </p:cBhvr>
                                      <p:tavLst>
                                        <p:tav tm="0">
                                          <p:val>
                                            <p:strVal val="#ppt_x+#ppt_w/2"/>
                                          </p:val>
                                        </p:tav>
                                        <p:tav tm="100000">
                                          <p:val>
                                            <p:strVal val="#ppt_x"/>
                                          </p:val>
                                        </p:tav>
                                      </p:tavLst>
                                    </p:anim>
                                    <p:anim calcmode="lin" valueType="num">
                                      <p:cBhvr>
                                        <p:cTn id="49" dur="500" fill="hold"/>
                                        <p:tgtEl>
                                          <p:spTgt spid="59396"/>
                                        </p:tgtEl>
                                        <p:attrNameLst>
                                          <p:attrName>ppt_y</p:attrName>
                                        </p:attrNameLst>
                                      </p:cBhvr>
                                      <p:tavLst>
                                        <p:tav tm="0">
                                          <p:val>
                                            <p:strVal val="#ppt_y"/>
                                          </p:val>
                                        </p:tav>
                                        <p:tav tm="100000">
                                          <p:val>
                                            <p:strVal val="#ppt_y"/>
                                          </p:val>
                                        </p:tav>
                                      </p:tavLst>
                                    </p:anim>
                                    <p:anim calcmode="lin" valueType="num">
                                      <p:cBhvr>
                                        <p:cTn id="50" dur="500" fill="hold"/>
                                        <p:tgtEl>
                                          <p:spTgt spid="59396"/>
                                        </p:tgtEl>
                                        <p:attrNameLst>
                                          <p:attrName>ppt_w</p:attrName>
                                        </p:attrNameLst>
                                      </p:cBhvr>
                                      <p:tavLst>
                                        <p:tav tm="0">
                                          <p:val>
                                            <p:fltVal val="0"/>
                                          </p:val>
                                        </p:tav>
                                        <p:tav tm="100000">
                                          <p:val>
                                            <p:strVal val="#ppt_w"/>
                                          </p:val>
                                        </p:tav>
                                      </p:tavLst>
                                    </p:anim>
                                    <p:anim calcmode="lin" valueType="num">
                                      <p:cBhvr>
                                        <p:cTn id="51" dur="500" fill="hold"/>
                                        <p:tgtEl>
                                          <p:spTgt spid="5939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p:bldP spid="59395" grpId="0"/>
      <p:bldP spid="59396" grpId="0"/>
      <p:bldP spid="59397" grpId="0"/>
      <p:bldP spid="59398" grpId="0"/>
      <p:bldP spid="59400" grpId="0"/>
      <p:bldP spid="59402" grpId="0"/>
    </p:bldLst>
  </p:timing>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Text Box 2"/>
          <p:cNvSpPr txBox="1"/>
          <p:nvPr/>
        </p:nvSpPr>
        <p:spPr>
          <a:xfrm>
            <a:off x="6096000" y="1905000"/>
            <a:ext cx="2228850" cy="457200"/>
          </a:xfrm>
          <a:prstGeom prst="rect">
            <a:avLst/>
          </a:prstGeom>
          <a:noFill/>
          <a:ln w="9525">
            <a:noFill/>
          </a:ln>
        </p:spPr>
        <p:txBody>
          <a:bodyPr anchor="ctr" anchorCtr="0">
            <a:spAutoFit/>
          </a:bodyPr>
          <a:lstStyle/>
          <a:p>
            <a:pPr algn="ctr" eaLnBrk="0" hangingPunct="0">
              <a:spcBef>
                <a:spcPct val="50000"/>
              </a:spcBef>
            </a:pPr>
            <a:r>
              <a:rPr lang="en-US" altLang="zh-CN" sz="2400" b="1" i="1" dirty="0">
                <a:latin typeface="Times New Roman" panose="02020603050405020304" pitchFamily="18" charset="0"/>
              </a:rPr>
              <a:t>g</a:t>
            </a:r>
            <a:r>
              <a:rPr lang="en-US" altLang="zh-CN" sz="2400" b="1" dirty="0">
                <a:latin typeface="Times New Roman" panose="02020603050405020304" pitchFamily="18" charset="0"/>
              </a:rPr>
              <a:t>:  </a:t>
            </a:r>
            <a:r>
              <a:rPr lang="zh-CN" altLang="en-US" sz="2400" b="1" dirty="0">
                <a:latin typeface="Times New Roman" panose="02020603050405020304" pitchFamily="18" charset="0"/>
              </a:rPr>
              <a:t>转移电导 </a:t>
            </a:r>
            <a:endParaRPr lang="zh-CN" altLang="en-US" sz="2400" b="1" dirty="0">
              <a:latin typeface="Times New Roman" panose="02020603050405020304" pitchFamily="18" charset="0"/>
            </a:endParaRPr>
          </a:p>
        </p:txBody>
      </p:sp>
      <p:sp>
        <p:nvSpPr>
          <p:cNvPr id="60419" name="Text Box 3"/>
          <p:cNvSpPr txBox="1"/>
          <p:nvPr/>
        </p:nvSpPr>
        <p:spPr>
          <a:xfrm>
            <a:off x="5638800" y="4800600"/>
            <a:ext cx="2514600" cy="457200"/>
          </a:xfrm>
          <a:prstGeom prst="rect">
            <a:avLst/>
          </a:prstGeom>
          <a:noFill/>
          <a:ln w="9525">
            <a:noFill/>
          </a:ln>
        </p:spPr>
        <p:txBody>
          <a:bodyPr anchor="ctr" anchorCtr="0">
            <a:spAutoFit/>
          </a:bodyPr>
          <a:lstStyle/>
          <a:p>
            <a:pPr algn="ctr" eaLnBrk="0" hangingPunct="0">
              <a:spcBef>
                <a:spcPct val="50000"/>
              </a:spcBef>
            </a:pPr>
            <a:r>
              <a:rPr lang="zh-CN" altLang="en-US" sz="2400" b="1" dirty="0">
                <a:latin typeface="Times New Roman" panose="02020603050405020304" pitchFamily="18" charset="0"/>
              </a:rPr>
              <a:t> </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电压放大倍数</a:t>
            </a:r>
            <a:endParaRPr lang="zh-CN" altLang="en-US" sz="2400" b="1" dirty="0">
              <a:latin typeface="Times New Roman" panose="02020603050405020304" pitchFamily="18" charset="0"/>
            </a:endParaRPr>
          </a:p>
        </p:txBody>
      </p:sp>
      <p:sp>
        <p:nvSpPr>
          <p:cNvPr id="60420" name="Text Box 4"/>
          <p:cNvSpPr txBox="1"/>
          <p:nvPr/>
        </p:nvSpPr>
        <p:spPr>
          <a:xfrm>
            <a:off x="228600" y="361950"/>
            <a:ext cx="8482013" cy="457200"/>
          </a:xfrm>
          <a:prstGeom prst="rect">
            <a:avLst/>
          </a:prstGeom>
          <a:noFill/>
          <a:ln w="9525">
            <a:noFill/>
          </a:ln>
        </p:spPr>
        <p:txBody>
          <a:bodyPr anchor="ctr" anchorCtr="0">
            <a:spAutoFit/>
          </a:bodyPr>
          <a:lstStyle/>
          <a:p>
            <a:pPr algn="ctr" eaLnBrk="0" hangingPunct="0">
              <a:spcBef>
                <a:spcPct val="50000"/>
              </a:spcBef>
            </a:pPr>
            <a:r>
              <a:rPr lang="en-US" altLang="zh-CN" sz="2400" b="1" dirty="0">
                <a:latin typeface="Times New Roman" panose="02020603050405020304" pitchFamily="18" charset="0"/>
              </a:rPr>
              <a:t>(c) </a:t>
            </a:r>
            <a:r>
              <a:rPr lang="zh-CN" altLang="en-US" sz="2400" b="1" dirty="0">
                <a:latin typeface="Times New Roman" panose="02020603050405020304" pitchFamily="18" charset="0"/>
              </a:rPr>
              <a:t>电压控制的电流源 </a:t>
            </a:r>
            <a:r>
              <a:rPr lang="en-US" altLang="zh-CN" sz="2400" b="1" dirty="0">
                <a:latin typeface="Times New Roman" panose="02020603050405020304" pitchFamily="18" charset="0"/>
              </a:rPr>
              <a:t>( Voltage  Controlled Current Source )</a:t>
            </a:r>
            <a:endParaRPr lang="en-US" altLang="zh-CN" sz="2400" b="1" dirty="0">
              <a:latin typeface="Times New Roman" panose="02020603050405020304" pitchFamily="18" charset="0"/>
            </a:endParaRPr>
          </a:p>
        </p:txBody>
      </p:sp>
      <p:sp>
        <p:nvSpPr>
          <p:cNvPr id="60421" name="Text Box 5"/>
          <p:cNvSpPr txBox="1"/>
          <p:nvPr/>
        </p:nvSpPr>
        <p:spPr>
          <a:xfrm>
            <a:off x="280988" y="3486150"/>
            <a:ext cx="8482012" cy="457200"/>
          </a:xfrm>
          <a:prstGeom prst="rect">
            <a:avLst/>
          </a:prstGeom>
          <a:noFill/>
          <a:ln w="9525">
            <a:noFill/>
          </a:ln>
        </p:spPr>
        <p:txBody>
          <a:bodyPr anchor="ctr" anchorCtr="0">
            <a:spAutoFit/>
          </a:bodyPr>
          <a:lstStyle/>
          <a:p>
            <a:pPr algn="ctr" eaLnBrk="0" hangingPunct="0">
              <a:spcBef>
                <a:spcPct val="50000"/>
              </a:spcBef>
            </a:pPr>
            <a:r>
              <a:rPr lang="en-US" altLang="zh-CN" sz="2400" b="1" dirty="0">
                <a:latin typeface="Times New Roman" panose="02020603050405020304" pitchFamily="18" charset="0"/>
              </a:rPr>
              <a:t>(d) </a:t>
            </a:r>
            <a:r>
              <a:rPr lang="zh-CN" altLang="en-US" sz="2400" b="1" dirty="0">
                <a:latin typeface="Times New Roman" panose="02020603050405020304" pitchFamily="18" charset="0"/>
              </a:rPr>
              <a:t>电压控制的电压源 </a:t>
            </a:r>
            <a:r>
              <a:rPr lang="en-US" altLang="zh-CN" sz="2400" b="1" dirty="0">
                <a:latin typeface="Times New Roman" panose="02020603050405020304" pitchFamily="18" charset="0"/>
              </a:rPr>
              <a:t>( Voltage  Controlled Voltage Source )</a:t>
            </a:r>
            <a:endParaRPr lang="en-US" altLang="zh-CN" sz="2400" b="1" dirty="0">
              <a:latin typeface="Times New Roman" panose="02020603050405020304" pitchFamily="18" charset="0"/>
            </a:endParaRPr>
          </a:p>
        </p:txBody>
      </p:sp>
      <p:sp>
        <p:nvSpPr>
          <p:cNvPr id="60423" name="Rectangle 7"/>
          <p:cNvSpPr/>
          <p:nvPr/>
        </p:nvSpPr>
        <p:spPr>
          <a:xfrm>
            <a:off x="4114800" y="1981200"/>
            <a:ext cx="1016000" cy="457200"/>
          </a:xfrm>
          <a:prstGeom prst="rect">
            <a:avLst/>
          </a:prstGeom>
          <a:noFill/>
          <a:ln w="9525">
            <a:noFill/>
          </a:ln>
        </p:spPr>
        <p:txBody>
          <a:bodyPr wrap="none" anchor="ctr" anchorCtr="0">
            <a:spAutoFit/>
          </a:bodyPr>
          <a:lstStyle/>
          <a:p>
            <a:pPr algn="ctr" eaLnBrk="0" hangingPunct="0">
              <a:spcBef>
                <a:spcPct val="50000"/>
              </a:spcBef>
            </a:pPr>
            <a:r>
              <a:rPr lang="en-US" altLang="zh-CN" sz="2400" b="1" dirty="0">
                <a:latin typeface="Times New Roman" panose="02020603050405020304" pitchFamily="18" charset="0"/>
              </a:rPr>
              <a:t>VCCS</a:t>
            </a:r>
            <a:endParaRPr lang="en-US" altLang="zh-CN" sz="2400" b="1" dirty="0">
              <a:latin typeface="Times New Roman" panose="02020603050405020304" pitchFamily="18" charset="0"/>
            </a:endParaRPr>
          </a:p>
        </p:txBody>
      </p:sp>
      <p:sp>
        <p:nvSpPr>
          <p:cNvPr id="60425" name="Rectangle 9"/>
          <p:cNvSpPr/>
          <p:nvPr/>
        </p:nvSpPr>
        <p:spPr>
          <a:xfrm>
            <a:off x="4038600" y="4876800"/>
            <a:ext cx="1016000" cy="457200"/>
          </a:xfrm>
          <a:prstGeom prst="rect">
            <a:avLst/>
          </a:prstGeom>
          <a:noFill/>
          <a:ln w="9525">
            <a:noFill/>
          </a:ln>
        </p:spPr>
        <p:txBody>
          <a:bodyPr wrap="none" anchor="ctr" anchorCtr="0">
            <a:spAutoFit/>
          </a:bodyPr>
          <a:lstStyle/>
          <a:p>
            <a:pPr algn="ctr" eaLnBrk="0" hangingPunct="0">
              <a:spcBef>
                <a:spcPct val="50000"/>
              </a:spcBef>
            </a:pPr>
            <a:r>
              <a:rPr lang="en-US" altLang="zh-CN" sz="2400" b="1" dirty="0">
                <a:latin typeface="Times New Roman" panose="02020603050405020304" pitchFamily="18" charset="0"/>
              </a:rPr>
              <a:t>VCVS</a:t>
            </a:r>
            <a:endParaRPr lang="en-US" altLang="zh-CN" sz="2400" b="1" dirty="0">
              <a:latin typeface="Times New Roman" panose="02020603050405020304" pitchFamily="18" charset="0"/>
            </a:endParaRPr>
          </a:p>
        </p:txBody>
      </p:sp>
      <p:pic>
        <p:nvPicPr>
          <p:cNvPr id="3" name="图片 2"/>
          <p:cNvPicPr>
            <a:picLocks noChangeAspect="1"/>
          </p:cNvPicPr>
          <p:nvPr/>
        </p:nvPicPr>
        <p:blipFill>
          <a:blip r:embed="rId1"/>
          <a:stretch>
            <a:fillRect/>
          </a:stretch>
        </p:blipFill>
        <p:spPr>
          <a:xfrm>
            <a:off x="337575" y="1112784"/>
            <a:ext cx="2981671" cy="2028183"/>
          </a:xfrm>
          <a:prstGeom prst="rect">
            <a:avLst/>
          </a:prstGeom>
        </p:spPr>
      </p:pic>
      <p:pic>
        <p:nvPicPr>
          <p:cNvPr id="5" name="图片 4"/>
          <p:cNvPicPr>
            <a:picLocks noChangeAspect="1"/>
          </p:cNvPicPr>
          <p:nvPr/>
        </p:nvPicPr>
        <p:blipFill>
          <a:blip r:embed="rId2"/>
          <a:stretch>
            <a:fillRect/>
          </a:stretch>
        </p:blipFill>
        <p:spPr>
          <a:xfrm>
            <a:off x="305051" y="4289976"/>
            <a:ext cx="3005289" cy="2091352"/>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0423"/>
                                        </p:tgtEl>
                                        <p:attrNameLst>
                                          <p:attrName>style.visibility</p:attrName>
                                        </p:attrNameLst>
                                      </p:cBhvr>
                                      <p:to>
                                        <p:strVal val="visible"/>
                                      </p:to>
                                    </p:set>
                                    <p:anim calcmode="lin" valueType="num">
                                      <p:cBhvr additive="base">
                                        <p:cTn id="7" dur="500" fill="hold"/>
                                        <p:tgtEl>
                                          <p:spTgt spid="60423"/>
                                        </p:tgtEl>
                                        <p:attrNameLst>
                                          <p:attrName>ppt_x</p:attrName>
                                        </p:attrNameLst>
                                      </p:cBhvr>
                                      <p:tavLst>
                                        <p:tav tm="0">
                                          <p:val>
                                            <p:strVal val="0-#ppt_w/2"/>
                                          </p:val>
                                        </p:tav>
                                        <p:tav tm="100000">
                                          <p:val>
                                            <p:strVal val="#ppt_x"/>
                                          </p:val>
                                        </p:tav>
                                      </p:tavLst>
                                    </p:anim>
                                    <p:anim calcmode="lin" valueType="num">
                                      <p:cBhvr additive="base">
                                        <p:cTn id="8" dur="500" fill="hold"/>
                                        <p:tgtEl>
                                          <p:spTgt spid="604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60418"/>
                                        </p:tgtEl>
                                        <p:attrNameLst>
                                          <p:attrName>style.visibility</p:attrName>
                                        </p:attrNameLst>
                                      </p:cBhvr>
                                      <p:to>
                                        <p:strVal val="visible"/>
                                      </p:to>
                                    </p:set>
                                    <p:anim calcmode="lin" valueType="num">
                                      <p:cBhvr additive="base">
                                        <p:cTn id="12" dur="500" fill="hold"/>
                                        <p:tgtEl>
                                          <p:spTgt spid="60418"/>
                                        </p:tgtEl>
                                        <p:attrNameLst>
                                          <p:attrName>ppt_x</p:attrName>
                                        </p:attrNameLst>
                                      </p:cBhvr>
                                      <p:tavLst>
                                        <p:tav tm="0">
                                          <p:val>
                                            <p:strVal val="#ppt_x"/>
                                          </p:val>
                                        </p:tav>
                                        <p:tav tm="100000">
                                          <p:val>
                                            <p:strVal val="#ppt_x"/>
                                          </p:val>
                                        </p:tav>
                                      </p:tavLst>
                                    </p:anim>
                                    <p:anim calcmode="lin" valueType="num">
                                      <p:cBhvr additive="base">
                                        <p:cTn id="13" dur="500" fill="hold"/>
                                        <p:tgtEl>
                                          <p:spTgt spid="6041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iterate type="lt">
                                    <p:tmPct val="100000"/>
                                  </p:iterate>
                                  <p:childTnLst>
                                    <p:set>
                                      <p:cBhvr>
                                        <p:cTn id="17" dur="1" fill="hold">
                                          <p:stCondLst>
                                            <p:cond delay="0"/>
                                          </p:stCondLst>
                                        </p:cTn>
                                        <p:tgtEl>
                                          <p:spTgt spid="60421"/>
                                        </p:tgtEl>
                                        <p:attrNameLst>
                                          <p:attrName>style.visibility</p:attrName>
                                        </p:attrNameLst>
                                      </p:cBhvr>
                                      <p:to>
                                        <p:strVal val="visible"/>
                                      </p:to>
                                    </p:set>
                                    <p:animEffect transition="in" filter="wipe(left)">
                                      <p:cBhvr>
                                        <p:cTn id="18" dur="75"/>
                                        <p:tgtEl>
                                          <p:spTgt spid="60421"/>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60425"/>
                                        </p:tgtEl>
                                        <p:attrNameLst>
                                          <p:attrName>style.visibility</p:attrName>
                                        </p:attrNameLst>
                                      </p:cBhvr>
                                      <p:to>
                                        <p:strVal val="visible"/>
                                      </p:to>
                                    </p:set>
                                    <p:anim calcmode="lin" valueType="num">
                                      <p:cBhvr additive="base">
                                        <p:cTn id="27" dur="500" fill="hold"/>
                                        <p:tgtEl>
                                          <p:spTgt spid="60425"/>
                                        </p:tgtEl>
                                        <p:attrNameLst>
                                          <p:attrName>ppt_x</p:attrName>
                                        </p:attrNameLst>
                                      </p:cBhvr>
                                      <p:tavLst>
                                        <p:tav tm="0">
                                          <p:val>
                                            <p:strVal val="0-#ppt_w/2"/>
                                          </p:val>
                                        </p:tav>
                                        <p:tav tm="100000">
                                          <p:val>
                                            <p:strVal val="#ppt_x"/>
                                          </p:val>
                                        </p:tav>
                                      </p:tavLst>
                                    </p:anim>
                                    <p:anim calcmode="lin" valueType="num">
                                      <p:cBhvr additive="base">
                                        <p:cTn id="28" dur="500" fill="hold"/>
                                        <p:tgtEl>
                                          <p:spTgt spid="60425"/>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2" presetClass="entr" presetSubtype="4" fill="hold" grpId="0" nodeType="afterEffect">
                                  <p:stCondLst>
                                    <p:cond delay="0"/>
                                  </p:stCondLst>
                                  <p:childTnLst>
                                    <p:set>
                                      <p:cBhvr>
                                        <p:cTn id="31" dur="1" fill="hold">
                                          <p:stCondLst>
                                            <p:cond delay="0"/>
                                          </p:stCondLst>
                                        </p:cTn>
                                        <p:tgtEl>
                                          <p:spTgt spid="60419"/>
                                        </p:tgtEl>
                                        <p:attrNameLst>
                                          <p:attrName>style.visibility</p:attrName>
                                        </p:attrNameLst>
                                      </p:cBhvr>
                                      <p:to>
                                        <p:strVal val="visible"/>
                                      </p:to>
                                    </p:set>
                                    <p:anim calcmode="lin" valueType="num">
                                      <p:cBhvr additive="base">
                                        <p:cTn id="32" dur="500" fill="hold"/>
                                        <p:tgtEl>
                                          <p:spTgt spid="60419"/>
                                        </p:tgtEl>
                                        <p:attrNameLst>
                                          <p:attrName>ppt_x</p:attrName>
                                        </p:attrNameLst>
                                      </p:cBhvr>
                                      <p:tavLst>
                                        <p:tav tm="0">
                                          <p:val>
                                            <p:strVal val="#ppt_x"/>
                                          </p:val>
                                        </p:tav>
                                        <p:tav tm="100000">
                                          <p:val>
                                            <p:strVal val="#ppt_x"/>
                                          </p:val>
                                        </p:tav>
                                      </p:tavLst>
                                    </p:anim>
                                    <p:anim calcmode="lin" valueType="num">
                                      <p:cBhvr additive="base">
                                        <p:cTn id="33" dur="500" fill="hold"/>
                                        <p:tgtEl>
                                          <p:spTgt spid="604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P spid="60419" grpId="0"/>
      <p:bldP spid="60421" grpId="0"/>
      <p:bldP spid="60423" grpId="0"/>
      <p:bldP spid="60425" grpId="0"/>
    </p:bldLst>
  </p:timing>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97282" name="Group 2"/>
          <p:cNvGrpSpPr/>
          <p:nvPr/>
        </p:nvGrpSpPr>
        <p:grpSpPr>
          <a:xfrm>
            <a:off x="228600" y="819150"/>
            <a:ext cx="8153400" cy="4268788"/>
            <a:chOff x="0" y="0"/>
            <a:chExt cx="5136" cy="2689"/>
          </a:xfrm>
        </p:grpSpPr>
        <p:sp>
          <p:nvSpPr>
            <p:cNvPr id="97283" name="Text Box 3"/>
            <p:cNvSpPr txBox="1"/>
            <p:nvPr/>
          </p:nvSpPr>
          <p:spPr>
            <a:xfrm>
              <a:off x="0" y="0"/>
              <a:ext cx="2544" cy="288"/>
            </a:xfrm>
            <a:prstGeom prst="rect">
              <a:avLst/>
            </a:prstGeom>
            <a:noFill/>
            <a:ln w="9525">
              <a:noFill/>
            </a:ln>
          </p:spPr>
          <p:txBody>
            <a:bodyPr anchor="ctr" anchorCtr="0">
              <a:spAutoFit/>
            </a:bodyPr>
            <a:lstStyle/>
            <a:p>
              <a:pPr algn="ctr" eaLnBrk="0" hangingPunct="0">
                <a:spcBef>
                  <a:spcPct val="50000"/>
                </a:spcBef>
              </a:pPr>
              <a:r>
                <a:rPr lang="en-US" altLang="zh-CN" sz="2400" b="1" dirty="0">
                  <a:latin typeface="Times New Roman" panose="02020603050405020304" pitchFamily="18" charset="0"/>
                </a:rPr>
                <a:t>3. </a:t>
              </a:r>
              <a:r>
                <a:rPr lang="zh-CN" altLang="en-US" sz="2400" b="1" dirty="0">
                  <a:latin typeface="Times New Roman" panose="02020603050405020304" pitchFamily="18" charset="0"/>
                </a:rPr>
                <a:t>受控源与独立源的</a:t>
              </a:r>
              <a:r>
                <a:rPr lang="zh-CN" altLang="en-US" sz="2400" b="1" dirty="0">
                  <a:solidFill>
                    <a:srgbClr val="FF0000"/>
                  </a:solidFill>
                  <a:latin typeface="Times New Roman" panose="02020603050405020304" pitchFamily="18" charset="0"/>
                </a:rPr>
                <a:t>比较</a:t>
              </a:r>
              <a:endParaRPr lang="zh-CN" altLang="en-US" sz="2400" b="1" dirty="0">
                <a:latin typeface="Times New Roman" panose="02020603050405020304" pitchFamily="18" charset="0"/>
              </a:endParaRPr>
            </a:p>
          </p:txBody>
        </p:sp>
        <p:sp>
          <p:nvSpPr>
            <p:cNvPr id="97284" name="Text Box 4"/>
            <p:cNvSpPr txBox="1"/>
            <p:nvPr/>
          </p:nvSpPr>
          <p:spPr>
            <a:xfrm>
              <a:off x="336" y="396"/>
              <a:ext cx="4800" cy="1093"/>
            </a:xfrm>
            <a:prstGeom prst="rect">
              <a:avLst/>
            </a:prstGeom>
            <a:noFill/>
            <a:ln w="9525">
              <a:noFill/>
            </a:ln>
          </p:spPr>
          <p:txBody>
            <a:bodyPr anchor="ctr" anchorCtr="0">
              <a:spAutoFit/>
            </a:bodyPr>
            <a:lstStyle/>
            <a:p>
              <a:pPr marL="381000" indent="-381000" algn="just" eaLnBrk="0" hangingPunct="0">
                <a:lnSpc>
                  <a:spcPct val="150000"/>
                </a:lnSpc>
                <a:spcBef>
                  <a:spcPct val="50000"/>
                </a:spcBef>
              </a:pPr>
              <a:r>
                <a:rPr lang="en-US" altLang="zh-CN" sz="2400" b="1" dirty="0">
                  <a:latin typeface="Times New Roman" panose="02020603050405020304" pitchFamily="18" charset="0"/>
                </a:rPr>
                <a:t>(1) </a:t>
              </a:r>
              <a:r>
                <a:rPr lang="zh-CN" altLang="en-US" sz="2400" b="1" dirty="0">
                  <a:latin typeface="Times New Roman" panose="02020603050405020304" pitchFamily="18" charset="0"/>
                </a:rPr>
                <a:t>独立源电压</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或电流</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由电源本身决定，与电路中其它电压、电流无关，而受控源电压</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或电流</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直接由控制量决定。</a:t>
              </a:r>
              <a:endParaRPr lang="zh-CN" altLang="en-US" sz="2400" b="1" dirty="0">
                <a:latin typeface="Times New Roman" panose="02020603050405020304" pitchFamily="18" charset="0"/>
              </a:endParaRPr>
            </a:p>
          </p:txBody>
        </p:sp>
        <p:sp>
          <p:nvSpPr>
            <p:cNvPr id="97285" name="Text Box 5"/>
            <p:cNvSpPr txBox="1"/>
            <p:nvPr/>
          </p:nvSpPr>
          <p:spPr>
            <a:xfrm>
              <a:off x="288" y="1596"/>
              <a:ext cx="4800" cy="1093"/>
            </a:xfrm>
            <a:prstGeom prst="rect">
              <a:avLst/>
            </a:prstGeom>
            <a:noFill/>
            <a:ln w="9525">
              <a:noFill/>
            </a:ln>
          </p:spPr>
          <p:txBody>
            <a:bodyPr anchor="ctr" anchorCtr="0">
              <a:spAutoFit/>
            </a:bodyPr>
            <a:lstStyle/>
            <a:p>
              <a:pPr marL="381000" indent="-381000" algn="just" eaLnBrk="0" hangingPunct="0">
                <a:lnSpc>
                  <a:spcPct val="150000"/>
                </a:lnSpc>
                <a:spcBef>
                  <a:spcPct val="50000"/>
                </a:spcBef>
              </a:pPr>
              <a:r>
                <a:rPr lang="en-US" altLang="zh-CN" sz="2400" b="1" dirty="0">
                  <a:latin typeface="Times New Roman" panose="02020603050405020304" pitchFamily="18" charset="0"/>
                </a:rPr>
                <a:t>(2) </a:t>
              </a:r>
              <a:r>
                <a:rPr lang="zh-CN" altLang="en-US" sz="2400" b="1" dirty="0">
                  <a:latin typeface="Times New Roman" panose="02020603050405020304" pitchFamily="18" charset="0"/>
                </a:rPr>
                <a:t>独立源作为电路中“激励”，在电路中产生电压、电流，而受控源只是反映输出端与输入端的关系，在电路中不能作为“激励”。</a:t>
              </a:r>
              <a:endParaRPr lang="zh-CN" altLang="en-US" sz="2400" b="1" dirty="0">
                <a:latin typeface="Times New Roman" panose="02020603050405020304" pitchFamily="18" charset="0"/>
              </a:endParaRPr>
            </a:p>
          </p:txBody>
        </p:sp>
      </p:grpSp>
    </p:spTree>
  </p:cSld>
  <p:clrMapOvr>
    <a:masterClrMapping/>
  </p:clrMapOvr>
  <p:transition>
    <p:random/>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p:nvPr/>
        </p:nvSpPr>
        <p:spPr>
          <a:xfrm>
            <a:off x="179388" y="462290"/>
            <a:ext cx="8713787" cy="523220"/>
          </a:xfrm>
          <a:prstGeom prst="rect">
            <a:avLst/>
          </a:prstGeom>
          <a:noFill/>
          <a:ln w="9525">
            <a:noFill/>
          </a:ln>
        </p:spPr>
        <p:txBody>
          <a:bodyPr anchor="ctr" anchorCtr="0">
            <a:spAutoFit/>
          </a:bodyPr>
          <a:lstStyle/>
          <a:p>
            <a:r>
              <a:rPr lang="zh-CN" altLang="en-US" b="1" dirty="0">
                <a:solidFill>
                  <a:schemeClr val="tx1"/>
                </a:solidFill>
                <a:latin typeface="宋体" panose="02010600030101010101" pitchFamily="2" charset="-122"/>
              </a:rPr>
              <a:t>例．已知</a:t>
            </a:r>
            <a:r>
              <a:rPr lang="en-US" altLang="zh-CN" b="1" i="1" dirty="0">
                <a:solidFill>
                  <a:schemeClr val="tx1"/>
                </a:solidFill>
                <a:latin typeface="Times New Roman" panose="02020603050405020304" pitchFamily="18" charset="0"/>
              </a:rPr>
              <a:t>u</a:t>
            </a:r>
            <a:r>
              <a:rPr lang="en-US" altLang="zh-CN" b="1" baseline="-30000" dirty="0">
                <a:solidFill>
                  <a:schemeClr val="tx1"/>
                </a:solidFill>
                <a:latin typeface="Times New Roman" panose="02020603050405020304" pitchFamily="18" charset="0"/>
              </a:rPr>
              <a:t>s</a:t>
            </a:r>
            <a:r>
              <a:rPr lang="en-US" altLang="zh-CN" b="1" dirty="0">
                <a:solidFill>
                  <a:schemeClr val="tx1"/>
                </a:solidFill>
                <a:latin typeface="Times New Roman" panose="02020603050405020304" pitchFamily="18" charset="0"/>
              </a:rPr>
              <a:t>=10V</a:t>
            </a:r>
            <a:r>
              <a:rPr lang="zh-CN" altLang="en-US" b="1" dirty="0">
                <a:solidFill>
                  <a:schemeClr val="tx1"/>
                </a:solidFill>
                <a:latin typeface="Times New Roman" panose="02020603050405020304" pitchFamily="18" charset="0"/>
              </a:rPr>
              <a:t>，</a:t>
            </a:r>
            <a:r>
              <a:rPr lang="en-US" altLang="zh-CN" b="1" i="1" dirty="0">
                <a:solidFill>
                  <a:schemeClr val="tx1"/>
                </a:solidFill>
                <a:latin typeface="Times New Roman" panose="02020603050405020304" pitchFamily="18" charset="0"/>
              </a:rPr>
              <a:t>R</a:t>
            </a:r>
            <a:r>
              <a:rPr lang="en-US" altLang="zh-CN" b="1" baseline="-30000" dirty="0">
                <a:solidFill>
                  <a:schemeClr val="tx1"/>
                </a:solidFill>
                <a:latin typeface="Times New Roman" panose="02020603050405020304" pitchFamily="18" charset="0"/>
              </a:rPr>
              <a:t>1</a:t>
            </a:r>
            <a:r>
              <a:rPr lang="en-US" altLang="zh-CN" b="1" dirty="0">
                <a:solidFill>
                  <a:schemeClr val="tx1"/>
                </a:solidFill>
                <a:latin typeface="Times New Roman" panose="02020603050405020304" pitchFamily="18" charset="0"/>
              </a:rPr>
              <a:t>=1kΩ</a:t>
            </a:r>
            <a:r>
              <a:rPr lang="zh-CN" altLang="en-US" b="1" dirty="0">
                <a:solidFill>
                  <a:schemeClr val="tx1"/>
                </a:solidFill>
                <a:latin typeface="Times New Roman" panose="02020603050405020304" pitchFamily="18" charset="0"/>
              </a:rPr>
              <a:t>，</a:t>
            </a:r>
            <a:r>
              <a:rPr lang="en-US" altLang="zh-CN" b="1" i="1" dirty="0">
                <a:solidFill>
                  <a:schemeClr val="tx1"/>
                </a:solidFill>
                <a:latin typeface="Times New Roman" panose="02020603050405020304" pitchFamily="18" charset="0"/>
              </a:rPr>
              <a:t>R</a:t>
            </a:r>
            <a:r>
              <a:rPr lang="en-US" altLang="zh-CN" b="1" baseline="-30000" dirty="0">
                <a:solidFill>
                  <a:schemeClr val="tx1"/>
                </a:solidFill>
                <a:latin typeface="Times New Roman" panose="02020603050405020304" pitchFamily="18" charset="0"/>
              </a:rPr>
              <a:t>2</a:t>
            </a:r>
            <a:r>
              <a:rPr lang="en-US" altLang="zh-CN" b="1" dirty="0">
                <a:solidFill>
                  <a:schemeClr val="tx1"/>
                </a:solidFill>
                <a:latin typeface="Times New Roman" panose="02020603050405020304" pitchFamily="18" charset="0"/>
              </a:rPr>
              <a:t>=100Ω</a:t>
            </a:r>
            <a:r>
              <a:rPr lang="zh-CN" altLang="en-US" b="1" dirty="0">
                <a:solidFill>
                  <a:schemeClr val="tx1"/>
                </a:solidFill>
                <a:latin typeface="Times New Roman" panose="02020603050405020304" pitchFamily="18" charset="0"/>
              </a:rPr>
              <a:t>，</a:t>
            </a:r>
            <a:r>
              <a:rPr lang="en-US" altLang="zh-CN" b="1" i="1" dirty="0">
                <a:solidFill>
                  <a:schemeClr val="tx1"/>
                </a:solidFill>
                <a:latin typeface="Times New Roman" panose="02020603050405020304" pitchFamily="18" charset="0"/>
              </a:rPr>
              <a:t>r</a:t>
            </a:r>
            <a:r>
              <a:rPr lang="en-US" altLang="zh-CN" b="1" dirty="0">
                <a:solidFill>
                  <a:schemeClr val="tx1"/>
                </a:solidFill>
                <a:latin typeface="Times New Roman" panose="02020603050405020304" pitchFamily="18" charset="0"/>
              </a:rPr>
              <a:t>=0.2Ω</a:t>
            </a:r>
            <a:r>
              <a:rPr lang="zh-CN" altLang="en-US" b="1" dirty="0">
                <a:solidFill>
                  <a:schemeClr val="tx1"/>
                </a:solidFill>
                <a:latin typeface="Times New Roman" panose="02020603050405020304" pitchFamily="18" charset="0"/>
              </a:rPr>
              <a:t>。求</a:t>
            </a:r>
            <a:r>
              <a:rPr lang="en-US" altLang="zh-CN" b="1" i="1" dirty="0">
                <a:solidFill>
                  <a:schemeClr val="tx1"/>
                </a:solidFill>
                <a:latin typeface="Times New Roman" panose="02020603050405020304" pitchFamily="18" charset="0"/>
              </a:rPr>
              <a:t>i</a:t>
            </a:r>
            <a:r>
              <a:rPr lang="en-US" altLang="zh-CN" b="1" baseline="-30000" dirty="0">
                <a:solidFill>
                  <a:schemeClr val="tx1"/>
                </a:solidFill>
                <a:latin typeface="Times New Roman" panose="02020603050405020304" pitchFamily="18" charset="0"/>
              </a:rPr>
              <a:t>2</a:t>
            </a:r>
            <a:r>
              <a:rPr lang="zh-CN" altLang="en-US" b="1" dirty="0">
                <a:solidFill>
                  <a:schemeClr val="tx1"/>
                </a:solidFill>
                <a:latin typeface="Times New Roman" panose="02020603050405020304" pitchFamily="18" charset="0"/>
              </a:rPr>
              <a:t>。</a:t>
            </a:r>
            <a:endParaRPr lang="zh-CN" altLang="en-US" b="1" dirty="0">
              <a:solidFill>
                <a:schemeClr val="tx1"/>
              </a:solidFill>
              <a:latin typeface="Times New Roman" panose="02020603050405020304" pitchFamily="18" charset="0"/>
            </a:endParaRPr>
          </a:p>
        </p:txBody>
      </p:sp>
      <p:sp>
        <p:nvSpPr>
          <p:cNvPr id="98307" name="Rectangle 3"/>
          <p:cNvSpPr/>
          <p:nvPr/>
        </p:nvSpPr>
        <p:spPr>
          <a:xfrm>
            <a:off x="0" y="2984500"/>
            <a:ext cx="9144000" cy="0"/>
          </a:xfrm>
          <a:prstGeom prst="rect">
            <a:avLst/>
          </a:prstGeom>
          <a:noFill/>
          <a:ln w="9525">
            <a:noFill/>
          </a:ln>
        </p:spPr>
        <p:txBody>
          <a:bodyPr wrap="none" anchor="ctr" anchorCtr="0">
            <a:spAutoFit/>
          </a:bodyPr>
          <a:lstStyle/>
          <a:p>
            <a:pPr eaLnBrk="0" hangingPunct="0"/>
            <a:endParaRPr lang="zh-CN" altLang="en-US" dirty="0">
              <a:latin typeface="Times New Roman" panose="02020603050405020304" pitchFamily="18" charset="0"/>
            </a:endParaRPr>
          </a:p>
        </p:txBody>
      </p:sp>
      <p:sp>
        <p:nvSpPr>
          <p:cNvPr id="98309" name="Rectangle 5"/>
          <p:cNvSpPr/>
          <p:nvPr/>
        </p:nvSpPr>
        <p:spPr>
          <a:xfrm>
            <a:off x="0" y="3246438"/>
            <a:ext cx="9144000" cy="0"/>
          </a:xfrm>
          <a:prstGeom prst="rect">
            <a:avLst/>
          </a:prstGeom>
          <a:noFill/>
          <a:ln w="9525">
            <a:noFill/>
          </a:ln>
        </p:spPr>
        <p:txBody>
          <a:bodyPr wrap="none" anchor="ctr" anchorCtr="0">
            <a:spAutoFit/>
          </a:bodyPr>
          <a:lstStyle/>
          <a:p>
            <a:pPr eaLnBrk="0" hangingPunct="0"/>
            <a:endParaRPr lang="zh-CN" altLang="en-US" dirty="0">
              <a:latin typeface="Times New Roman" panose="02020603050405020304" pitchFamily="18" charset="0"/>
            </a:endParaRPr>
          </a:p>
        </p:txBody>
      </p:sp>
      <p:graphicFrame>
        <p:nvGraphicFramePr>
          <p:cNvPr id="62470" name="对象 62469"/>
          <p:cNvGraphicFramePr>
            <a:graphicFrameLocks noChangeAspect="1"/>
          </p:cNvGraphicFramePr>
          <p:nvPr/>
        </p:nvGraphicFramePr>
        <p:xfrm>
          <a:off x="2195513" y="3495675"/>
          <a:ext cx="4392612" cy="1012825"/>
        </p:xfrm>
        <a:graphic>
          <a:graphicData uri="http://schemas.openxmlformats.org/presentationml/2006/ole">
            <mc:AlternateContent xmlns:mc="http://schemas.openxmlformats.org/markup-compatibility/2006">
              <mc:Choice xmlns:v="urn:schemas-microsoft-com:vml" Requires="v">
                <p:oleObj spid="_x0000_s2" name="" r:id="rId1" imgW="1854835" imgH="431800" progId="">
                  <p:embed/>
                </p:oleObj>
              </mc:Choice>
              <mc:Fallback>
                <p:oleObj name="" r:id="rId1" imgW="1854835" imgH="431800" progId="">
                  <p:embed/>
                  <p:pic>
                    <p:nvPicPr>
                      <p:cNvPr id="0" name="图片 3192"/>
                      <p:cNvPicPr/>
                      <p:nvPr/>
                    </p:nvPicPr>
                    <p:blipFill>
                      <a:blip r:embed="rId2"/>
                      <a:stretch>
                        <a:fillRect/>
                      </a:stretch>
                    </p:blipFill>
                    <p:spPr>
                      <a:xfrm>
                        <a:off x="2195513" y="3495675"/>
                        <a:ext cx="4392612" cy="1012825"/>
                      </a:xfrm>
                      <a:prstGeom prst="rect">
                        <a:avLst/>
                      </a:prstGeom>
                      <a:noFill/>
                      <a:ln w="38100">
                        <a:noFill/>
                        <a:miter/>
                      </a:ln>
                    </p:spPr>
                  </p:pic>
                </p:oleObj>
              </mc:Fallback>
            </mc:AlternateContent>
          </a:graphicData>
        </a:graphic>
      </p:graphicFrame>
      <p:sp>
        <p:nvSpPr>
          <p:cNvPr id="98311" name="Rectangle 7"/>
          <p:cNvSpPr/>
          <p:nvPr/>
        </p:nvSpPr>
        <p:spPr>
          <a:xfrm>
            <a:off x="0" y="3230563"/>
            <a:ext cx="9144000" cy="0"/>
          </a:xfrm>
          <a:prstGeom prst="rect">
            <a:avLst/>
          </a:prstGeom>
          <a:noFill/>
          <a:ln w="9525">
            <a:noFill/>
          </a:ln>
        </p:spPr>
        <p:txBody>
          <a:bodyPr wrap="none" anchor="ctr" anchorCtr="0">
            <a:spAutoFit/>
          </a:bodyPr>
          <a:lstStyle/>
          <a:p>
            <a:pPr eaLnBrk="0" hangingPunct="0"/>
            <a:endParaRPr lang="zh-CN" altLang="en-US" dirty="0">
              <a:latin typeface="Times New Roman" panose="02020603050405020304" pitchFamily="18" charset="0"/>
            </a:endParaRPr>
          </a:p>
        </p:txBody>
      </p:sp>
      <p:graphicFrame>
        <p:nvGraphicFramePr>
          <p:cNvPr id="62472" name="对象 62471"/>
          <p:cNvGraphicFramePr>
            <a:graphicFrameLocks noChangeAspect="1"/>
          </p:cNvGraphicFramePr>
          <p:nvPr/>
        </p:nvGraphicFramePr>
        <p:xfrm>
          <a:off x="2195513" y="4662488"/>
          <a:ext cx="5689600" cy="1071562"/>
        </p:xfrm>
        <a:graphic>
          <a:graphicData uri="http://schemas.openxmlformats.org/presentationml/2006/ole">
            <mc:AlternateContent xmlns:mc="http://schemas.openxmlformats.org/markup-compatibility/2006">
              <mc:Choice xmlns:v="urn:schemas-microsoft-com:vml" Requires="v">
                <p:oleObj spid="_x0000_s3" name="" r:id="rId3" imgW="2110105" imgH="394335" progId="">
                  <p:embed/>
                </p:oleObj>
              </mc:Choice>
              <mc:Fallback>
                <p:oleObj name="" r:id="rId3" imgW="2110105" imgH="394335" progId="">
                  <p:embed/>
                  <p:pic>
                    <p:nvPicPr>
                      <p:cNvPr id="0" name="图片 3139"/>
                      <p:cNvPicPr/>
                      <p:nvPr/>
                    </p:nvPicPr>
                    <p:blipFill>
                      <a:blip r:embed="rId4"/>
                      <a:stretch>
                        <a:fillRect/>
                      </a:stretch>
                    </p:blipFill>
                    <p:spPr>
                      <a:xfrm>
                        <a:off x="2195513" y="4662488"/>
                        <a:ext cx="5689600" cy="1071562"/>
                      </a:xfrm>
                      <a:prstGeom prst="rect">
                        <a:avLst/>
                      </a:prstGeom>
                      <a:noFill/>
                      <a:ln w="38100">
                        <a:noFill/>
                        <a:miter/>
                      </a:ln>
                    </p:spPr>
                  </p:pic>
                </p:oleObj>
              </mc:Fallback>
            </mc:AlternateContent>
          </a:graphicData>
        </a:graphic>
      </p:graphicFrame>
      <p:sp>
        <p:nvSpPr>
          <p:cNvPr id="62473" name="Text Box 9"/>
          <p:cNvSpPr txBox="1"/>
          <p:nvPr/>
        </p:nvSpPr>
        <p:spPr>
          <a:xfrm>
            <a:off x="2192338" y="5753100"/>
            <a:ext cx="4827587" cy="519113"/>
          </a:xfrm>
          <a:prstGeom prst="rect">
            <a:avLst/>
          </a:prstGeom>
          <a:noFill/>
          <a:ln w="9525">
            <a:noFill/>
          </a:ln>
        </p:spPr>
        <p:txBody>
          <a:bodyPr wrap="none">
            <a:spAutoFit/>
          </a:bodyPr>
          <a:lstStyle/>
          <a:p>
            <a:pPr eaLnBrk="0" hangingPunct="0">
              <a:spcBef>
                <a:spcPct val="50000"/>
              </a:spcBef>
            </a:pPr>
            <a:r>
              <a:rPr lang="zh-CN" altLang="en-US" b="1" dirty="0">
                <a:solidFill>
                  <a:srgbClr val="FF0000"/>
                </a:solidFill>
                <a:latin typeface="Times New Roman" panose="02020603050405020304" pitchFamily="18" charset="0"/>
              </a:rPr>
              <a:t>★</a:t>
            </a:r>
            <a:r>
              <a:rPr lang="zh-CN" altLang="en-US" b="1" dirty="0">
                <a:latin typeface="Times New Roman" panose="02020603050405020304" pitchFamily="18" charset="0"/>
              </a:rPr>
              <a:t>计算时一般使用标准单位。</a:t>
            </a:r>
            <a:endParaRPr lang="zh-CN" altLang="en-US" b="1" dirty="0">
              <a:latin typeface="Times New Roman" panose="02020603050405020304" pitchFamily="18" charset="0"/>
            </a:endParaRPr>
          </a:p>
        </p:txBody>
      </p:sp>
      <p:pic>
        <p:nvPicPr>
          <p:cNvPr id="4" name="图片 3"/>
          <p:cNvPicPr>
            <a:picLocks noChangeAspect="1"/>
          </p:cNvPicPr>
          <p:nvPr/>
        </p:nvPicPr>
        <p:blipFill>
          <a:blip r:embed="rId5"/>
          <a:stretch>
            <a:fillRect/>
          </a:stretch>
        </p:blipFill>
        <p:spPr>
          <a:xfrm>
            <a:off x="1763688" y="1089426"/>
            <a:ext cx="4478862" cy="2003023"/>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2470"/>
                                        </p:tgtEl>
                                        <p:attrNameLst>
                                          <p:attrName>style.visibility</p:attrName>
                                        </p:attrNameLst>
                                      </p:cBhvr>
                                      <p:to>
                                        <p:strVal val="visible"/>
                                      </p:to>
                                    </p:set>
                                    <p:anim calcmode="lin" valueType="num">
                                      <p:cBhvr additive="base">
                                        <p:cTn id="7" dur="500" fill="hold"/>
                                        <p:tgtEl>
                                          <p:spTgt spid="62470"/>
                                        </p:tgtEl>
                                        <p:attrNameLst>
                                          <p:attrName>ppt_x</p:attrName>
                                        </p:attrNameLst>
                                      </p:cBhvr>
                                      <p:tavLst>
                                        <p:tav tm="0">
                                          <p:val>
                                            <p:strVal val="#ppt_x"/>
                                          </p:val>
                                        </p:tav>
                                        <p:tav tm="100000">
                                          <p:val>
                                            <p:strVal val="#ppt_x"/>
                                          </p:val>
                                        </p:tav>
                                      </p:tavLst>
                                    </p:anim>
                                    <p:anim calcmode="lin" valueType="num">
                                      <p:cBhvr additive="base">
                                        <p:cTn id="8" dur="500" fill="hold"/>
                                        <p:tgtEl>
                                          <p:spTgt spid="6247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62472"/>
                                        </p:tgtEl>
                                        <p:attrNameLst>
                                          <p:attrName>style.visibility</p:attrName>
                                        </p:attrNameLst>
                                      </p:cBhvr>
                                      <p:to>
                                        <p:strVal val="visible"/>
                                      </p:to>
                                    </p:set>
                                    <p:animEffect transition="in" filter="blinds(horizontal)">
                                      <p:cBhvr>
                                        <p:cTn id="13" dur="500"/>
                                        <p:tgtEl>
                                          <p:spTgt spid="6247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2473"/>
                                        </p:tgtEl>
                                        <p:attrNameLst>
                                          <p:attrName>style.visibility</p:attrName>
                                        </p:attrNameLst>
                                      </p:cBhvr>
                                      <p:to>
                                        <p:strVal val="visible"/>
                                      </p:to>
                                    </p:set>
                                    <p:anim calcmode="lin" valueType="num">
                                      <p:cBhvr additive="base">
                                        <p:cTn id="18" dur="2000" fill="hold"/>
                                        <p:tgtEl>
                                          <p:spTgt spid="62473"/>
                                        </p:tgtEl>
                                        <p:attrNameLst>
                                          <p:attrName>ppt_x</p:attrName>
                                        </p:attrNameLst>
                                      </p:cBhvr>
                                      <p:tavLst>
                                        <p:tav tm="0">
                                          <p:val>
                                            <p:strVal val="#ppt_x"/>
                                          </p:val>
                                        </p:tav>
                                        <p:tav tm="100000">
                                          <p:val>
                                            <p:strVal val="#ppt_x"/>
                                          </p:val>
                                        </p:tav>
                                      </p:tavLst>
                                    </p:anim>
                                    <p:anim calcmode="lin" valueType="num">
                                      <p:cBhvr additive="base">
                                        <p:cTn id="19" dur="2000" fill="hold"/>
                                        <p:tgtEl>
                                          <p:spTgt spid="624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73"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p:nvPr/>
        </p:nvSpPr>
        <p:spPr>
          <a:xfrm>
            <a:off x="530225" y="838200"/>
            <a:ext cx="1409700" cy="457200"/>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练习题：</a:t>
            </a:r>
            <a:endParaRPr lang="zh-CN" altLang="en-US" sz="2400" b="1" dirty="0">
              <a:latin typeface="Times New Roman" panose="02020603050405020304" pitchFamily="18" charset="0"/>
            </a:endParaRPr>
          </a:p>
        </p:txBody>
      </p:sp>
      <p:sp>
        <p:nvSpPr>
          <p:cNvPr id="99331" name="Rectangle 3"/>
          <p:cNvSpPr/>
          <p:nvPr/>
        </p:nvSpPr>
        <p:spPr>
          <a:xfrm>
            <a:off x="838200" y="1524000"/>
            <a:ext cx="4167188" cy="457200"/>
          </a:xfrm>
          <a:prstGeom prst="rect">
            <a:avLst/>
          </a:prstGeom>
          <a:noFill/>
          <a:ln w="9525">
            <a:noFill/>
          </a:ln>
        </p:spPr>
        <p:txBody>
          <a:bodyPr wrap="none" anchor="ctr" anchorCtr="0">
            <a:spAutoFit/>
          </a:bodyPr>
          <a:lstStyle/>
          <a:p>
            <a:pPr eaLnBrk="0" hangingPunct="0">
              <a:spcBef>
                <a:spcPct val="50000"/>
              </a:spcBef>
            </a:pPr>
            <a:r>
              <a:rPr lang="zh-CN" altLang="en-US" sz="2400" b="1" dirty="0">
                <a:latin typeface="Times New Roman" panose="02020603050405020304" pitchFamily="18" charset="0"/>
              </a:rPr>
              <a:t>电路如图，求各元件的功率。</a:t>
            </a:r>
            <a:endParaRPr lang="zh-CN" altLang="en-US" sz="2400" b="1" dirty="0">
              <a:latin typeface="Times New Roman" panose="02020603050405020304" pitchFamily="18" charset="0"/>
            </a:endParaRPr>
          </a:p>
        </p:txBody>
      </p:sp>
      <p:pic>
        <p:nvPicPr>
          <p:cNvPr id="3" name="图片 2"/>
          <p:cNvPicPr>
            <a:picLocks noChangeAspect="1"/>
          </p:cNvPicPr>
          <p:nvPr/>
        </p:nvPicPr>
        <p:blipFill>
          <a:blip r:embed="rId1"/>
          <a:stretch>
            <a:fillRect/>
          </a:stretch>
        </p:blipFill>
        <p:spPr>
          <a:xfrm>
            <a:off x="1235074" y="2276872"/>
            <a:ext cx="3768729" cy="2160240"/>
          </a:xfrm>
          <a:prstGeom prst="rect">
            <a:avLst/>
          </a:prstGeom>
        </p:spPr>
      </p:pic>
    </p:spTree>
  </p:cSld>
  <p:clrMapOvr>
    <a:masterClrMapping/>
  </p:clrMapOvr>
  <p:transition>
    <p:random/>
  </p:transition>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4" name="Text Box 2"/>
          <p:cNvSpPr txBox="1"/>
          <p:nvPr/>
        </p:nvSpPr>
        <p:spPr>
          <a:xfrm>
            <a:off x="251520" y="1162883"/>
            <a:ext cx="8740080" cy="3346237"/>
          </a:xfrm>
          <a:prstGeom prst="rect">
            <a:avLst/>
          </a:prstGeom>
          <a:noFill/>
          <a:ln w="9525">
            <a:noFill/>
          </a:ln>
        </p:spPr>
        <p:txBody>
          <a:bodyPr wrap="square" anchor="ctr" anchorCtr="0">
            <a:spAutoFit/>
          </a:bodyPr>
          <a:lstStyle/>
          <a:p>
            <a:pPr indent="666750" algn="just" eaLnBrk="0" hangingPunct="0">
              <a:lnSpc>
                <a:spcPct val="150000"/>
              </a:lnSpc>
              <a:spcBef>
                <a:spcPct val="50000"/>
              </a:spcBef>
            </a:pPr>
            <a:r>
              <a:rPr lang="zh-CN" altLang="en-US" sz="2400" b="1" dirty="0">
                <a:latin typeface="Times New Roman" panose="02020603050405020304" pitchFamily="18" charset="0"/>
              </a:rPr>
              <a:t>基尔霍夫定律包括基尔霍夫电流定律</a:t>
            </a:r>
            <a:r>
              <a:rPr lang="en-US" altLang="zh-CN" sz="2400" b="1" dirty="0">
                <a:latin typeface="Times New Roman" panose="02020603050405020304" pitchFamily="18" charset="0"/>
              </a:rPr>
              <a:t>(Kirchhoff’s Current Law—KCL )</a:t>
            </a:r>
            <a:r>
              <a:rPr lang="zh-CN" altLang="en-US" sz="2400" b="1" dirty="0">
                <a:latin typeface="Times New Roman" panose="02020603050405020304" pitchFamily="18" charset="0"/>
              </a:rPr>
              <a:t>和基尔霍夫电压定律</a:t>
            </a:r>
            <a:r>
              <a:rPr lang="en-US" altLang="zh-CN" sz="2400" b="1" dirty="0">
                <a:latin typeface="Times New Roman" panose="02020603050405020304" pitchFamily="18" charset="0"/>
              </a:rPr>
              <a:t>(Kirchhoff’s Voltage Law—KVL )</a:t>
            </a:r>
            <a:r>
              <a:rPr lang="zh-CN" altLang="en-US" sz="2400" b="1" dirty="0">
                <a:latin typeface="Times New Roman" panose="02020603050405020304" pitchFamily="18" charset="0"/>
              </a:rPr>
              <a:t>。它反映了电路中所有</a:t>
            </a:r>
            <a:r>
              <a:rPr lang="zh-CN" altLang="en-US" sz="2400" b="1" dirty="0">
                <a:solidFill>
                  <a:srgbClr val="FF0000"/>
                </a:solidFill>
                <a:latin typeface="Times New Roman" panose="02020603050405020304" pitchFamily="18" charset="0"/>
              </a:rPr>
              <a:t>支路</a:t>
            </a:r>
            <a:r>
              <a:rPr lang="zh-CN" altLang="en-US" sz="2400" b="1" dirty="0">
                <a:latin typeface="Times New Roman" panose="02020603050405020304" pitchFamily="18" charset="0"/>
              </a:rPr>
              <a:t>电压和电流的约束关系，是分析集总参数电路的基本定律。基尔霍夫定律与元件特性构成了电路分析的基础。正如</a:t>
            </a:r>
            <a:r>
              <a:rPr lang="zh-CN" altLang="zh-CN" sz="2400" b="1" dirty="0"/>
              <a:t>生活中一样，</a:t>
            </a:r>
            <a:r>
              <a:rPr lang="zh-CN" altLang="zh-CN" sz="2400" b="1" dirty="0">
                <a:solidFill>
                  <a:srgbClr val="FF0000"/>
                </a:solidFill>
              </a:rPr>
              <a:t>不以规矩，不能成方圆</a:t>
            </a:r>
            <a:r>
              <a:rPr lang="zh-CN" altLang="zh-CN" sz="2400" b="1" dirty="0"/>
              <a:t>，时刻遵守相应法律法规，遵守一系列规则。</a:t>
            </a:r>
            <a:endParaRPr lang="zh-CN" altLang="en-US" sz="2400" b="1" dirty="0">
              <a:latin typeface="Times New Roman" panose="02020603050405020304" pitchFamily="18" charset="0"/>
            </a:endParaRPr>
          </a:p>
        </p:txBody>
      </p:sp>
      <p:sp>
        <p:nvSpPr>
          <p:cNvPr id="64515" name="Text Box 3"/>
          <p:cNvSpPr txBox="1"/>
          <p:nvPr/>
        </p:nvSpPr>
        <p:spPr>
          <a:xfrm>
            <a:off x="1619672" y="152400"/>
            <a:ext cx="5638800" cy="1066800"/>
          </a:xfrm>
          <a:prstGeom prst="rect">
            <a:avLst/>
          </a:prstGeom>
          <a:gradFill rotWithShape="0">
            <a:gsLst>
              <a:gs pos="0">
                <a:srgbClr val="CCFFCC"/>
              </a:gs>
              <a:gs pos="100000">
                <a:srgbClr val="FFFFCC"/>
              </a:gs>
            </a:gsLst>
            <a:lin ang="5400000" scaled="1"/>
            <a:tileRect/>
          </a:gradFill>
          <a:ln w="9525" cap="flat" cmpd="sng">
            <a:prstDash val="solid"/>
            <a:miter/>
            <a:headEnd type="none" w="med" len="med"/>
            <a:tailEnd type="none" w="med" len="med"/>
          </a:ln>
          <a:scene3d>
            <a:camera prst="legacyObliqueTopRight">
              <a:rot lat="0" lon="0" rev="0"/>
            </a:camera>
            <a:lightRig rig="legacyFlat3" dir="b"/>
          </a:scene3d>
          <a:sp3d extrusionH="430200" prstMaterial="legacyMatte">
            <a:bevelT w="13500" h="13500" prst="angle"/>
            <a:bevelB w="13500" h="13500" prst="angle"/>
            <a:extrusionClr>
              <a:srgbClr val="CCFFCC"/>
            </a:extrusionClr>
          </a:sp3d>
        </p:spPr>
        <p:txBody>
          <a:bodyPr anchor="ctr" anchorCtr="0">
            <a:spAutoFit/>
            <a:flatTx/>
          </a:bodyPr>
          <a:lstStyle/>
          <a:p>
            <a:pPr algn="ctr" eaLnBrk="0" hangingPunct="0"/>
            <a:r>
              <a:rPr lang="zh-CN" altLang="en-US" b="1" dirty="0">
                <a:latin typeface="Times New Roman" panose="02020603050405020304" pitchFamily="18" charset="0"/>
              </a:rPr>
              <a:t> </a:t>
            </a:r>
            <a:r>
              <a:rPr lang="en-US" altLang="zh-CN" sz="3200" b="1" dirty="0">
                <a:solidFill>
                  <a:srgbClr val="990000"/>
                </a:solidFill>
                <a:latin typeface="宋体" panose="02010600030101010101" pitchFamily="2" charset="-122"/>
              </a:rPr>
              <a:t>§</a:t>
            </a:r>
            <a:r>
              <a:rPr lang="en-US" altLang="zh-CN" sz="3200" b="1" dirty="0">
                <a:latin typeface="Times New Roman" panose="02020603050405020304" pitchFamily="18" charset="0"/>
              </a:rPr>
              <a:t> </a:t>
            </a:r>
            <a:r>
              <a:rPr lang="en-US" altLang="zh-CN" sz="3200" b="1" dirty="0">
                <a:solidFill>
                  <a:srgbClr val="990000"/>
                </a:solidFill>
                <a:latin typeface="Times New Roman" panose="02020603050405020304" pitchFamily="18" charset="0"/>
              </a:rPr>
              <a:t>1.8  </a:t>
            </a:r>
            <a:r>
              <a:rPr lang="zh-CN" altLang="en-US" sz="3200" b="1" dirty="0">
                <a:solidFill>
                  <a:srgbClr val="990000"/>
                </a:solidFill>
                <a:latin typeface="Times New Roman" panose="02020603050405020304" pitchFamily="18" charset="0"/>
              </a:rPr>
              <a:t>基尔霍夫定律</a:t>
            </a:r>
            <a:endParaRPr lang="zh-CN" altLang="en-US" sz="3200" b="1" dirty="0">
              <a:solidFill>
                <a:srgbClr val="990000"/>
              </a:solidFill>
              <a:latin typeface="Times New Roman" panose="02020603050405020304" pitchFamily="18" charset="0"/>
            </a:endParaRPr>
          </a:p>
          <a:p>
            <a:pPr algn="ctr" eaLnBrk="0" hangingPunct="0"/>
            <a:r>
              <a:rPr lang="zh-CN" altLang="en-US" sz="3200" b="1" dirty="0">
                <a:solidFill>
                  <a:srgbClr val="990000"/>
                </a:solidFill>
                <a:latin typeface="Times New Roman" panose="02020603050405020304" pitchFamily="18" charset="0"/>
              </a:rPr>
              <a:t>  </a:t>
            </a:r>
            <a:r>
              <a:rPr lang="en-US" altLang="zh-CN" sz="3200" b="1" dirty="0">
                <a:solidFill>
                  <a:srgbClr val="990000"/>
                </a:solidFill>
                <a:latin typeface="Times New Roman" panose="02020603050405020304" pitchFamily="18" charset="0"/>
              </a:rPr>
              <a:t>( Kirchhoff’s Laws )</a:t>
            </a:r>
            <a:endParaRPr lang="en-US" altLang="zh-CN" sz="3200" b="1" dirty="0">
              <a:solidFill>
                <a:srgbClr val="990000"/>
              </a:solidFill>
              <a:latin typeface="Times New Roman" panose="02020603050405020304" pitchFamily="18" charset="0"/>
            </a:endParaRPr>
          </a:p>
        </p:txBody>
      </p:sp>
      <p:sp>
        <p:nvSpPr>
          <p:cNvPr id="64516" name="Text Box 4"/>
          <p:cNvSpPr txBox="1"/>
          <p:nvPr/>
        </p:nvSpPr>
        <p:spPr>
          <a:xfrm>
            <a:off x="457200" y="4699992"/>
            <a:ext cx="3771900" cy="457200"/>
          </a:xfrm>
          <a:prstGeom prst="rect">
            <a:avLst/>
          </a:prstGeom>
          <a:noFill/>
          <a:ln w="9525">
            <a:noFill/>
          </a:ln>
        </p:spPr>
        <p:txBody>
          <a:bodyPr anchor="ctr" anchorCtr="0">
            <a:spAutoFit/>
          </a:bodyPr>
          <a:lstStyle/>
          <a:p>
            <a:pPr algn="ctr" eaLnBrk="0" hangingPunct="0">
              <a:spcBef>
                <a:spcPct val="50000"/>
              </a:spcBef>
            </a:pPr>
            <a:r>
              <a:rPr lang="zh-CN" altLang="en-US" sz="2400" b="1" dirty="0">
                <a:latin typeface="Times New Roman" panose="02020603050405020304" pitchFamily="18" charset="0"/>
              </a:rPr>
              <a:t>一 、  几个名词：</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定义</a:t>
            </a:r>
            <a:r>
              <a:rPr lang="en-US" altLang="zh-CN" sz="2400" b="1" dirty="0">
                <a:latin typeface="Times New Roman" panose="02020603050405020304" pitchFamily="18" charset="0"/>
              </a:rPr>
              <a:t>)</a:t>
            </a:r>
            <a:endParaRPr lang="en-US" altLang="zh-CN" sz="2400" b="1" dirty="0">
              <a:latin typeface="Times New Roman" panose="02020603050405020304" pitchFamily="18" charset="0"/>
            </a:endParaRPr>
          </a:p>
        </p:txBody>
      </p:sp>
      <p:sp>
        <p:nvSpPr>
          <p:cNvPr id="64517" name="Text Box 5"/>
          <p:cNvSpPr txBox="1"/>
          <p:nvPr/>
        </p:nvSpPr>
        <p:spPr>
          <a:xfrm>
            <a:off x="457200" y="5165551"/>
            <a:ext cx="3200400" cy="519113"/>
          </a:xfrm>
          <a:prstGeom prst="rect">
            <a:avLst/>
          </a:prstGeom>
          <a:noFill/>
          <a:ln w="9525">
            <a:noFill/>
          </a:ln>
        </p:spPr>
        <p:txBody>
          <a:bodyPr anchor="ctr" anchorCtr="0">
            <a:spAutoFit/>
          </a:bodyPr>
          <a:lstStyle/>
          <a:p>
            <a:pPr marL="1143000" indent="-1143000" eaLnBrk="0" hangingPunct="0">
              <a:spcBef>
                <a:spcPct val="50000"/>
              </a:spcBef>
            </a:pPr>
            <a:r>
              <a:rPr lang="en-US" altLang="zh-CN" b="1" dirty="0">
                <a:solidFill>
                  <a:srgbClr val="990000"/>
                </a:solidFill>
                <a:latin typeface="Times New Roman" panose="02020603050405020304" pitchFamily="18" charset="0"/>
              </a:rPr>
              <a:t>1. </a:t>
            </a:r>
            <a:r>
              <a:rPr lang="zh-CN" altLang="en-US" b="1" dirty="0">
                <a:solidFill>
                  <a:srgbClr val="990000"/>
                </a:solidFill>
                <a:latin typeface="Times New Roman" panose="02020603050405020304" pitchFamily="18" charset="0"/>
              </a:rPr>
              <a:t>支路 </a:t>
            </a:r>
            <a:r>
              <a:rPr lang="en-US" altLang="zh-CN" b="1" dirty="0">
                <a:solidFill>
                  <a:srgbClr val="990000"/>
                </a:solidFill>
                <a:latin typeface="Times New Roman" panose="02020603050405020304" pitchFamily="18" charset="0"/>
              </a:rPr>
              <a:t>(branch)</a:t>
            </a:r>
            <a:r>
              <a:rPr lang="zh-CN" altLang="en-US" b="1" dirty="0">
                <a:solidFill>
                  <a:srgbClr val="990000"/>
                </a:solidFill>
                <a:latin typeface="Times New Roman" panose="02020603050405020304" pitchFamily="18" charset="0"/>
              </a:rPr>
              <a:t>：</a:t>
            </a:r>
            <a:endParaRPr lang="zh-CN" altLang="en-US" sz="2400" b="1" dirty="0">
              <a:latin typeface="Times New Roman" panose="02020603050405020304" pitchFamily="18" charset="0"/>
            </a:endParaRPr>
          </a:p>
        </p:txBody>
      </p:sp>
      <p:sp>
        <p:nvSpPr>
          <p:cNvPr id="64518" name="Rectangle 6"/>
          <p:cNvSpPr/>
          <p:nvPr/>
        </p:nvSpPr>
        <p:spPr>
          <a:xfrm>
            <a:off x="457200" y="5698951"/>
            <a:ext cx="8534400" cy="1114425"/>
          </a:xfrm>
          <a:prstGeom prst="rect">
            <a:avLst/>
          </a:prstGeom>
          <a:noFill/>
          <a:ln w="9525">
            <a:noFill/>
          </a:ln>
        </p:spPr>
        <p:txBody>
          <a:bodyPr anchor="ctr" anchorCtr="0">
            <a:spAutoFit/>
          </a:bodyPr>
          <a:lstStyle/>
          <a:p>
            <a:pPr eaLnBrk="0" hangingPunct="0">
              <a:lnSpc>
                <a:spcPct val="140000"/>
              </a:lnSpc>
              <a:spcBef>
                <a:spcPct val="50000"/>
              </a:spcBef>
            </a:pPr>
            <a:r>
              <a:rPr lang="zh-CN" altLang="en-US" sz="2400" b="1" dirty="0">
                <a:solidFill>
                  <a:schemeClr val="tx1"/>
                </a:solidFill>
                <a:latin typeface="Times New Roman" panose="02020603050405020304" pitchFamily="18" charset="0"/>
              </a:rPr>
              <a:t>        组成</a:t>
            </a:r>
            <a:r>
              <a:rPr lang="zh-CN" altLang="en-US" sz="2400" b="1" dirty="0">
                <a:latin typeface="Times New Roman" panose="02020603050405020304" pitchFamily="18" charset="0"/>
              </a:rPr>
              <a:t>电路的每一个二端元件，称为一条支路。习惯上可以把元件的串联组合作为一条支路处理。</a:t>
            </a:r>
            <a:endParaRPr lang="zh-CN" altLang="en-US" sz="2400" b="1"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1000"/>
                                  </p:stCondLst>
                                  <p:childTnLst>
                                    <p:set>
                                      <p:cBhvr>
                                        <p:cTn id="6" dur="1" fill="hold">
                                          <p:stCondLst>
                                            <p:cond delay="0"/>
                                          </p:stCondLst>
                                        </p:cTn>
                                        <p:tgtEl>
                                          <p:spTgt spid="64515"/>
                                        </p:tgtEl>
                                        <p:attrNameLst>
                                          <p:attrName>style.visibility</p:attrName>
                                        </p:attrNameLst>
                                      </p:cBhvr>
                                      <p:to>
                                        <p:strVal val="visible"/>
                                      </p:to>
                                    </p:set>
                                    <p:anim calcmode="lin" valueType="num">
                                      <p:cBhvr additive="base">
                                        <p:cTn id="7" dur="500" fill="hold"/>
                                        <p:tgtEl>
                                          <p:spTgt spid="64515"/>
                                        </p:tgtEl>
                                        <p:attrNameLst>
                                          <p:attrName>ppt_x</p:attrName>
                                        </p:attrNameLst>
                                      </p:cBhvr>
                                      <p:tavLst>
                                        <p:tav tm="0">
                                          <p:val>
                                            <p:strVal val="#ppt_x"/>
                                          </p:val>
                                        </p:tav>
                                        <p:tav tm="100000">
                                          <p:val>
                                            <p:strVal val="#ppt_x"/>
                                          </p:val>
                                        </p:tav>
                                      </p:tavLst>
                                    </p:anim>
                                    <p:anim calcmode="lin" valueType="num">
                                      <p:cBhvr additive="base">
                                        <p:cTn id="8" dur="500" fill="hold"/>
                                        <p:tgtEl>
                                          <p:spTgt spid="6451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8" fill="hold" grpId="0" nodeType="clickEffect">
                                  <p:stCondLst>
                                    <p:cond delay="0"/>
                                  </p:stCondLst>
                                  <p:childTnLst>
                                    <p:set>
                                      <p:cBhvr>
                                        <p:cTn id="12" dur="1" fill="hold">
                                          <p:stCondLst>
                                            <p:cond delay="0"/>
                                          </p:stCondLst>
                                        </p:cTn>
                                        <p:tgtEl>
                                          <p:spTgt spid="64514"/>
                                        </p:tgtEl>
                                        <p:attrNameLst>
                                          <p:attrName>style.visibility</p:attrName>
                                        </p:attrNameLst>
                                      </p:cBhvr>
                                      <p:to>
                                        <p:strVal val="visible"/>
                                      </p:to>
                                    </p:set>
                                    <p:anim calcmode="lin" valueType="num">
                                      <p:cBhvr>
                                        <p:cTn id="13" dur="500" fill="hold"/>
                                        <p:tgtEl>
                                          <p:spTgt spid="64514"/>
                                        </p:tgtEl>
                                        <p:attrNameLst>
                                          <p:attrName>ppt_x</p:attrName>
                                        </p:attrNameLst>
                                      </p:cBhvr>
                                      <p:tavLst>
                                        <p:tav tm="0">
                                          <p:val>
                                            <p:strVal val="#ppt_x-#ppt_w/2"/>
                                          </p:val>
                                        </p:tav>
                                        <p:tav tm="100000">
                                          <p:val>
                                            <p:strVal val="#ppt_x"/>
                                          </p:val>
                                        </p:tav>
                                      </p:tavLst>
                                    </p:anim>
                                    <p:anim calcmode="lin" valueType="num">
                                      <p:cBhvr>
                                        <p:cTn id="14" dur="500" fill="hold"/>
                                        <p:tgtEl>
                                          <p:spTgt spid="64514"/>
                                        </p:tgtEl>
                                        <p:attrNameLst>
                                          <p:attrName>ppt_y</p:attrName>
                                        </p:attrNameLst>
                                      </p:cBhvr>
                                      <p:tavLst>
                                        <p:tav tm="0">
                                          <p:val>
                                            <p:strVal val="#ppt_y"/>
                                          </p:val>
                                        </p:tav>
                                        <p:tav tm="100000">
                                          <p:val>
                                            <p:strVal val="#ppt_y"/>
                                          </p:val>
                                        </p:tav>
                                      </p:tavLst>
                                    </p:anim>
                                    <p:anim calcmode="lin" valueType="num">
                                      <p:cBhvr>
                                        <p:cTn id="15" dur="500" fill="hold"/>
                                        <p:tgtEl>
                                          <p:spTgt spid="64514"/>
                                        </p:tgtEl>
                                        <p:attrNameLst>
                                          <p:attrName>ppt_w</p:attrName>
                                        </p:attrNameLst>
                                      </p:cBhvr>
                                      <p:tavLst>
                                        <p:tav tm="0">
                                          <p:val>
                                            <p:fltVal val="0"/>
                                          </p:val>
                                        </p:tav>
                                        <p:tav tm="100000">
                                          <p:val>
                                            <p:strVal val="#ppt_w"/>
                                          </p:val>
                                        </p:tav>
                                      </p:tavLst>
                                    </p:anim>
                                    <p:anim calcmode="lin" valueType="num">
                                      <p:cBhvr>
                                        <p:cTn id="16" dur="500" fill="hold"/>
                                        <p:tgtEl>
                                          <p:spTgt spid="64514"/>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10" fill="hold" grpId="0" nodeType="clickEffect">
                                  <p:stCondLst>
                                    <p:cond delay="0"/>
                                  </p:stCondLst>
                                  <p:childTnLst>
                                    <p:set>
                                      <p:cBhvr>
                                        <p:cTn id="20" dur="1" fill="hold">
                                          <p:stCondLst>
                                            <p:cond delay="0"/>
                                          </p:stCondLst>
                                        </p:cTn>
                                        <p:tgtEl>
                                          <p:spTgt spid="64516"/>
                                        </p:tgtEl>
                                        <p:attrNameLst>
                                          <p:attrName>style.visibility</p:attrName>
                                        </p:attrNameLst>
                                      </p:cBhvr>
                                      <p:to>
                                        <p:strVal val="visible"/>
                                      </p:to>
                                    </p:set>
                                    <p:anim calcmode="lin" valueType="num">
                                      <p:cBhvr>
                                        <p:cTn id="21" dur="500" fill="hold"/>
                                        <p:tgtEl>
                                          <p:spTgt spid="64516"/>
                                        </p:tgtEl>
                                        <p:attrNameLst>
                                          <p:attrName>ppt_w</p:attrName>
                                        </p:attrNameLst>
                                      </p:cBhvr>
                                      <p:tavLst>
                                        <p:tav tm="0">
                                          <p:val>
                                            <p:fltVal val="0"/>
                                          </p:val>
                                        </p:tav>
                                        <p:tav tm="100000">
                                          <p:val>
                                            <p:strVal val="#ppt_w"/>
                                          </p:val>
                                        </p:tav>
                                      </p:tavLst>
                                    </p:anim>
                                    <p:anim calcmode="lin" valueType="num">
                                      <p:cBhvr>
                                        <p:cTn id="22" dur="500" fill="hold"/>
                                        <p:tgtEl>
                                          <p:spTgt spid="64516"/>
                                        </p:tgtEl>
                                        <p:attrNameLst>
                                          <p:attrName>ppt_h</p:attrName>
                                        </p:attrNameLst>
                                      </p:cBhvr>
                                      <p:tavLst>
                                        <p:tav tm="0">
                                          <p:val>
                                            <p:strVal val="#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64517"/>
                                        </p:tgtEl>
                                        <p:attrNameLst>
                                          <p:attrName>style.visibility</p:attrName>
                                        </p:attrNameLst>
                                      </p:cBhvr>
                                      <p:to>
                                        <p:strVal val="visible"/>
                                      </p:to>
                                    </p:set>
                                    <p:anim calcmode="lin" valueType="num">
                                      <p:cBhvr additive="base">
                                        <p:cTn id="27" dur="500" fill="hold"/>
                                        <p:tgtEl>
                                          <p:spTgt spid="64517"/>
                                        </p:tgtEl>
                                        <p:attrNameLst>
                                          <p:attrName>ppt_x</p:attrName>
                                        </p:attrNameLst>
                                      </p:cBhvr>
                                      <p:tavLst>
                                        <p:tav tm="0">
                                          <p:val>
                                            <p:strVal val="0-#ppt_w/2"/>
                                          </p:val>
                                        </p:tav>
                                        <p:tav tm="100000">
                                          <p:val>
                                            <p:strVal val="#ppt_x"/>
                                          </p:val>
                                        </p:tav>
                                      </p:tavLst>
                                    </p:anim>
                                    <p:anim calcmode="lin" valueType="num">
                                      <p:cBhvr additive="base">
                                        <p:cTn id="28" dur="500" fill="hold"/>
                                        <p:tgtEl>
                                          <p:spTgt spid="64517"/>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64518"/>
                                        </p:tgtEl>
                                        <p:attrNameLst>
                                          <p:attrName>style.visibility</p:attrName>
                                        </p:attrNameLst>
                                      </p:cBhvr>
                                      <p:to>
                                        <p:strVal val="visible"/>
                                      </p:to>
                                    </p:set>
                                    <p:anim calcmode="lin" valueType="num">
                                      <p:cBhvr additive="base">
                                        <p:cTn id="33" dur="500" fill="hold"/>
                                        <p:tgtEl>
                                          <p:spTgt spid="64518"/>
                                        </p:tgtEl>
                                        <p:attrNameLst>
                                          <p:attrName>ppt_x</p:attrName>
                                        </p:attrNameLst>
                                      </p:cBhvr>
                                      <p:tavLst>
                                        <p:tav tm="0">
                                          <p:val>
                                            <p:strVal val="0-#ppt_w/2"/>
                                          </p:val>
                                        </p:tav>
                                        <p:tav tm="100000">
                                          <p:val>
                                            <p:strVal val="#ppt_x"/>
                                          </p:val>
                                        </p:tav>
                                      </p:tavLst>
                                    </p:anim>
                                    <p:anim calcmode="lin" valueType="num">
                                      <p:cBhvr additive="base">
                                        <p:cTn id="34" dur="500" fill="hold"/>
                                        <p:tgtEl>
                                          <p:spTgt spid="645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p:bldP spid="64515" grpId="0" animBg="1"/>
      <p:bldP spid="64516" grpId="0"/>
      <p:bldP spid="64517" grpId="0"/>
      <p:bldP spid="64518" grpId="0"/>
    </p:bldLst>
  </p:timing>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01378" name="Group 2"/>
          <p:cNvGrpSpPr/>
          <p:nvPr/>
        </p:nvGrpSpPr>
        <p:grpSpPr>
          <a:xfrm>
            <a:off x="762000" y="2547821"/>
            <a:ext cx="8382000" cy="3624378"/>
            <a:chOff x="0" y="1619"/>
            <a:chExt cx="5280" cy="2286"/>
          </a:xfrm>
        </p:grpSpPr>
        <p:sp>
          <p:nvSpPr>
            <p:cNvPr id="101379" name="Rectangle 3"/>
            <p:cNvSpPr/>
            <p:nvPr/>
          </p:nvSpPr>
          <p:spPr>
            <a:xfrm>
              <a:off x="96" y="3203"/>
              <a:ext cx="5184" cy="702"/>
            </a:xfrm>
            <a:prstGeom prst="rect">
              <a:avLst/>
            </a:prstGeom>
            <a:noFill/>
            <a:ln w="9525">
              <a:noFill/>
            </a:ln>
          </p:spPr>
          <p:txBody>
            <a:bodyPr anchor="ctr" anchorCtr="0">
              <a:spAutoFit/>
            </a:bodyPr>
            <a:lstStyle/>
            <a:p>
              <a:pPr eaLnBrk="0" hangingPunct="0">
                <a:lnSpc>
                  <a:spcPct val="140000"/>
                </a:lnSpc>
                <a:spcBef>
                  <a:spcPct val="50000"/>
                </a:spcBef>
              </a:pPr>
              <a:r>
                <a:rPr lang="zh-CN" altLang="en-US" sz="2400" b="1" dirty="0">
                  <a:latin typeface="Times New Roman" panose="02020603050405020304" pitchFamily="18" charset="0"/>
                </a:rPr>
                <a:t>                             </a:t>
              </a:r>
              <a:r>
                <a:rPr lang="zh-CN" altLang="en-US" sz="2400" b="1" dirty="0">
                  <a:solidFill>
                    <a:srgbClr val="FF3300"/>
                  </a:solidFill>
                  <a:latin typeface="Times New Roman" panose="02020603050405020304" pitchFamily="18" charset="0"/>
                </a:rPr>
                <a:t>平面电路</a:t>
              </a:r>
              <a:r>
                <a:rPr lang="zh-CN" altLang="en-US" sz="2400" b="1" dirty="0">
                  <a:solidFill>
                    <a:schemeClr val="tx1"/>
                  </a:solidFill>
                  <a:latin typeface="Times New Roman" panose="02020603050405020304" pitchFamily="18" charset="0"/>
                </a:rPr>
                <a:t>中自然的“孔”即为网孔。它限定的区域内不再有支路。</a:t>
              </a:r>
              <a:r>
                <a:rPr lang="zh-CN" altLang="en-US" sz="2400" b="1" dirty="0">
                  <a:latin typeface="Times New Roman" panose="02020603050405020304" pitchFamily="18" charset="0"/>
                </a:rPr>
                <a:t>网孔是回路，但回路不一定是网孔。</a:t>
              </a:r>
              <a:endParaRPr lang="zh-CN" altLang="en-US" sz="2400" b="1" dirty="0">
                <a:latin typeface="Times New Roman" panose="02020603050405020304" pitchFamily="18" charset="0"/>
              </a:endParaRPr>
            </a:p>
          </p:txBody>
        </p:sp>
        <p:sp>
          <p:nvSpPr>
            <p:cNvPr id="101380" name="Text Box 4"/>
            <p:cNvSpPr txBox="1"/>
            <p:nvPr/>
          </p:nvSpPr>
          <p:spPr>
            <a:xfrm>
              <a:off x="0" y="1619"/>
              <a:ext cx="1776" cy="327"/>
            </a:xfrm>
            <a:prstGeom prst="rect">
              <a:avLst/>
            </a:prstGeom>
            <a:noFill/>
            <a:ln w="9525">
              <a:noFill/>
            </a:ln>
          </p:spPr>
          <p:txBody>
            <a:bodyPr anchor="ctr" anchorCtr="0">
              <a:spAutoFit/>
            </a:bodyPr>
            <a:lstStyle/>
            <a:p>
              <a:pPr eaLnBrk="0" hangingPunct="0">
                <a:spcBef>
                  <a:spcPct val="50000"/>
                </a:spcBef>
              </a:pPr>
              <a:r>
                <a:rPr lang="en-US" altLang="zh-CN" b="1" dirty="0">
                  <a:solidFill>
                    <a:srgbClr val="990000"/>
                  </a:solidFill>
                  <a:latin typeface="Times New Roman" panose="02020603050405020304" pitchFamily="18" charset="0"/>
                </a:rPr>
                <a:t>2. </a:t>
              </a:r>
              <a:r>
                <a:rPr lang="zh-CN" altLang="en-US" b="1" dirty="0">
                  <a:solidFill>
                    <a:srgbClr val="990000"/>
                  </a:solidFill>
                  <a:latin typeface="Times New Roman" panose="02020603050405020304" pitchFamily="18" charset="0"/>
                </a:rPr>
                <a:t>结点 </a:t>
              </a:r>
              <a:r>
                <a:rPr lang="en-US" altLang="zh-CN" b="1" dirty="0">
                  <a:solidFill>
                    <a:srgbClr val="990000"/>
                  </a:solidFill>
                  <a:latin typeface="Times New Roman" panose="02020603050405020304" pitchFamily="18" charset="0"/>
                </a:rPr>
                <a:t>(node):</a:t>
              </a:r>
              <a:endParaRPr lang="en-US" altLang="zh-CN" sz="2400" b="1" dirty="0">
                <a:latin typeface="Times New Roman" panose="02020603050405020304" pitchFamily="18" charset="0"/>
              </a:endParaRPr>
            </a:p>
          </p:txBody>
        </p:sp>
        <p:sp>
          <p:nvSpPr>
            <p:cNvPr id="101381" name="Text Box 5"/>
            <p:cNvSpPr txBox="1"/>
            <p:nvPr/>
          </p:nvSpPr>
          <p:spPr>
            <a:xfrm>
              <a:off x="0" y="2627"/>
              <a:ext cx="1872" cy="327"/>
            </a:xfrm>
            <a:prstGeom prst="rect">
              <a:avLst/>
            </a:prstGeom>
            <a:noFill/>
            <a:ln w="9525">
              <a:noFill/>
            </a:ln>
          </p:spPr>
          <p:txBody>
            <a:bodyPr anchor="ctr" anchorCtr="0">
              <a:spAutoFit/>
            </a:bodyPr>
            <a:lstStyle/>
            <a:p>
              <a:pPr eaLnBrk="0" hangingPunct="0">
                <a:spcBef>
                  <a:spcPct val="50000"/>
                </a:spcBef>
              </a:pPr>
              <a:r>
                <a:rPr lang="en-US" altLang="zh-CN" b="1" dirty="0">
                  <a:solidFill>
                    <a:srgbClr val="990000"/>
                  </a:solidFill>
                  <a:latin typeface="Times New Roman" panose="02020603050405020304" pitchFamily="18" charset="0"/>
                </a:rPr>
                <a:t>4. </a:t>
              </a:r>
              <a:r>
                <a:rPr lang="zh-CN" altLang="en-US" b="1" dirty="0">
                  <a:solidFill>
                    <a:srgbClr val="990000"/>
                  </a:solidFill>
                  <a:latin typeface="Times New Roman" panose="02020603050405020304" pitchFamily="18" charset="0"/>
                </a:rPr>
                <a:t>回路</a:t>
              </a:r>
              <a:r>
                <a:rPr lang="en-US" altLang="zh-CN" b="1" dirty="0">
                  <a:solidFill>
                    <a:srgbClr val="990000"/>
                  </a:solidFill>
                  <a:latin typeface="Times New Roman" panose="02020603050405020304" pitchFamily="18" charset="0"/>
                </a:rPr>
                <a:t>(loop)</a:t>
              </a:r>
              <a:r>
                <a:rPr lang="zh-CN" altLang="en-US" b="1" dirty="0">
                  <a:solidFill>
                    <a:srgbClr val="990000"/>
                  </a:solidFill>
                  <a:latin typeface="Times New Roman" panose="02020603050405020304" pitchFamily="18" charset="0"/>
                </a:rPr>
                <a:t>：</a:t>
              </a:r>
              <a:endParaRPr lang="zh-CN" altLang="en-US" sz="2400" b="1" dirty="0">
                <a:latin typeface="Times New Roman" panose="02020603050405020304" pitchFamily="18" charset="0"/>
              </a:endParaRPr>
            </a:p>
          </p:txBody>
        </p:sp>
        <p:sp>
          <p:nvSpPr>
            <p:cNvPr id="101382" name="Text Box 6"/>
            <p:cNvSpPr txBox="1"/>
            <p:nvPr/>
          </p:nvSpPr>
          <p:spPr>
            <a:xfrm>
              <a:off x="0" y="2099"/>
              <a:ext cx="1786" cy="327"/>
            </a:xfrm>
            <a:prstGeom prst="rect">
              <a:avLst/>
            </a:prstGeom>
            <a:noFill/>
            <a:ln w="9525">
              <a:noFill/>
            </a:ln>
          </p:spPr>
          <p:txBody>
            <a:bodyPr anchor="ctr" anchorCtr="0">
              <a:spAutoFit/>
            </a:bodyPr>
            <a:lstStyle/>
            <a:p>
              <a:pPr eaLnBrk="0" hangingPunct="0">
                <a:spcBef>
                  <a:spcPct val="50000"/>
                </a:spcBef>
              </a:pPr>
              <a:r>
                <a:rPr lang="en-US" altLang="zh-CN" b="1" dirty="0">
                  <a:solidFill>
                    <a:srgbClr val="990000"/>
                  </a:solidFill>
                  <a:latin typeface="Times New Roman" panose="02020603050405020304" pitchFamily="18" charset="0"/>
                </a:rPr>
                <a:t>3. </a:t>
              </a:r>
              <a:r>
                <a:rPr lang="zh-CN" altLang="en-US" b="1" dirty="0">
                  <a:solidFill>
                    <a:srgbClr val="990000"/>
                  </a:solidFill>
                  <a:latin typeface="Times New Roman" panose="02020603050405020304" pitchFamily="18" charset="0"/>
                </a:rPr>
                <a:t>路径</a:t>
              </a:r>
              <a:r>
                <a:rPr lang="en-US" altLang="zh-CN" b="1" dirty="0">
                  <a:solidFill>
                    <a:srgbClr val="990000"/>
                  </a:solidFill>
                  <a:latin typeface="Times New Roman" panose="02020603050405020304" pitchFamily="18" charset="0"/>
                </a:rPr>
                <a:t>(path)</a:t>
              </a:r>
              <a:r>
                <a:rPr lang="zh-CN" altLang="en-US" b="1" dirty="0">
                  <a:solidFill>
                    <a:srgbClr val="990000"/>
                  </a:solidFill>
                  <a:latin typeface="Times New Roman" panose="02020603050405020304" pitchFamily="18" charset="0"/>
                </a:rPr>
                <a:t>：</a:t>
              </a:r>
              <a:endParaRPr lang="zh-CN" altLang="en-US" sz="2400" b="1" dirty="0">
                <a:latin typeface="Times New Roman" panose="02020603050405020304" pitchFamily="18" charset="0"/>
              </a:endParaRPr>
            </a:p>
          </p:txBody>
        </p:sp>
        <p:sp>
          <p:nvSpPr>
            <p:cNvPr id="101383" name="Text Box 7"/>
            <p:cNvSpPr txBox="1"/>
            <p:nvPr/>
          </p:nvSpPr>
          <p:spPr>
            <a:xfrm>
              <a:off x="0" y="3203"/>
              <a:ext cx="1968" cy="327"/>
            </a:xfrm>
            <a:prstGeom prst="rect">
              <a:avLst/>
            </a:prstGeom>
            <a:noFill/>
            <a:ln w="9525">
              <a:noFill/>
            </a:ln>
          </p:spPr>
          <p:txBody>
            <a:bodyPr anchor="ctr" anchorCtr="0">
              <a:spAutoFit/>
            </a:bodyPr>
            <a:lstStyle/>
            <a:p>
              <a:pPr eaLnBrk="0" hangingPunct="0">
                <a:spcBef>
                  <a:spcPct val="50000"/>
                </a:spcBef>
              </a:pPr>
              <a:r>
                <a:rPr lang="en-US" altLang="zh-CN" b="1" dirty="0">
                  <a:solidFill>
                    <a:srgbClr val="990000"/>
                  </a:solidFill>
                  <a:latin typeface="Times New Roman" panose="02020603050405020304" pitchFamily="18" charset="0"/>
                </a:rPr>
                <a:t>5. </a:t>
              </a:r>
              <a:r>
                <a:rPr lang="zh-CN" altLang="en-US" b="1" dirty="0">
                  <a:solidFill>
                    <a:srgbClr val="990000"/>
                  </a:solidFill>
                  <a:latin typeface="Times New Roman" panose="02020603050405020304" pitchFamily="18" charset="0"/>
                </a:rPr>
                <a:t>网孔</a:t>
              </a:r>
              <a:r>
                <a:rPr lang="en-US" altLang="zh-CN" b="1" dirty="0">
                  <a:solidFill>
                    <a:srgbClr val="990000"/>
                  </a:solidFill>
                  <a:latin typeface="Times New Roman" panose="02020603050405020304" pitchFamily="18" charset="0"/>
                </a:rPr>
                <a:t>(mesh)</a:t>
              </a:r>
              <a:r>
                <a:rPr lang="zh-CN" altLang="en-US" b="1" dirty="0">
                  <a:solidFill>
                    <a:srgbClr val="990000"/>
                  </a:solidFill>
                  <a:latin typeface="Times New Roman" panose="02020603050405020304" pitchFamily="18" charset="0"/>
                </a:rPr>
                <a:t>：</a:t>
              </a:r>
              <a:endParaRPr lang="zh-CN" altLang="en-US" sz="2400" b="1" dirty="0">
                <a:latin typeface="Times New Roman" panose="02020603050405020304" pitchFamily="18" charset="0"/>
              </a:endParaRPr>
            </a:p>
          </p:txBody>
        </p:sp>
        <p:sp>
          <p:nvSpPr>
            <p:cNvPr id="101385" name="Rectangle 9"/>
            <p:cNvSpPr/>
            <p:nvPr/>
          </p:nvSpPr>
          <p:spPr>
            <a:xfrm>
              <a:off x="1560" y="1667"/>
              <a:ext cx="3631" cy="288"/>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支路的连接点称为结点。                             </a:t>
              </a:r>
              <a:endParaRPr lang="zh-CN" altLang="en-US" sz="2400" b="1" dirty="0">
                <a:latin typeface="Times New Roman" panose="02020603050405020304" pitchFamily="18" charset="0"/>
              </a:endParaRPr>
            </a:p>
          </p:txBody>
        </p:sp>
        <p:sp>
          <p:nvSpPr>
            <p:cNvPr id="101386" name="Rectangle 10"/>
            <p:cNvSpPr/>
            <p:nvPr/>
          </p:nvSpPr>
          <p:spPr>
            <a:xfrm>
              <a:off x="1536" y="2147"/>
              <a:ext cx="3590" cy="288"/>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两结点间的一条通路。路径由支路构成。</a:t>
              </a:r>
              <a:endParaRPr lang="zh-CN" altLang="en-US" sz="2400" b="1" dirty="0">
                <a:latin typeface="Times New Roman" panose="02020603050405020304" pitchFamily="18" charset="0"/>
              </a:endParaRPr>
            </a:p>
          </p:txBody>
        </p:sp>
        <p:sp>
          <p:nvSpPr>
            <p:cNvPr id="101387" name="Rectangle 11"/>
            <p:cNvSpPr/>
            <p:nvPr/>
          </p:nvSpPr>
          <p:spPr>
            <a:xfrm>
              <a:off x="1536" y="2675"/>
              <a:ext cx="2431" cy="288"/>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由支路组成的闭合路径。    </a:t>
              </a:r>
              <a:endParaRPr lang="zh-CN" altLang="en-US" sz="2400" b="1" dirty="0">
                <a:latin typeface="Times New Roman" panose="02020603050405020304" pitchFamily="18" charset="0"/>
              </a:endParaRPr>
            </a:p>
          </p:txBody>
        </p:sp>
      </p:grpSp>
      <p:pic>
        <p:nvPicPr>
          <p:cNvPr id="3" name="图片 2"/>
          <p:cNvPicPr>
            <a:picLocks noChangeAspect="1"/>
          </p:cNvPicPr>
          <p:nvPr/>
        </p:nvPicPr>
        <p:blipFill>
          <a:blip r:embed="rId1"/>
          <a:stretch>
            <a:fillRect/>
          </a:stretch>
        </p:blipFill>
        <p:spPr>
          <a:xfrm>
            <a:off x="1951212" y="156123"/>
            <a:ext cx="3606834" cy="2087288"/>
          </a:xfrm>
          <a:prstGeom prst="rect">
            <a:avLst/>
          </a:prstGeom>
        </p:spPr>
      </p:pic>
    </p:spTree>
  </p:cSld>
  <p:clrMapOvr>
    <a:masterClrMapping/>
  </p:clrMapOvr>
  <p:transition>
    <p:random/>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ext Box 2"/>
          <p:cNvSpPr txBox="1"/>
          <p:nvPr/>
        </p:nvSpPr>
        <p:spPr>
          <a:xfrm>
            <a:off x="695325" y="260350"/>
            <a:ext cx="7054850" cy="2835275"/>
          </a:xfrm>
          <a:prstGeom prst="rect">
            <a:avLst/>
          </a:prstGeom>
          <a:noFill/>
          <a:ln w="9525">
            <a:noFill/>
          </a:ln>
        </p:spPr>
        <p:txBody>
          <a:bodyPr>
            <a:spAutoFit/>
          </a:bodyPr>
          <a:lstStyle/>
          <a:p>
            <a:pPr marL="457200" indent="-457200" eaLnBrk="0" hangingPunct="0">
              <a:spcBef>
                <a:spcPct val="50000"/>
              </a:spcBef>
              <a:buFont typeface="Arial" panose="020B0604020202020204" pitchFamily="34" charset="0"/>
              <a:buAutoNum type="arabicPeriod"/>
            </a:pPr>
            <a:r>
              <a:rPr lang="zh-CN" altLang="en-US" sz="2400" b="1" dirty="0">
                <a:solidFill>
                  <a:schemeClr val="tx1"/>
                </a:solidFill>
                <a:latin typeface="Times New Roman" panose="02020603050405020304" pitchFamily="18" charset="0"/>
              </a:rPr>
              <a:t>支路：电路中流过同一电流的分支。</a:t>
            </a:r>
            <a:endParaRPr lang="zh-CN" altLang="en-US" sz="2400" b="1" dirty="0">
              <a:solidFill>
                <a:schemeClr val="tx1"/>
              </a:solidFill>
              <a:latin typeface="Times New Roman" panose="02020603050405020304" pitchFamily="18" charset="0"/>
            </a:endParaRPr>
          </a:p>
          <a:p>
            <a:pPr marL="457200" indent="-457200" eaLnBrk="0" hangingPunct="0">
              <a:spcBef>
                <a:spcPct val="50000"/>
              </a:spcBef>
              <a:buFont typeface="Arial" panose="020B0604020202020204" pitchFamily="34" charset="0"/>
              <a:buAutoNum type="arabicPeriod" startAt="2"/>
            </a:pPr>
            <a:r>
              <a:rPr lang="zh-CN" altLang="en-US" sz="2400" b="1" dirty="0">
                <a:solidFill>
                  <a:schemeClr val="tx1"/>
                </a:solidFill>
                <a:latin typeface="Times New Roman" panose="02020603050405020304" pitchFamily="18" charset="0"/>
              </a:rPr>
              <a:t>结点（节点）：</a:t>
            </a:r>
            <a:r>
              <a:rPr lang="zh-CN" altLang="en-US" sz="2400" b="1" dirty="0">
                <a:latin typeface="Times New Roman" panose="02020603050405020304" pitchFamily="18" charset="0"/>
              </a:rPr>
              <a:t>支路的连接点称为结点</a:t>
            </a:r>
            <a:endParaRPr lang="zh-CN" altLang="en-US" sz="2400" b="1" dirty="0">
              <a:latin typeface="Times New Roman" panose="02020603050405020304" pitchFamily="18" charset="0"/>
            </a:endParaRPr>
          </a:p>
          <a:p>
            <a:pPr marL="457200" indent="-457200" eaLnBrk="0" hangingPunct="0">
              <a:spcBef>
                <a:spcPct val="50000"/>
              </a:spcBef>
              <a:buNone/>
            </a:pPr>
            <a:r>
              <a:rPr lang="zh-CN" altLang="en-US" sz="2400" b="1" dirty="0">
                <a:solidFill>
                  <a:schemeClr val="tx1"/>
                </a:solidFill>
                <a:latin typeface="Times New Roman" panose="02020603050405020304" pitchFamily="18" charset="0"/>
              </a:rPr>
              <a:t>3.  回路：电路中任一闭合路径。</a:t>
            </a:r>
            <a:endParaRPr lang="zh-CN" altLang="en-US" sz="2400" b="1" dirty="0">
              <a:solidFill>
                <a:schemeClr val="tx1"/>
              </a:solidFill>
              <a:latin typeface="Times New Roman" panose="02020603050405020304" pitchFamily="18" charset="0"/>
            </a:endParaRPr>
          </a:p>
          <a:p>
            <a:pPr marL="457200" indent="-457200" eaLnBrk="0" hangingPunct="0">
              <a:spcBef>
                <a:spcPct val="50000"/>
              </a:spcBef>
              <a:buNone/>
            </a:pPr>
            <a:r>
              <a:rPr lang="zh-CN" altLang="en-US" sz="2400" b="1" dirty="0">
                <a:solidFill>
                  <a:srgbClr val="FF0033"/>
                </a:solidFill>
                <a:latin typeface="Times New Roman" panose="02020603050405020304" pitchFamily="18" charset="0"/>
              </a:rPr>
              <a:t>4、网孔：</a:t>
            </a:r>
            <a:r>
              <a:rPr lang="zh-CN" altLang="en-US" sz="2400" b="1" dirty="0">
                <a:solidFill>
                  <a:srgbClr val="FF3300"/>
                </a:solidFill>
                <a:latin typeface="Times New Roman" panose="02020603050405020304" pitchFamily="18" charset="0"/>
              </a:rPr>
              <a:t>平面电路</a:t>
            </a:r>
            <a:r>
              <a:rPr lang="zh-CN" altLang="en-US" sz="2400" b="1" dirty="0">
                <a:solidFill>
                  <a:schemeClr val="tx1"/>
                </a:solidFill>
                <a:latin typeface="Times New Roman" panose="02020603050405020304" pitchFamily="18" charset="0"/>
              </a:rPr>
              <a:t>中自然的“孔”即为网孔。它限定的区域内不再有支路。网孔是回路，但回路不一定是网孔</a:t>
            </a:r>
            <a:endParaRPr lang="zh-CN" altLang="en-US" sz="2400" b="1" dirty="0">
              <a:solidFill>
                <a:schemeClr val="tx1"/>
              </a:solidFill>
              <a:latin typeface="Times New Roman" panose="02020603050405020304" pitchFamily="18" charset="0"/>
            </a:endParaRPr>
          </a:p>
        </p:txBody>
      </p:sp>
      <p:grpSp>
        <p:nvGrpSpPr>
          <p:cNvPr id="2" name="Group 3"/>
          <p:cNvGrpSpPr/>
          <p:nvPr/>
        </p:nvGrpSpPr>
        <p:grpSpPr>
          <a:xfrm>
            <a:off x="1112838" y="2906713"/>
            <a:ext cx="5940425" cy="2741612"/>
            <a:chOff x="0" y="0"/>
            <a:chExt cx="3742" cy="1727"/>
          </a:xfrm>
        </p:grpSpPr>
        <p:sp>
          <p:nvSpPr>
            <p:cNvPr id="102428" name="Rectangle 4"/>
            <p:cNvSpPr/>
            <p:nvPr/>
          </p:nvSpPr>
          <p:spPr>
            <a:xfrm>
              <a:off x="0" y="714"/>
              <a:ext cx="282" cy="258"/>
            </a:xfrm>
            <a:prstGeom prst="rect">
              <a:avLst/>
            </a:prstGeom>
            <a:noFill/>
            <a:ln w="12700" cap="flat" cmpd="sng">
              <a:solidFill>
                <a:schemeClr val="bg1"/>
              </a:solidFill>
              <a:prstDash val="solid"/>
              <a:miter/>
              <a:headEnd type="none" w="med" len="med"/>
              <a:tailEnd type="none" w="med" len="med"/>
            </a:ln>
          </p:spPr>
          <p:txBody>
            <a:bodyPr wrap="none" lIns="92075" tIns="46038" rIns="92075" bIns="46038">
              <a:spAutoFit/>
            </a:bodyPr>
            <a:lstStyle/>
            <a:p>
              <a:pPr eaLnBrk="0" hangingPunct="0"/>
              <a:r>
                <a:rPr lang="en-US" altLang="zh-CN" sz="2000" b="1" i="1" dirty="0">
                  <a:solidFill>
                    <a:schemeClr val="tx1"/>
                  </a:solidFill>
                  <a:latin typeface="Times New Roman" panose="02020603050405020304" pitchFamily="18" charset="0"/>
                </a:rPr>
                <a:t>E</a:t>
              </a:r>
              <a:r>
                <a:rPr lang="en-US" altLang="zh-CN" sz="2000" b="1" baseline="-25000" dirty="0">
                  <a:solidFill>
                    <a:schemeClr val="tx1"/>
                  </a:solidFill>
                  <a:latin typeface="Times New Roman" panose="02020603050405020304" pitchFamily="18" charset="0"/>
                </a:rPr>
                <a:t>1</a:t>
              </a:r>
              <a:endParaRPr lang="en-US" altLang="zh-CN" sz="2000" b="1" i="1" dirty="0">
                <a:solidFill>
                  <a:schemeClr val="tx1"/>
                </a:solidFill>
                <a:latin typeface="Times New Roman" panose="02020603050405020304" pitchFamily="18" charset="0"/>
              </a:endParaRPr>
            </a:p>
          </p:txBody>
        </p:sp>
        <p:sp>
          <p:nvSpPr>
            <p:cNvPr id="102429" name="Text Box 5"/>
            <p:cNvSpPr txBox="1"/>
            <p:nvPr/>
          </p:nvSpPr>
          <p:spPr>
            <a:xfrm>
              <a:off x="1197" y="0"/>
              <a:ext cx="222" cy="250"/>
            </a:xfrm>
            <a:prstGeom prst="rect">
              <a:avLst/>
            </a:prstGeom>
            <a:noFill/>
            <a:ln w="9525">
              <a:noFill/>
            </a:ln>
          </p:spPr>
          <p:txBody>
            <a:bodyPr wrap="none">
              <a:spAutoFit/>
            </a:bodyPr>
            <a:lstStyle/>
            <a:p>
              <a:pPr eaLnBrk="0" hangingPunct="0"/>
              <a:r>
                <a:rPr lang="en-US" altLang="zh-CN" sz="2000" b="1" i="1" dirty="0">
                  <a:solidFill>
                    <a:schemeClr val="tx1"/>
                  </a:solidFill>
                  <a:latin typeface="Times New Roman" panose="02020603050405020304" pitchFamily="18" charset="0"/>
                </a:rPr>
                <a:t>A</a:t>
              </a:r>
              <a:endParaRPr lang="en-US" altLang="zh-CN" sz="2000" b="1" i="1" dirty="0">
                <a:solidFill>
                  <a:schemeClr val="tx1"/>
                </a:solidFill>
                <a:latin typeface="Times New Roman" panose="02020603050405020304" pitchFamily="18" charset="0"/>
              </a:endParaRPr>
            </a:p>
          </p:txBody>
        </p:sp>
        <p:sp>
          <p:nvSpPr>
            <p:cNvPr id="102430" name="Text Box 6"/>
            <p:cNvSpPr txBox="1"/>
            <p:nvPr/>
          </p:nvSpPr>
          <p:spPr>
            <a:xfrm>
              <a:off x="2241" y="11"/>
              <a:ext cx="224" cy="250"/>
            </a:xfrm>
            <a:prstGeom prst="rect">
              <a:avLst/>
            </a:prstGeom>
            <a:noFill/>
            <a:ln w="9525">
              <a:noFill/>
            </a:ln>
          </p:spPr>
          <p:txBody>
            <a:bodyPr wrap="none">
              <a:spAutoFit/>
            </a:bodyPr>
            <a:lstStyle/>
            <a:p>
              <a:pPr eaLnBrk="0" hangingPunct="0"/>
              <a:r>
                <a:rPr lang="en-US" altLang="zh-CN" sz="2000" b="1" i="1" dirty="0">
                  <a:solidFill>
                    <a:schemeClr val="tx1"/>
                  </a:solidFill>
                  <a:latin typeface="Times New Roman" panose="02020603050405020304" pitchFamily="18" charset="0"/>
                </a:rPr>
                <a:t>B</a:t>
              </a:r>
              <a:endParaRPr lang="en-US" altLang="zh-CN" sz="2000" b="1" i="1" dirty="0">
                <a:solidFill>
                  <a:schemeClr val="tx1"/>
                </a:solidFill>
                <a:latin typeface="Times New Roman" panose="02020603050405020304" pitchFamily="18" charset="0"/>
              </a:endParaRPr>
            </a:p>
          </p:txBody>
        </p:sp>
        <p:sp>
          <p:nvSpPr>
            <p:cNvPr id="102431" name="Rectangle 7"/>
            <p:cNvSpPr/>
            <p:nvPr/>
          </p:nvSpPr>
          <p:spPr>
            <a:xfrm>
              <a:off x="1638" y="407"/>
              <a:ext cx="224" cy="250"/>
            </a:xfrm>
            <a:prstGeom prst="rect">
              <a:avLst/>
            </a:prstGeom>
            <a:noFill/>
            <a:ln w="9525">
              <a:noFill/>
            </a:ln>
          </p:spPr>
          <p:txBody>
            <a:bodyPr wrap="none" lIns="92075" tIns="46038" rIns="92075" bIns="46038">
              <a:spAutoFit/>
            </a:bodyPr>
            <a:lstStyle/>
            <a:p>
              <a:pPr eaLnBrk="0" hangingPunct="0"/>
              <a:r>
                <a:rPr lang="en-US" altLang="zh-CN" sz="2000" b="1" i="1" dirty="0">
                  <a:solidFill>
                    <a:schemeClr val="tx1"/>
                  </a:solidFill>
                  <a:latin typeface="Times New Roman" panose="02020603050405020304" pitchFamily="18" charset="0"/>
                </a:rPr>
                <a:t>R</a:t>
              </a:r>
              <a:endParaRPr lang="en-US" altLang="zh-CN" sz="2000" b="1" i="1" dirty="0">
                <a:solidFill>
                  <a:schemeClr val="tx1"/>
                </a:solidFill>
                <a:latin typeface="Times New Roman" panose="02020603050405020304" pitchFamily="18" charset="0"/>
              </a:endParaRPr>
            </a:p>
          </p:txBody>
        </p:sp>
        <p:sp>
          <p:nvSpPr>
            <p:cNvPr id="102432" name="Rectangle 8"/>
            <p:cNvSpPr/>
            <p:nvPr/>
          </p:nvSpPr>
          <p:spPr>
            <a:xfrm>
              <a:off x="3458" y="748"/>
              <a:ext cx="284" cy="259"/>
            </a:xfrm>
            <a:prstGeom prst="rect">
              <a:avLst/>
            </a:prstGeom>
            <a:noFill/>
            <a:ln w="12700" cap="flat" cmpd="sng">
              <a:solidFill>
                <a:schemeClr val="bg1"/>
              </a:solidFill>
              <a:prstDash val="solid"/>
              <a:miter/>
              <a:headEnd type="none" w="med" len="med"/>
              <a:tailEnd type="none" w="med" len="med"/>
            </a:ln>
          </p:spPr>
          <p:txBody>
            <a:bodyPr wrap="none" lIns="92075" tIns="46038" rIns="92075" bIns="46038">
              <a:spAutoFit/>
            </a:bodyPr>
            <a:lstStyle/>
            <a:p>
              <a:pPr eaLnBrk="0" hangingPunct="0"/>
              <a:r>
                <a:rPr lang="en-US" altLang="zh-CN" sz="2000" b="1" i="1" dirty="0">
                  <a:solidFill>
                    <a:schemeClr val="tx1"/>
                  </a:solidFill>
                  <a:latin typeface="Times New Roman" panose="02020603050405020304" pitchFamily="18" charset="0"/>
                </a:rPr>
                <a:t>E</a:t>
              </a:r>
              <a:r>
                <a:rPr lang="en-US" altLang="zh-CN" sz="2000" b="1" baseline="-25000" dirty="0">
                  <a:solidFill>
                    <a:schemeClr val="tx1"/>
                  </a:solidFill>
                  <a:latin typeface="Times New Roman" panose="02020603050405020304" pitchFamily="18" charset="0"/>
                </a:rPr>
                <a:t>2</a:t>
              </a:r>
              <a:endParaRPr lang="en-US" altLang="zh-CN" sz="2000" b="1" i="1" dirty="0">
                <a:solidFill>
                  <a:schemeClr val="tx1"/>
                </a:solidFill>
                <a:latin typeface="Times New Roman" panose="02020603050405020304" pitchFamily="18" charset="0"/>
              </a:endParaRPr>
            </a:p>
          </p:txBody>
        </p:sp>
        <p:grpSp>
          <p:nvGrpSpPr>
            <p:cNvPr id="102433" name="Group 9"/>
            <p:cNvGrpSpPr/>
            <p:nvPr/>
          </p:nvGrpSpPr>
          <p:grpSpPr>
            <a:xfrm>
              <a:off x="254" y="293"/>
              <a:ext cx="3233" cy="1105"/>
              <a:chOff x="0" y="0"/>
              <a:chExt cx="1995" cy="706"/>
            </a:xfrm>
          </p:grpSpPr>
          <p:sp>
            <p:nvSpPr>
              <p:cNvPr id="102436" name="Oval 10"/>
              <p:cNvSpPr/>
              <p:nvPr/>
            </p:nvSpPr>
            <p:spPr>
              <a:xfrm>
                <a:off x="34" y="264"/>
                <a:ext cx="180" cy="189"/>
              </a:xfrm>
              <a:prstGeom prst="ellipse">
                <a:avLst/>
              </a:prstGeom>
              <a:solidFill>
                <a:srgbClr val="66FF33"/>
              </a:solidFill>
              <a:ln w="28575" cap="flat" cmpd="sng">
                <a:solidFill>
                  <a:schemeClr val="tx1"/>
                </a:solidFill>
                <a:prstDash val="solid"/>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sp>
            <p:nvSpPr>
              <p:cNvPr id="102437" name="Line 11"/>
              <p:cNvSpPr/>
              <p:nvPr/>
            </p:nvSpPr>
            <p:spPr>
              <a:xfrm>
                <a:off x="127" y="27"/>
                <a:ext cx="0" cy="663"/>
              </a:xfrm>
              <a:prstGeom prst="line">
                <a:avLst/>
              </a:prstGeom>
              <a:ln w="28575" cap="flat" cmpd="sng">
                <a:solidFill>
                  <a:schemeClr val="tx1"/>
                </a:solidFill>
                <a:prstDash val="solid"/>
                <a:headEnd type="none" w="med" len="med"/>
                <a:tailEnd type="none" w="med" len="med"/>
              </a:ln>
            </p:spPr>
            <p:txBody>
              <a:bodyPr/>
              <a:lstStyle/>
              <a:p>
                <a:endParaRPr lang="zh-CN" altLang="en-US"/>
              </a:p>
            </p:txBody>
          </p:sp>
          <p:sp>
            <p:nvSpPr>
              <p:cNvPr id="102438" name="Line 12"/>
              <p:cNvSpPr/>
              <p:nvPr/>
            </p:nvSpPr>
            <p:spPr>
              <a:xfrm flipV="1">
                <a:off x="0" y="233"/>
                <a:ext cx="0" cy="273"/>
              </a:xfrm>
              <a:prstGeom prst="line">
                <a:avLst/>
              </a:prstGeom>
              <a:ln w="28575" cap="flat" cmpd="sng">
                <a:solidFill>
                  <a:schemeClr val="tx1"/>
                </a:solidFill>
                <a:prstDash val="solid"/>
                <a:headEnd type="none" w="med" len="med"/>
                <a:tailEnd type="stealth" w="med" len="med"/>
              </a:ln>
            </p:spPr>
            <p:txBody>
              <a:bodyPr/>
              <a:lstStyle/>
              <a:p>
                <a:endParaRPr lang="zh-CN" altLang="en-US"/>
              </a:p>
            </p:txBody>
          </p:sp>
          <p:sp>
            <p:nvSpPr>
              <p:cNvPr id="102439" name="Line 13"/>
              <p:cNvSpPr/>
              <p:nvPr/>
            </p:nvSpPr>
            <p:spPr>
              <a:xfrm>
                <a:off x="698" y="27"/>
                <a:ext cx="0" cy="663"/>
              </a:xfrm>
              <a:prstGeom prst="line">
                <a:avLst/>
              </a:prstGeom>
              <a:ln w="28575" cap="flat" cmpd="sng">
                <a:solidFill>
                  <a:schemeClr val="tx1"/>
                </a:solidFill>
                <a:prstDash val="solid"/>
                <a:headEnd type="none" w="med" len="med"/>
                <a:tailEnd type="none" w="med" len="med"/>
              </a:ln>
            </p:spPr>
            <p:txBody>
              <a:bodyPr/>
              <a:lstStyle/>
              <a:p>
                <a:endParaRPr lang="zh-CN" altLang="en-US"/>
              </a:p>
            </p:txBody>
          </p:sp>
          <p:sp>
            <p:nvSpPr>
              <p:cNvPr id="102440" name="Rectangle 14"/>
              <p:cNvSpPr/>
              <p:nvPr/>
            </p:nvSpPr>
            <p:spPr>
              <a:xfrm>
                <a:off x="669" y="267"/>
                <a:ext cx="63" cy="198"/>
              </a:xfrm>
              <a:prstGeom prst="rect">
                <a:avLst/>
              </a:prstGeom>
              <a:solidFill>
                <a:srgbClr val="66FF33"/>
              </a:solidFill>
              <a:ln w="28575" cap="flat" cmpd="sng">
                <a:solidFill>
                  <a:schemeClr val="tx1"/>
                </a:solidFill>
                <a:prstDash val="solid"/>
                <a:miter/>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sp>
            <p:nvSpPr>
              <p:cNvPr id="102441" name="Line 15"/>
              <p:cNvSpPr/>
              <p:nvPr/>
            </p:nvSpPr>
            <p:spPr>
              <a:xfrm flipH="1">
                <a:off x="126" y="33"/>
                <a:ext cx="572" cy="0"/>
              </a:xfrm>
              <a:prstGeom prst="line">
                <a:avLst/>
              </a:prstGeom>
              <a:ln w="28575" cap="flat" cmpd="sng">
                <a:solidFill>
                  <a:schemeClr val="tx1"/>
                </a:solidFill>
                <a:prstDash val="solid"/>
                <a:headEnd type="none" w="med" len="med"/>
                <a:tailEnd type="none" w="med" len="med"/>
              </a:ln>
            </p:spPr>
            <p:txBody>
              <a:bodyPr/>
              <a:lstStyle/>
              <a:p>
                <a:endParaRPr lang="zh-CN" altLang="en-US"/>
              </a:p>
            </p:txBody>
          </p:sp>
          <p:sp>
            <p:nvSpPr>
              <p:cNvPr id="102442" name="Rectangle 16"/>
              <p:cNvSpPr/>
              <p:nvPr/>
            </p:nvSpPr>
            <p:spPr>
              <a:xfrm>
                <a:off x="297" y="0"/>
                <a:ext cx="184" cy="75"/>
              </a:xfrm>
              <a:prstGeom prst="rect">
                <a:avLst/>
              </a:prstGeom>
              <a:solidFill>
                <a:srgbClr val="66FF33"/>
              </a:solidFill>
              <a:ln w="28575" cap="flat" cmpd="sng">
                <a:solidFill>
                  <a:schemeClr val="tx1"/>
                </a:solidFill>
                <a:prstDash val="solid"/>
                <a:miter/>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sp>
            <p:nvSpPr>
              <p:cNvPr id="102443" name="Line 17"/>
              <p:cNvSpPr/>
              <p:nvPr/>
            </p:nvSpPr>
            <p:spPr>
              <a:xfrm flipH="1">
                <a:off x="683" y="33"/>
                <a:ext cx="586" cy="0"/>
              </a:xfrm>
              <a:prstGeom prst="line">
                <a:avLst/>
              </a:prstGeom>
              <a:ln w="28575" cap="flat" cmpd="sng">
                <a:solidFill>
                  <a:schemeClr val="tx1"/>
                </a:solidFill>
                <a:prstDash val="solid"/>
                <a:headEnd type="none" w="med" len="med"/>
                <a:tailEnd type="none" w="med" len="med"/>
              </a:ln>
            </p:spPr>
            <p:txBody>
              <a:bodyPr/>
              <a:lstStyle/>
              <a:p>
                <a:endParaRPr lang="zh-CN" altLang="en-US"/>
              </a:p>
            </p:txBody>
          </p:sp>
          <p:sp>
            <p:nvSpPr>
              <p:cNvPr id="102444" name="Rectangle 18"/>
              <p:cNvSpPr/>
              <p:nvPr/>
            </p:nvSpPr>
            <p:spPr>
              <a:xfrm>
                <a:off x="891" y="0"/>
                <a:ext cx="184" cy="68"/>
              </a:xfrm>
              <a:prstGeom prst="rect">
                <a:avLst/>
              </a:prstGeom>
              <a:solidFill>
                <a:srgbClr val="66FF33"/>
              </a:solidFill>
              <a:ln w="28575" cap="flat" cmpd="sng">
                <a:solidFill>
                  <a:schemeClr val="tx1"/>
                </a:solidFill>
                <a:prstDash val="solid"/>
                <a:miter/>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sp>
            <p:nvSpPr>
              <p:cNvPr id="102445" name="Line 19"/>
              <p:cNvSpPr/>
              <p:nvPr/>
            </p:nvSpPr>
            <p:spPr>
              <a:xfrm>
                <a:off x="1302" y="27"/>
                <a:ext cx="0" cy="663"/>
              </a:xfrm>
              <a:prstGeom prst="line">
                <a:avLst/>
              </a:prstGeom>
              <a:ln w="28575" cap="flat" cmpd="sng">
                <a:solidFill>
                  <a:schemeClr val="tx1"/>
                </a:solidFill>
                <a:prstDash val="solid"/>
                <a:headEnd type="none" w="med" len="med"/>
                <a:tailEnd type="none" w="med" len="med"/>
              </a:ln>
            </p:spPr>
            <p:txBody>
              <a:bodyPr/>
              <a:lstStyle/>
              <a:p>
                <a:endParaRPr lang="zh-CN" altLang="en-US"/>
              </a:p>
            </p:txBody>
          </p:sp>
          <p:sp>
            <p:nvSpPr>
              <p:cNvPr id="102446" name="Rectangle 20"/>
              <p:cNvSpPr/>
              <p:nvPr/>
            </p:nvSpPr>
            <p:spPr>
              <a:xfrm>
                <a:off x="1273" y="247"/>
                <a:ext cx="57" cy="191"/>
              </a:xfrm>
              <a:prstGeom prst="rect">
                <a:avLst/>
              </a:prstGeom>
              <a:solidFill>
                <a:srgbClr val="66FF33"/>
              </a:solidFill>
              <a:ln w="28575" cap="flat" cmpd="sng">
                <a:solidFill>
                  <a:schemeClr val="tx1"/>
                </a:solidFill>
                <a:prstDash val="solid"/>
                <a:miter/>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sp>
            <p:nvSpPr>
              <p:cNvPr id="102447" name="Oval 21"/>
              <p:cNvSpPr/>
              <p:nvPr/>
            </p:nvSpPr>
            <p:spPr>
              <a:xfrm>
                <a:off x="1741" y="264"/>
                <a:ext cx="200" cy="189"/>
              </a:xfrm>
              <a:prstGeom prst="ellipse">
                <a:avLst/>
              </a:prstGeom>
              <a:solidFill>
                <a:srgbClr val="66FF33"/>
              </a:solidFill>
              <a:ln w="28575" cap="flat" cmpd="sng">
                <a:solidFill>
                  <a:schemeClr val="tx1"/>
                </a:solidFill>
                <a:prstDash val="solid"/>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sp>
            <p:nvSpPr>
              <p:cNvPr id="102448" name="Line 22"/>
              <p:cNvSpPr/>
              <p:nvPr/>
            </p:nvSpPr>
            <p:spPr>
              <a:xfrm>
                <a:off x="1840" y="27"/>
                <a:ext cx="0" cy="663"/>
              </a:xfrm>
              <a:prstGeom prst="line">
                <a:avLst/>
              </a:prstGeom>
              <a:ln w="28575" cap="flat" cmpd="sng">
                <a:solidFill>
                  <a:schemeClr val="tx1"/>
                </a:solidFill>
                <a:prstDash val="solid"/>
                <a:headEnd type="none" w="med" len="med"/>
                <a:tailEnd type="none" w="med" len="med"/>
              </a:ln>
            </p:spPr>
            <p:txBody>
              <a:bodyPr/>
              <a:lstStyle/>
              <a:p>
                <a:endParaRPr lang="zh-CN" altLang="en-US"/>
              </a:p>
            </p:txBody>
          </p:sp>
          <p:sp>
            <p:nvSpPr>
              <p:cNvPr id="102449" name="Line 23"/>
              <p:cNvSpPr/>
              <p:nvPr/>
            </p:nvSpPr>
            <p:spPr>
              <a:xfrm flipV="1">
                <a:off x="1995" y="215"/>
                <a:ext cx="0" cy="273"/>
              </a:xfrm>
              <a:prstGeom prst="line">
                <a:avLst/>
              </a:prstGeom>
              <a:ln w="28575" cap="flat" cmpd="sng">
                <a:solidFill>
                  <a:schemeClr val="tx1"/>
                </a:solidFill>
                <a:prstDash val="solid"/>
                <a:headEnd type="none" w="med" len="med"/>
                <a:tailEnd type="stealth" w="med" len="med"/>
              </a:ln>
            </p:spPr>
            <p:txBody>
              <a:bodyPr/>
              <a:lstStyle/>
              <a:p>
                <a:endParaRPr lang="zh-CN" altLang="en-US"/>
              </a:p>
            </p:txBody>
          </p:sp>
          <p:sp>
            <p:nvSpPr>
              <p:cNvPr id="102450" name="Line 24"/>
              <p:cNvSpPr/>
              <p:nvPr/>
            </p:nvSpPr>
            <p:spPr>
              <a:xfrm>
                <a:off x="127" y="690"/>
                <a:ext cx="1713" cy="0"/>
              </a:xfrm>
              <a:prstGeom prst="line">
                <a:avLst/>
              </a:prstGeom>
              <a:ln w="28575" cap="flat" cmpd="sng">
                <a:solidFill>
                  <a:schemeClr val="tx1"/>
                </a:solidFill>
                <a:prstDash val="solid"/>
                <a:headEnd type="none" w="med" len="med"/>
                <a:tailEnd type="none" w="med" len="med"/>
              </a:ln>
            </p:spPr>
            <p:txBody>
              <a:bodyPr/>
              <a:lstStyle/>
              <a:p>
                <a:endParaRPr lang="zh-CN" altLang="en-US"/>
              </a:p>
            </p:txBody>
          </p:sp>
          <p:sp>
            <p:nvSpPr>
              <p:cNvPr id="102451" name="Line 25"/>
              <p:cNvSpPr/>
              <p:nvPr/>
            </p:nvSpPr>
            <p:spPr>
              <a:xfrm>
                <a:off x="1269" y="34"/>
                <a:ext cx="571" cy="0"/>
              </a:xfrm>
              <a:prstGeom prst="line">
                <a:avLst/>
              </a:prstGeom>
              <a:ln w="28575" cap="flat" cmpd="sng">
                <a:solidFill>
                  <a:schemeClr val="tx1"/>
                </a:solidFill>
                <a:prstDash val="solid"/>
                <a:headEnd type="none" w="med" len="med"/>
                <a:tailEnd type="none" w="med" len="med"/>
              </a:ln>
            </p:spPr>
            <p:txBody>
              <a:bodyPr/>
              <a:lstStyle/>
              <a:p>
                <a:endParaRPr lang="zh-CN" altLang="en-US"/>
              </a:p>
            </p:txBody>
          </p:sp>
          <p:sp>
            <p:nvSpPr>
              <p:cNvPr id="102452" name="Oval 26"/>
              <p:cNvSpPr/>
              <p:nvPr/>
            </p:nvSpPr>
            <p:spPr>
              <a:xfrm>
                <a:off x="677" y="680"/>
                <a:ext cx="26" cy="26"/>
              </a:xfrm>
              <a:prstGeom prst="ellipse">
                <a:avLst/>
              </a:prstGeom>
              <a:solidFill>
                <a:srgbClr val="0000CC"/>
              </a:solidFill>
              <a:ln w="28575" cap="flat" cmpd="sng">
                <a:solidFill>
                  <a:schemeClr val="tx1"/>
                </a:solidFill>
                <a:prstDash val="solid"/>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sp>
            <p:nvSpPr>
              <p:cNvPr id="102453" name="Oval 27"/>
              <p:cNvSpPr/>
              <p:nvPr/>
            </p:nvSpPr>
            <p:spPr>
              <a:xfrm>
                <a:off x="1286" y="673"/>
                <a:ext cx="26" cy="26"/>
              </a:xfrm>
              <a:prstGeom prst="ellipse">
                <a:avLst/>
              </a:prstGeom>
              <a:solidFill>
                <a:srgbClr val="0000CC"/>
              </a:solidFill>
              <a:ln w="28575" cap="flat" cmpd="sng">
                <a:solidFill>
                  <a:schemeClr val="tx1"/>
                </a:solidFill>
                <a:prstDash val="solid"/>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sp>
            <p:nvSpPr>
              <p:cNvPr id="102454" name="Oval 28"/>
              <p:cNvSpPr/>
              <p:nvPr/>
            </p:nvSpPr>
            <p:spPr>
              <a:xfrm>
                <a:off x="1286" y="20"/>
                <a:ext cx="26" cy="27"/>
              </a:xfrm>
              <a:prstGeom prst="ellipse">
                <a:avLst/>
              </a:prstGeom>
              <a:solidFill>
                <a:srgbClr val="0000CC"/>
              </a:solidFill>
              <a:ln w="28575" cap="flat" cmpd="sng">
                <a:solidFill>
                  <a:schemeClr val="tx1"/>
                </a:solidFill>
                <a:prstDash val="solid"/>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sp>
            <p:nvSpPr>
              <p:cNvPr id="102455" name="Oval 29"/>
              <p:cNvSpPr/>
              <p:nvPr/>
            </p:nvSpPr>
            <p:spPr>
              <a:xfrm>
                <a:off x="683" y="13"/>
                <a:ext cx="26" cy="27"/>
              </a:xfrm>
              <a:prstGeom prst="ellipse">
                <a:avLst/>
              </a:prstGeom>
              <a:solidFill>
                <a:srgbClr val="0000CC"/>
              </a:solidFill>
              <a:ln w="28575" cap="flat" cmpd="sng">
                <a:solidFill>
                  <a:schemeClr val="tx1"/>
                </a:solidFill>
                <a:prstDash val="solid"/>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grpSp>
        <p:sp>
          <p:nvSpPr>
            <p:cNvPr id="102434" name="Text Box 30"/>
            <p:cNvSpPr txBox="1"/>
            <p:nvPr/>
          </p:nvSpPr>
          <p:spPr>
            <a:xfrm>
              <a:off x="1225" y="1439"/>
              <a:ext cx="249" cy="288"/>
            </a:xfrm>
            <a:prstGeom prst="rect">
              <a:avLst/>
            </a:prstGeom>
            <a:noFill/>
            <a:ln w="9525">
              <a:noFill/>
            </a:ln>
          </p:spPr>
          <p:txBody>
            <a:bodyPr>
              <a:spAutoFit/>
            </a:bodyPr>
            <a:lstStyle/>
            <a:p>
              <a:pPr eaLnBrk="0" hangingPunct="0">
                <a:spcBef>
                  <a:spcPct val="50000"/>
                </a:spcBef>
              </a:pPr>
              <a:r>
                <a:rPr lang="en-US" altLang="zh-CN" sz="2400" b="1" dirty="0">
                  <a:solidFill>
                    <a:schemeClr val="tx1"/>
                  </a:solidFill>
                  <a:latin typeface="Times New Roman" panose="02020603050405020304" pitchFamily="18" charset="0"/>
                </a:rPr>
                <a:t>C</a:t>
              </a:r>
              <a:endParaRPr lang="en-US" altLang="zh-CN" sz="2400" b="1" dirty="0">
                <a:solidFill>
                  <a:schemeClr val="tx1"/>
                </a:solidFill>
                <a:latin typeface="Times New Roman" panose="02020603050405020304" pitchFamily="18" charset="0"/>
              </a:endParaRPr>
            </a:p>
          </p:txBody>
        </p:sp>
        <p:sp>
          <p:nvSpPr>
            <p:cNvPr id="102435" name="Text Box 31"/>
            <p:cNvSpPr txBox="1"/>
            <p:nvPr/>
          </p:nvSpPr>
          <p:spPr>
            <a:xfrm>
              <a:off x="2230" y="1439"/>
              <a:ext cx="327" cy="288"/>
            </a:xfrm>
            <a:prstGeom prst="rect">
              <a:avLst/>
            </a:prstGeom>
            <a:noFill/>
            <a:ln w="9525">
              <a:noFill/>
            </a:ln>
          </p:spPr>
          <p:txBody>
            <a:bodyPr>
              <a:spAutoFit/>
            </a:bodyPr>
            <a:lstStyle/>
            <a:p>
              <a:pPr eaLnBrk="0" hangingPunct="0">
                <a:spcBef>
                  <a:spcPct val="50000"/>
                </a:spcBef>
              </a:pPr>
              <a:r>
                <a:rPr lang="en-US" altLang="zh-CN" sz="2400" b="1" dirty="0">
                  <a:solidFill>
                    <a:schemeClr val="tx1"/>
                  </a:solidFill>
                  <a:latin typeface="Times New Roman" panose="02020603050405020304" pitchFamily="18" charset="0"/>
                </a:rPr>
                <a:t>D</a:t>
              </a:r>
              <a:endParaRPr lang="en-US" altLang="zh-CN" sz="2400" b="1" dirty="0">
                <a:solidFill>
                  <a:schemeClr val="tx1"/>
                </a:solidFill>
                <a:latin typeface="Times New Roman" panose="02020603050405020304" pitchFamily="18" charset="0"/>
              </a:endParaRPr>
            </a:p>
          </p:txBody>
        </p:sp>
      </p:grpSp>
      <p:grpSp>
        <p:nvGrpSpPr>
          <p:cNvPr id="4" name="Group 32"/>
          <p:cNvGrpSpPr/>
          <p:nvPr/>
        </p:nvGrpSpPr>
        <p:grpSpPr>
          <a:xfrm>
            <a:off x="2212975" y="3883025"/>
            <a:ext cx="658813" cy="841375"/>
            <a:chOff x="0" y="0"/>
            <a:chExt cx="415" cy="530"/>
          </a:xfrm>
        </p:grpSpPr>
        <p:sp>
          <p:nvSpPr>
            <p:cNvPr id="102426" name="未知"/>
            <p:cNvSpPr/>
            <p:nvPr/>
          </p:nvSpPr>
          <p:spPr>
            <a:xfrm>
              <a:off x="51" y="0"/>
              <a:ext cx="364" cy="530"/>
            </a:xfrm>
            <a:custGeom>
              <a:avLst/>
              <a:gdLst>
                <a:gd name="txL" fmla="*/ 0 w 364"/>
                <a:gd name="txT" fmla="*/ 0 h 530"/>
                <a:gd name="txR" fmla="*/ 364 w 364"/>
                <a:gd name="txB" fmla="*/ 530 h 530"/>
              </a:gdLst>
              <a:ahLst/>
              <a:cxnLst>
                <a:cxn ang="0">
                  <a:pos x="103" y="0"/>
                </a:cxn>
                <a:cxn ang="0">
                  <a:pos x="335" y="112"/>
                </a:cxn>
                <a:cxn ang="0">
                  <a:pos x="275" y="499"/>
                </a:cxn>
                <a:cxn ang="0">
                  <a:pos x="0" y="301"/>
                </a:cxn>
              </a:cxnLst>
              <a:rect l="txL" t="txT" r="txR" b="txB"/>
              <a:pathLst>
                <a:path w="364" h="530">
                  <a:moveTo>
                    <a:pt x="103" y="0"/>
                  </a:moveTo>
                  <a:cubicBezTo>
                    <a:pt x="204" y="14"/>
                    <a:pt x="306" y="29"/>
                    <a:pt x="335" y="112"/>
                  </a:cubicBezTo>
                  <a:cubicBezTo>
                    <a:pt x="364" y="195"/>
                    <a:pt x="331" y="468"/>
                    <a:pt x="275" y="499"/>
                  </a:cubicBezTo>
                  <a:cubicBezTo>
                    <a:pt x="219" y="530"/>
                    <a:pt x="109" y="415"/>
                    <a:pt x="0" y="301"/>
                  </a:cubicBezTo>
                </a:path>
              </a:pathLst>
            </a:custGeom>
            <a:noFill/>
            <a:ln w="28575" cap="flat" cmpd="sng">
              <a:solidFill>
                <a:schemeClr val="accent2">
                  <a:alpha val="100000"/>
                </a:schemeClr>
              </a:solidFill>
              <a:prstDash val="solid"/>
              <a:round/>
              <a:headEnd type="none" w="med" len="med"/>
              <a:tailEnd type="none" w="med" len="med"/>
            </a:ln>
          </p:spPr>
          <p:txBody>
            <a:bodyPr/>
            <a:lstStyle/>
            <a:p>
              <a:endParaRPr lang="zh-CN" altLang="en-US"/>
            </a:p>
          </p:txBody>
        </p:sp>
        <p:sp>
          <p:nvSpPr>
            <p:cNvPr id="102427" name="Line 34"/>
            <p:cNvSpPr/>
            <p:nvPr/>
          </p:nvSpPr>
          <p:spPr>
            <a:xfrm flipH="1" flipV="1">
              <a:off x="0" y="241"/>
              <a:ext cx="77" cy="78"/>
            </a:xfrm>
            <a:prstGeom prst="line">
              <a:avLst/>
            </a:prstGeom>
            <a:ln w="28575" cap="flat" cmpd="sng">
              <a:solidFill>
                <a:schemeClr val="accent2"/>
              </a:solidFill>
              <a:prstDash val="solid"/>
              <a:headEnd type="none" w="med" len="med"/>
              <a:tailEnd type="triangle" w="med" len="med"/>
            </a:ln>
          </p:spPr>
          <p:txBody>
            <a:bodyPr/>
            <a:lstStyle/>
            <a:p>
              <a:endParaRPr lang="zh-CN" altLang="en-US"/>
            </a:p>
          </p:txBody>
        </p:sp>
      </p:grpSp>
      <p:grpSp>
        <p:nvGrpSpPr>
          <p:cNvPr id="5" name="Group 35"/>
          <p:cNvGrpSpPr/>
          <p:nvPr/>
        </p:nvGrpSpPr>
        <p:grpSpPr>
          <a:xfrm>
            <a:off x="3714750" y="4098925"/>
            <a:ext cx="658813" cy="841375"/>
            <a:chOff x="0" y="0"/>
            <a:chExt cx="415" cy="530"/>
          </a:xfrm>
        </p:grpSpPr>
        <p:sp>
          <p:nvSpPr>
            <p:cNvPr id="102424" name="未知"/>
            <p:cNvSpPr/>
            <p:nvPr/>
          </p:nvSpPr>
          <p:spPr>
            <a:xfrm>
              <a:off x="51" y="0"/>
              <a:ext cx="364" cy="530"/>
            </a:xfrm>
            <a:custGeom>
              <a:avLst/>
              <a:gdLst>
                <a:gd name="txL" fmla="*/ 0 w 364"/>
                <a:gd name="txT" fmla="*/ 0 h 530"/>
                <a:gd name="txR" fmla="*/ 364 w 364"/>
                <a:gd name="txB" fmla="*/ 530 h 530"/>
              </a:gdLst>
              <a:ahLst/>
              <a:cxnLst>
                <a:cxn ang="0">
                  <a:pos x="103" y="0"/>
                </a:cxn>
                <a:cxn ang="0">
                  <a:pos x="335" y="112"/>
                </a:cxn>
                <a:cxn ang="0">
                  <a:pos x="275" y="499"/>
                </a:cxn>
                <a:cxn ang="0">
                  <a:pos x="0" y="301"/>
                </a:cxn>
              </a:cxnLst>
              <a:rect l="txL" t="txT" r="txR" b="txB"/>
              <a:pathLst>
                <a:path w="364" h="530">
                  <a:moveTo>
                    <a:pt x="103" y="0"/>
                  </a:moveTo>
                  <a:cubicBezTo>
                    <a:pt x="204" y="14"/>
                    <a:pt x="306" y="29"/>
                    <a:pt x="335" y="112"/>
                  </a:cubicBezTo>
                  <a:cubicBezTo>
                    <a:pt x="364" y="195"/>
                    <a:pt x="331" y="468"/>
                    <a:pt x="275" y="499"/>
                  </a:cubicBezTo>
                  <a:cubicBezTo>
                    <a:pt x="219" y="530"/>
                    <a:pt x="109" y="415"/>
                    <a:pt x="0" y="301"/>
                  </a:cubicBezTo>
                </a:path>
              </a:pathLst>
            </a:custGeom>
            <a:noFill/>
            <a:ln w="28575" cap="flat" cmpd="sng">
              <a:solidFill>
                <a:schemeClr val="accent2">
                  <a:alpha val="100000"/>
                </a:schemeClr>
              </a:solidFill>
              <a:prstDash val="solid"/>
              <a:round/>
              <a:headEnd type="none" w="med" len="med"/>
              <a:tailEnd type="none" w="med" len="med"/>
            </a:ln>
          </p:spPr>
          <p:txBody>
            <a:bodyPr/>
            <a:lstStyle/>
            <a:p>
              <a:endParaRPr lang="zh-CN" altLang="en-US"/>
            </a:p>
          </p:txBody>
        </p:sp>
        <p:sp>
          <p:nvSpPr>
            <p:cNvPr id="102425" name="Line 37"/>
            <p:cNvSpPr/>
            <p:nvPr/>
          </p:nvSpPr>
          <p:spPr>
            <a:xfrm flipH="1" flipV="1">
              <a:off x="0" y="241"/>
              <a:ext cx="77" cy="78"/>
            </a:xfrm>
            <a:prstGeom prst="line">
              <a:avLst/>
            </a:prstGeom>
            <a:ln w="28575" cap="flat" cmpd="sng">
              <a:solidFill>
                <a:schemeClr val="accent2"/>
              </a:solidFill>
              <a:prstDash val="solid"/>
              <a:headEnd type="none" w="med" len="med"/>
              <a:tailEnd type="triangle" w="med" len="med"/>
            </a:ln>
          </p:spPr>
          <p:txBody>
            <a:bodyPr/>
            <a:lstStyle/>
            <a:p>
              <a:endParaRPr lang="zh-CN" altLang="en-US"/>
            </a:p>
          </p:txBody>
        </p:sp>
      </p:grpSp>
      <p:grpSp>
        <p:nvGrpSpPr>
          <p:cNvPr id="6" name="Group 38"/>
          <p:cNvGrpSpPr/>
          <p:nvPr/>
        </p:nvGrpSpPr>
        <p:grpSpPr>
          <a:xfrm>
            <a:off x="5270500" y="4029075"/>
            <a:ext cx="577850" cy="911225"/>
            <a:chOff x="0" y="0"/>
            <a:chExt cx="364" cy="574"/>
          </a:xfrm>
        </p:grpSpPr>
        <p:sp>
          <p:nvSpPr>
            <p:cNvPr id="102422" name="未知"/>
            <p:cNvSpPr/>
            <p:nvPr/>
          </p:nvSpPr>
          <p:spPr>
            <a:xfrm>
              <a:off x="0" y="44"/>
              <a:ext cx="364" cy="530"/>
            </a:xfrm>
            <a:custGeom>
              <a:avLst/>
              <a:gdLst>
                <a:gd name="txL" fmla="*/ 0 w 364"/>
                <a:gd name="txT" fmla="*/ 0 h 530"/>
                <a:gd name="txR" fmla="*/ 364 w 364"/>
                <a:gd name="txB" fmla="*/ 530 h 530"/>
              </a:gdLst>
              <a:ahLst/>
              <a:cxnLst>
                <a:cxn ang="0">
                  <a:pos x="103" y="0"/>
                </a:cxn>
                <a:cxn ang="0">
                  <a:pos x="335" y="112"/>
                </a:cxn>
                <a:cxn ang="0">
                  <a:pos x="275" y="499"/>
                </a:cxn>
                <a:cxn ang="0">
                  <a:pos x="0" y="301"/>
                </a:cxn>
              </a:cxnLst>
              <a:rect l="txL" t="txT" r="txR" b="txB"/>
              <a:pathLst>
                <a:path w="364" h="530">
                  <a:moveTo>
                    <a:pt x="103" y="0"/>
                  </a:moveTo>
                  <a:cubicBezTo>
                    <a:pt x="204" y="14"/>
                    <a:pt x="306" y="29"/>
                    <a:pt x="335" y="112"/>
                  </a:cubicBezTo>
                  <a:cubicBezTo>
                    <a:pt x="364" y="195"/>
                    <a:pt x="331" y="468"/>
                    <a:pt x="275" y="499"/>
                  </a:cubicBezTo>
                  <a:cubicBezTo>
                    <a:pt x="219" y="530"/>
                    <a:pt x="109" y="415"/>
                    <a:pt x="0" y="301"/>
                  </a:cubicBezTo>
                </a:path>
              </a:pathLst>
            </a:custGeom>
            <a:noFill/>
            <a:ln w="28575" cap="flat" cmpd="sng">
              <a:solidFill>
                <a:schemeClr val="accent2">
                  <a:alpha val="100000"/>
                </a:schemeClr>
              </a:solidFill>
              <a:prstDash val="solid"/>
              <a:round/>
              <a:headEnd type="none" w="med" len="med"/>
              <a:tailEnd type="none" w="med" len="med"/>
            </a:ln>
          </p:spPr>
          <p:txBody>
            <a:bodyPr/>
            <a:lstStyle/>
            <a:p>
              <a:endParaRPr lang="zh-CN" altLang="en-US"/>
            </a:p>
          </p:txBody>
        </p:sp>
        <p:sp>
          <p:nvSpPr>
            <p:cNvPr id="102423" name="Line 40"/>
            <p:cNvSpPr/>
            <p:nvPr/>
          </p:nvSpPr>
          <p:spPr>
            <a:xfrm rot="-2753467" flipH="1" flipV="1">
              <a:off x="0" y="0"/>
              <a:ext cx="78" cy="77"/>
            </a:xfrm>
            <a:prstGeom prst="line">
              <a:avLst/>
            </a:prstGeom>
            <a:ln w="28575" cap="flat" cmpd="sng">
              <a:solidFill>
                <a:schemeClr val="accent2"/>
              </a:solidFill>
              <a:prstDash val="solid"/>
              <a:headEnd type="none" w="med" len="med"/>
              <a:tailEnd type="triangle" w="med" len="med"/>
            </a:ln>
          </p:spPr>
          <p:txBody>
            <a:bodyPr/>
            <a:lstStyle/>
            <a:p>
              <a:endParaRPr lang="zh-CN" altLang="en-US"/>
            </a:p>
          </p:txBody>
        </p:sp>
      </p:grpSp>
      <p:grpSp>
        <p:nvGrpSpPr>
          <p:cNvPr id="7" name="Group 41"/>
          <p:cNvGrpSpPr/>
          <p:nvPr/>
        </p:nvGrpSpPr>
        <p:grpSpPr>
          <a:xfrm>
            <a:off x="2170113" y="3592513"/>
            <a:ext cx="3963987" cy="1276350"/>
            <a:chOff x="0" y="0"/>
            <a:chExt cx="2497" cy="804"/>
          </a:xfrm>
        </p:grpSpPr>
        <p:sp>
          <p:nvSpPr>
            <p:cNvPr id="102420" name="未知"/>
            <p:cNvSpPr/>
            <p:nvPr/>
          </p:nvSpPr>
          <p:spPr>
            <a:xfrm>
              <a:off x="120" y="0"/>
              <a:ext cx="2377" cy="804"/>
            </a:xfrm>
            <a:custGeom>
              <a:avLst/>
              <a:gdLst>
                <a:gd name="txL" fmla="*/ 0 w 2377"/>
                <a:gd name="txT" fmla="*/ 0 h 804"/>
                <a:gd name="txR" fmla="*/ 2377 w 2377"/>
                <a:gd name="txB" fmla="*/ 804 h 804"/>
              </a:gdLst>
              <a:ahLst/>
              <a:cxnLst>
                <a:cxn ang="0">
                  <a:pos x="0" y="108"/>
                </a:cxn>
                <a:cxn ang="0">
                  <a:pos x="2003" y="116"/>
                </a:cxn>
                <a:cxn ang="0">
                  <a:pos x="2244" y="804"/>
                </a:cxn>
              </a:cxnLst>
              <a:rect l="txL" t="txT" r="txR" b="txB"/>
              <a:pathLst>
                <a:path w="2377" h="804">
                  <a:moveTo>
                    <a:pt x="0" y="108"/>
                  </a:moveTo>
                  <a:cubicBezTo>
                    <a:pt x="814" y="54"/>
                    <a:pt x="1629" y="0"/>
                    <a:pt x="2003" y="116"/>
                  </a:cubicBezTo>
                  <a:cubicBezTo>
                    <a:pt x="2377" y="232"/>
                    <a:pt x="2204" y="689"/>
                    <a:pt x="2244" y="804"/>
                  </a:cubicBezTo>
                </a:path>
              </a:pathLst>
            </a:custGeom>
            <a:noFill/>
            <a:ln w="28575" cap="flat" cmpd="sng">
              <a:solidFill>
                <a:schemeClr val="accent2">
                  <a:alpha val="100000"/>
                </a:schemeClr>
              </a:solidFill>
              <a:prstDash val="solid"/>
              <a:round/>
              <a:headEnd type="none" w="med" len="med"/>
              <a:tailEnd type="none" w="med" len="med"/>
            </a:ln>
          </p:spPr>
          <p:txBody>
            <a:bodyPr/>
            <a:lstStyle/>
            <a:p>
              <a:endParaRPr lang="zh-CN" altLang="en-US"/>
            </a:p>
          </p:txBody>
        </p:sp>
        <p:sp>
          <p:nvSpPr>
            <p:cNvPr id="102421" name="Line 43"/>
            <p:cNvSpPr/>
            <p:nvPr/>
          </p:nvSpPr>
          <p:spPr>
            <a:xfrm flipH="1">
              <a:off x="0" y="108"/>
              <a:ext cx="129" cy="0"/>
            </a:xfrm>
            <a:prstGeom prst="line">
              <a:avLst/>
            </a:prstGeom>
            <a:ln w="28575" cap="flat" cmpd="sng">
              <a:solidFill>
                <a:schemeClr val="accent2"/>
              </a:solidFill>
              <a:prstDash val="solid"/>
              <a:headEnd type="none" w="med" len="med"/>
              <a:tailEnd type="triangle" w="med" len="med"/>
            </a:ln>
          </p:spPr>
          <p:txBody>
            <a:bodyPr/>
            <a:lstStyle/>
            <a:p>
              <a:endParaRPr lang="zh-CN" altLang="en-US"/>
            </a:p>
          </p:txBody>
        </p:sp>
      </p:grpSp>
      <p:grpSp>
        <p:nvGrpSpPr>
          <p:cNvPr id="8" name="Group 44"/>
          <p:cNvGrpSpPr/>
          <p:nvPr/>
        </p:nvGrpSpPr>
        <p:grpSpPr>
          <a:xfrm>
            <a:off x="3289300" y="3116263"/>
            <a:ext cx="2128838" cy="2617787"/>
            <a:chOff x="0" y="0"/>
            <a:chExt cx="1341" cy="1649"/>
          </a:xfrm>
        </p:grpSpPr>
        <p:sp>
          <p:nvSpPr>
            <p:cNvPr id="102417" name="Rectangle 45"/>
            <p:cNvSpPr/>
            <p:nvPr/>
          </p:nvSpPr>
          <p:spPr>
            <a:xfrm>
              <a:off x="0" y="0"/>
              <a:ext cx="361" cy="288"/>
            </a:xfrm>
            <a:prstGeom prst="rect">
              <a:avLst/>
            </a:prstGeom>
            <a:noFill/>
            <a:ln w="9525">
              <a:noFill/>
            </a:ln>
          </p:spPr>
          <p:txBody>
            <a:bodyPr>
              <a:spAutoFit/>
            </a:bodyPr>
            <a:lstStyle/>
            <a:p>
              <a:pPr eaLnBrk="0" hangingPunct="0"/>
              <a:r>
                <a:rPr lang="zh-CN" altLang="en-US" sz="2400" b="1" dirty="0">
                  <a:solidFill>
                    <a:schemeClr val="tx1"/>
                  </a:solidFill>
                  <a:latin typeface="宋体" panose="02010600030101010101" pitchFamily="2" charset="-122"/>
                </a:rPr>
                <a:t>①</a:t>
              </a:r>
              <a:r>
                <a:rPr lang="zh-CN" altLang="en-US" sz="2400" dirty="0">
                  <a:solidFill>
                    <a:schemeClr val="tx1"/>
                  </a:solidFill>
                  <a:latin typeface="Times New Roman" panose="02020603050405020304" pitchFamily="18" charset="0"/>
                </a:rPr>
                <a:t> </a:t>
              </a:r>
              <a:endParaRPr lang="zh-CN" altLang="en-US" sz="2400" dirty="0">
                <a:solidFill>
                  <a:schemeClr val="tx1"/>
                </a:solidFill>
                <a:latin typeface="Times New Roman" panose="02020603050405020304" pitchFamily="18" charset="0"/>
              </a:endParaRPr>
            </a:p>
          </p:txBody>
        </p:sp>
        <p:sp>
          <p:nvSpPr>
            <p:cNvPr id="102418" name="Rectangle 46"/>
            <p:cNvSpPr/>
            <p:nvPr/>
          </p:nvSpPr>
          <p:spPr>
            <a:xfrm>
              <a:off x="1023" y="17"/>
              <a:ext cx="318" cy="288"/>
            </a:xfrm>
            <a:prstGeom prst="rect">
              <a:avLst/>
            </a:prstGeom>
            <a:noFill/>
            <a:ln w="9525">
              <a:noFill/>
            </a:ln>
          </p:spPr>
          <p:txBody>
            <a:bodyPr>
              <a:spAutoFit/>
            </a:bodyPr>
            <a:lstStyle/>
            <a:p>
              <a:pPr eaLnBrk="0" hangingPunct="0"/>
              <a:r>
                <a:rPr lang="zh-CN" altLang="en-US" sz="2400" b="1" dirty="0">
                  <a:solidFill>
                    <a:schemeClr val="tx1"/>
                  </a:solidFill>
                  <a:latin typeface="宋体" panose="02010600030101010101" pitchFamily="2" charset="-122"/>
                </a:rPr>
                <a:t>②</a:t>
              </a:r>
              <a:r>
                <a:rPr lang="zh-CN" altLang="en-US" sz="2400" dirty="0">
                  <a:solidFill>
                    <a:schemeClr val="tx1"/>
                  </a:solidFill>
                  <a:latin typeface="Times New Roman" panose="02020603050405020304" pitchFamily="18" charset="0"/>
                </a:rPr>
                <a:t> </a:t>
              </a:r>
              <a:endParaRPr lang="zh-CN" altLang="en-US" sz="2400" dirty="0">
                <a:solidFill>
                  <a:schemeClr val="tx1"/>
                </a:solidFill>
                <a:latin typeface="Times New Roman" panose="02020603050405020304" pitchFamily="18" charset="0"/>
              </a:endParaRPr>
            </a:p>
          </p:txBody>
        </p:sp>
        <p:sp>
          <p:nvSpPr>
            <p:cNvPr id="102419" name="Text Box 47"/>
            <p:cNvSpPr txBox="1"/>
            <p:nvPr/>
          </p:nvSpPr>
          <p:spPr>
            <a:xfrm>
              <a:off x="60" y="1361"/>
              <a:ext cx="214" cy="288"/>
            </a:xfrm>
            <a:prstGeom prst="rect">
              <a:avLst/>
            </a:prstGeom>
            <a:noFill/>
            <a:ln w="9525">
              <a:noFill/>
            </a:ln>
          </p:spPr>
          <p:txBody>
            <a:bodyPr>
              <a:spAutoFit/>
            </a:bodyPr>
            <a:lstStyle/>
            <a:p>
              <a:pPr eaLnBrk="0" hangingPunct="0">
                <a:spcBef>
                  <a:spcPct val="50000"/>
                </a:spcBef>
              </a:pPr>
              <a:r>
                <a:rPr lang="en-US" altLang="zh-CN" sz="2400" b="1" dirty="0">
                  <a:solidFill>
                    <a:schemeClr val="tx1"/>
                  </a:solidFill>
                  <a:latin typeface="Times New Roman" panose="02020603050405020304" pitchFamily="18" charset="0"/>
                </a:rPr>
                <a:t>0</a:t>
              </a:r>
              <a:endParaRPr lang="en-US" altLang="zh-CN" sz="2400" b="1" dirty="0">
                <a:solidFill>
                  <a:schemeClr val="tx1"/>
                </a:solidFill>
                <a:latin typeface="Times New Roman" panose="02020603050405020304" pitchFamily="18" charset="0"/>
              </a:endParaRPr>
            </a:p>
          </p:txBody>
        </p:sp>
      </p:grpSp>
      <p:grpSp>
        <p:nvGrpSpPr>
          <p:cNvPr id="9" name="Group 48"/>
          <p:cNvGrpSpPr/>
          <p:nvPr/>
        </p:nvGrpSpPr>
        <p:grpSpPr>
          <a:xfrm>
            <a:off x="4872038" y="5084763"/>
            <a:ext cx="519112" cy="504825"/>
            <a:chOff x="0" y="0"/>
            <a:chExt cx="327" cy="318"/>
          </a:xfrm>
        </p:grpSpPr>
        <p:sp>
          <p:nvSpPr>
            <p:cNvPr id="102412" name="Line 49"/>
            <p:cNvSpPr/>
            <p:nvPr/>
          </p:nvSpPr>
          <p:spPr>
            <a:xfrm>
              <a:off x="0" y="0"/>
              <a:ext cx="224" cy="206"/>
            </a:xfrm>
            <a:prstGeom prst="line">
              <a:avLst/>
            </a:prstGeom>
            <a:ln w="28575" cap="flat" cmpd="sng">
              <a:solidFill>
                <a:schemeClr val="accent2"/>
              </a:solidFill>
              <a:prstDash val="solid"/>
              <a:headEnd type="none" w="med" len="med"/>
              <a:tailEnd type="none" w="med" len="med"/>
            </a:ln>
          </p:spPr>
          <p:txBody>
            <a:bodyPr/>
            <a:lstStyle/>
            <a:p>
              <a:endParaRPr lang="zh-CN" altLang="en-US"/>
            </a:p>
          </p:txBody>
        </p:sp>
        <p:grpSp>
          <p:nvGrpSpPr>
            <p:cNvPr id="102413" name="Group 50"/>
            <p:cNvGrpSpPr/>
            <p:nvPr/>
          </p:nvGrpSpPr>
          <p:grpSpPr>
            <a:xfrm rot="-1542597">
              <a:off x="146" y="207"/>
              <a:ext cx="181" cy="60"/>
              <a:chOff x="0" y="0"/>
              <a:chExt cx="181" cy="60"/>
            </a:xfrm>
          </p:grpSpPr>
          <p:sp>
            <p:nvSpPr>
              <p:cNvPr id="102415" name="Line 51"/>
              <p:cNvSpPr/>
              <p:nvPr/>
            </p:nvSpPr>
            <p:spPr>
              <a:xfrm>
                <a:off x="0" y="0"/>
                <a:ext cx="181" cy="0"/>
              </a:xfrm>
              <a:prstGeom prst="line">
                <a:avLst/>
              </a:prstGeom>
              <a:ln w="28575" cap="flat" cmpd="sng">
                <a:solidFill>
                  <a:schemeClr val="accent2"/>
                </a:solidFill>
                <a:prstDash val="solid"/>
                <a:headEnd type="none" w="med" len="med"/>
                <a:tailEnd type="none" w="med" len="med"/>
              </a:ln>
            </p:spPr>
            <p:txBody>
              <a:bodyPr/>
              <a:lstStyle/>
              <a:p>
                <a:endParaRPr lang="zh-CN" altLang="en-US"/>
              </a:p>
            </p:txBody>
          </p:sp>
          <p:sp>
            <p:nvSpPr>
              <p:cNvPr id="102416" name="Line 52"/>
              <p:cNvSpPr/>
              <p:nvPr/>
            </p:nvSpPr>
            <p:spPr>
              <a:xfrm>
                <a:off x="45" y="60"/>
                <a:ext cx="93" cy="0"/>
              </a:xfrm>
              <a:prstGeom prst="line">
                <a:avLst/>
              </a:prstGeom>
              <a:ln w="28575" cap="flat" cmpd="sng">
                <a:solidFill>
                  <a:schemeClr val="accent2"/>
                </a:solidFill>
                <a:prstDash val="solid"/>
                <a:headEnd type="none" w="med" len="med"/>
                <a:tailEnd type="none" w="med" len="med"/>
              </a:ln>
            </p:spPr>
            <p:txBody>
              <a:bodyPr/>
              <a:lstStyle/>
              <a:p>
                <a:endParaRPr lang="zh-CN" altLang="en-US"/>
              </a:p>
            </p:txBody>
          </p:sp>
        </p:grpSp>
        <p:sp>
          <p:nvSpPr>
            <p:cNvPr id="102414" name="Line 53"/>
            <p:cNvSpPr/>
            <p:nvPr/>
          </p:nvSpPr>
          <p:spPr>
            <a:xfrm flipV="1">
              <a:off x="275" y="300"/>
              <a:ext cx="43" cy="18"/>
            </a:xfrm>
            <a:prstGeom prst="line">
              <a:avLst/>
            </a:prstGeom>
            <a:ln w="28575" cap="flat" cmpd="sng">
              <a:solidFill>
                <a:schemeClr val="accent2"/>
              </a:solidFill>
              <a:prstDash val="solid"/>
              <a:headEnd type="none" w="med" len="med"/>
              <a:tailEnd type="none" w="med" len="med"/>
            </a:ln>
          </p:spPr>
          <p:txBody>
            <a:bodyPr/>
            <a:lstStyle/>
            <a:p>
              <a:endParaRPr lang="zh-CN" altLang="en-US"/>
            </a:p>
          </p:txBody>
        </p:sp>
      </p:grpSp>
      <p:sp>
        <p:nvSpPr>
          <p:cNvPr id="66614" name="Text Box 54"/>
          <p:cNvSpPr txBox="1"/>
          <p:nvPr/>
        </p:nvSpPr>
        <p:spPr>
          <a:xfrm>
            <a:off x="4868863" y="5708650"/>
            <a:ext cx="3670300" cy="457200"/>
          </a:xfrm>
          <a:prstGeom prst="rect">
            <a:avLst/>
          </a:prstGeom>
          <a:noFill/>
          <a:ln w="9525">
            <a:noFill/>
          </a:ln>
        </p:spPr>
        <p:txBody>
          <a:bodyPr>
            <a:spAutoFit/>
          </a:bodyPr>
          <a:lstStyle/>
          <a:p>
            <a:pPr eaLnBrk="0" hangingPunct="0">
              <a:spcBef>
                <a:spcPct val="50000"/>
              </a:spcBef>
            </a:pPr>
            <a:r>
              <a:rPr lang="zh-CN" altLang="en-US" sz="2400" b="1" dirty="0">
                <a:solidFill>
                  <a:schemeClr val="tx1"/>
                </a:solidFill>
                <a:latin typeface="Times New Roman" panose="02020603050405020304" pitchFamily="18" charset="0"/>
              </a:rPr>
              <a:t>参考电位点（参考结点）</a:t>
            </a:r>
            <a:endParaRPr lang="zh-CN" altLang="en-US" sz="2400" b="1" dirty="0">
              <a:solidFill>
                <a:schemeClr val="tx1"/>
              </a:solidFill>
              <a:latin typeface="Times New Roman" panose="02020603050405020304" pitchFamily="18" charset="0"/>
            </a:endParaRPr>
          </a:p>
        </p:txBody>
      </p:sp>
      <p:sp>
        <p:nvSpPr>
          <p:cNvPr id="102411" name="灯片编号占位符 1"/>
          <p:cNvSpPr txBox="1">
            <a:spLocks noGrp="1"/>
          </p:cNvSpPr>
          <p:nvPr>
            <p:ph type="sldNum" sz="quarter" idx="4"/>
          </p:nvPr>
        </p:nvSpPr>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sym typeface="Symbol" panose="05050102010706020507" pitchFamily="18" charset="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5pPr>
          </a:lstStyle>
          <a:p>
            <a:pPr lvl="0" algn="r">
              <a:spcBef>
                <a:spcPct val="50000"/>
              </a:spcBef>
            </a:pPr>
            <a:fld id="{9A0DB2DC-4C9A-4742-B13C-FB6460FD3503}" type="slidenum">
              <a:rPr lang="zh-CN" altLang="en-US" sz="1400" dirty="0">
                <a:solidFill>
                  <a:schemeClr val="tx1"/>
                </a:solidFill>
              </a:rPr>
            </a:fld>
            <a:endParaRPr lang="zh-CN" altLang="en-US" sz="1400" dirty="0">
              <a:solidFill>
                <a:schemeClr val="tx1"/>
              </a:solidFill>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dissolv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66614">
                                            <p:txEl>
                                              <p:pRg st="0" end="0"/>
                                            </p:txEl>
                                          </p:spTgt>
                                        </p:tgtEl>
                                        <p:attrNameLst>
                                          <p:attrName>style.visibility</p:attrName>
                                        </p:attrNameLst>
                                      </p:cBhvr>
                                      <p:to>
                                        <p:strVal val="visible"/>
                                      </p:to>
                                    </p:set>
                                    <p:animEffect transition="in" filter="wipe(left)">
                                      <p:cBhvr>
                                        <p:cTn id="42" dur="500"/>
                                        <p:tgtEl>
                                          <p:spTgt spid="666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14" grpId="0" build="p"/>
    </p:bldLst>
  </p:timing>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Text Box 2"/>
          <p:cNvSpPr txBox="1"/>
          <p:nvPr/>
        </p:nvSpPr>
        <p:spPr>
          <a:xfrm>
            <a:off x="304800" y="381000"/>
            <a:ext cx="5181600" cy="519113"/>
          </a:xfrm>
          <a:prstGeom prst="rect">
            <a:avLst/>
          </a:prstGeom>
          <a:noFill/>
          <a:ln w="9525">
            <a:noFill/>
          </a:ln>
        </p:spPr>
        <p:txBody>
          <a:bodyPr anchor="ctr" anchorCtr="0">
            <a:spAutoFit/>
          </a:bodyPr>
          <a:lstStyle/>
          <a:p>
            <a:pPr marL="571500" indent="-571500" eaLnBrk="0" hangingPunct="0">
              <a:spcBef>
                <a:spcPct val="50000"/>
              </a:spcBef>
            </a:pPr>
            <a:r>
              <a:rPr lang="zh-CN" altLang="en-US" sz="2400" b="1" dirty="0">
                <a:latin typeface="Times New Roman" panose="02020603050405020304" pitchFamily="18" charset="0"/>
              </a:rPr>
              <a:t>二、</a:t>
            </a:r>
            <a:r>
              <a:rPr lang="zh-CN" altLang="en-US" b="1" dirty="0">
                <a:solidFill>
                  <a:srgbClr val="FF0000"/>
                </a:solidFill>
                <a:latin typeface="Times New Roman" panose="02020603050405020304" pitchFamily="18" charset="0"/>
              </a:rPr>
              <a:t>基尔霍夫电流定律 </a:t>
            </a:r>
            <a:r>
              <a:rPr lang="en-US" altLang="zh-CN" sz="2400" b="1" dirty="0">
                <a:latin typeface="Times New Roman" panose="02020603050405020304" pitchFamily="18" charset="0"/>
              </a:rPr>
              <a:t>(KCL)</a:t>
            </a:r>
            <a:r>
              <a:rPr lang="zh-CN" altLang="en-US" sz="2400" b="1" dirty="0">
                <a:latin typeface="Times New Roman" panose="02020603050405020304" pitchFamily="18" charset="0"/>
              </a:rPr>
              <a:t>：</a:t>
            </a:r>
            <a:endParaRPr lang="zh-CN" altLang="en-US" sz="2400" b="1" dirty="0">
              <a:latin typeface="Times New Roman" panose="02020603050405020304" pitchFamily="18" charset="0"/>
            </a:endParaRPr>
          </a:p>
        </p:txBody>
      </p:sp>
      <p:graphicFrame>
        <p:nvGraphicFramePr>
          <p:cNvPr id="67587" name="对象 67586" descr="羊皮纸"/>
          <p:cNvGraphicFramePr>
            <a:graphicFrameLocks noChangeAspect="1"/>
          </p:cNvGraphicFramePr>
          <p:nvPr/>
        </p:nvGraphicFramePr>
        <p:xfrm>
          <a:off x="3492500" y="5734050"/>
          <a:ext cx="2286000" cy="831850"/>
        </p:xfrm>
        <a:graphic>
          <a:graphicData uri="http://schemas.openxmlformats.org/presentationml/2006/ole">
            <mc:AlternateContent xmlns:mc="http://schemas.openxmlformats.org/markup-compatibility/2006">
              <mc:Choice xmlns:v="urn:schemas-microsoft-com:vml" Requires="v">
                <p:oleObj spid="_x0000_s2" name="" r:id="rId1" imgW="1188720" imgH="434340" progId="">
                  <p:embed/>
                </p:oleObj>
              </mc:Choice>
              <mc:Fallback>
                <p:oleObj name="" r:id="rId1" imgW="1188720" imgH="434340" progId="">
                  <p:embed/>
                  <p:pic>
                    <p:nvPicPr>
                      <p:cNvPr id="0" name="图片 3194"/>
                      <p:cNvPicPr/>
                      <p:nvPr/>
                    </p:nvPicPr>
                    <p:blipFill>
                      <a:blip r:embed="rId2"/>
                      <a:stretch>
                        <a:fillRect/>
                      </a:stretch>
                    </p:blipFill>
                    <p:spPr>
                      <a:xfrm>
                        <a:off x="3492500" y="5734050"/>
                        <a:ext cx="2286000" cy="831850"/>
                      </a:xfrm>
                      <a:prstGeom prst="rect">
                        <a:avLst/>
                      </a:prstGeom>
                      <a:blipFill rotWithShape="0">
                        <a:blip r:embed="rId3"/>
                      </a:blipFill>
                      <a:ln w="38100">
                        <a:noFill/>
                        <a:miter/>
                      </a:ln>
                      <a:effectLst>
                        <a:prstShdw prst="shdw17" dist="17961" dir="2699999">
                          <a:srgbClr val="999999"/>
                        </a:prstShdw>
                      </a:effectLst>
                    </p:spPr>
                  </p:pic>
                </p:oleObj>
              </mc:Fallback>
            </mc:AlternateContent>
          </a:graphicData>
        </a:graphic>
      </p:graphicFrame>
      <p:sp>
        <p:nvSpPr>
          <p:cNvPr id="67588" name="Text Box 4"/>
          <p:cNvSpPr txBox="1">
            <a:spLocks noChangeArrowheads="1"/>
          </p:cNvSpPr>
          <p:nvPr/>
        </p:nvSpPr>
        <p:spPr bwMode="auto">
          <a:xfrm>
            <a:off x="762000" y="3043238"/>
            <a:ext cx="838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571500" indent="-571500" eaLnBrk="0" hangingPunct="0">
              <a:defRPr sz="2800">
                <a:solidFill>
                  <a:schemeClr val="tx2"/>
                </a:solidFill>
                <a:latin typeface="Arial" panose="020B0604020202020204" pitchFamily="34" charset="0"/>
                <a:ea typeface="宋体" panose="02010600030101010101" pitchFamily="2" charset="-122"/>
                <a:sym typeface="Symbol" panose="05050102010706020507" pitchFamily="18" charset="2"/>
              </a:defRPr>
            </a:lvl1pPr>
            <a:lvl2pPr marL="742950" indent="-285750" eaLnBrk="0" hangingPunct="0">
              <a:defRPr sz="2800">
                <a:solidFill>
                  <a:schemeClr val="tx2"/>
                </a:solidFill>
                <a:latin typeface="Arial" panose="020B0604020202020204" pitchFamily="34" charset="0"/>
                <a:ea typeface="宋体" panose="02010600030101010101" pitchFamily="2" charset="-122"/>
                <a:sym typeface="Symbol" panose="05050102010706020507" pitchFamily="18" charset="2"/>
              </a:defRPr>
            </a:lvl2pPr>
            <a:lvl3pPr marL="1143000" indent="-228600" eaLnBrk="0" hangingPunct="0">
              <a:defRPr sz="2800">
                <a:solidFill>
                  <a:schemeClr val="tx2"/>
                </a:solidFill>
                <a:latin typeface="Arial" panose="020B0604020202020204" pitchFamily="34" charset="0"/>
                <a:ea typeface="宋体" panose="02010600030101010101" pitchFamily="2" charset="-122"/>
                <a:sym typeface="Symbol" panose="05050102010706020507" pitchFamily="18" charset="2"/>
              </a:defRPr>
            </a:lvl3pPr>
            <a:lvl4pPr marL="1600200" indent="-228600" eaLnBrk="0" hangingPunct="0">
              <a:defRPr sz="2800">
                <a:solidFill>
                  <a:schemeClr val="tx2"/>
                </a:solidFill>
                <a:latin typeface="Arial" panose="020B0604020202020204" pitchFamily="34" charset="0"/>
                <a:ea typeface="宋体" panose="02010600030101010101" pitchFamily="2" charset="-122"/>
                <a:sym typeface="Symbol" panose="05050102010706020507" pitchFamily="18" charset="2"/>
              </a:defRPr>
            </a:lvl4pPr>
            <a:lvl5pPr marL="2057400" indent="-228600" eaLnBrk="0" hangingPunct="0">
              <a:defRPr sz="2800">
                <a:solidFill>
                  <a:schemeClr val="tx2"/>
                </a:solidFill>
                <a:latin typeface="Arial" panose="020B0604020202020204" pitchFamily="34" charset="0"/>
                <a:ea typeface="宋体" panose="02010600030101010101" pitchFamily="2" charset="-122"/>
                <a:sym typeface="Symbol" panose="05050102010706020507" pitchFamily="18" charset="2"/>
              </a:defRPr>
            </a:lvl5pPr>
            <a:lvl6pPr marL="2514600" indent="-228600" eaLnBrk="0" fontAlgn="base" hangingPunct="0">
              <a:spcBef>
                <a:spcPct val="0"/>
              </a:spcBef>
              <a:spcAft>
                <a:spcPct val="0"/>
              </a:spcAft>
              <a:buFont typeface="Arial" panose="020B0604020202020204" pitchFamily="34" charset="0"/>
              <a:defRPr sz="2800">
                <a:solidFill>
                  <a:schemeClr val="tx2"/>
                </a:solidFill>
                <a:latin typeface="Arial" panose="020B0604020202020204" pitchFamily="34" charset="0"/>
                <a:ea typeface="宋体" panose="02010600030101010101" pitchFamily="2" charset="-122"/>
                <a:sym typeface="Symbol" panose="05050102010706020507" pitchFamily="18" charset="2"/>
              </a:defRPr>
            </a:lvl6pPr>
            <a:lvl7pPr marL="2971800" indent="-228600" eaLnBrk="0" fontAlgn="base" hangingPunct="0">
              <a:spcBef>
                <a:spcPct val="0"/>
              </a:spcBef>
              <a:spcAft>
                <a:spcPct val="0"/>
              </a:spcAft>
              <a:buFont typeface="Arial" panose="020B0604020202020204" pitchFamily="34" charset="0"/>
              <a:defRPr sz="2800">
                <a:solidFill>
                  <a:schemeClr val="tx2"/>
                </a:solidFill>
                <a:latin typeface="Arial" panose="020B0604020202020204" pitchFamily="34" charset="0"/>
                <a:ea typeface="宋体" panose="02010600030101010101" pitchFamily="2" charset="-122"/>
                <a:sym typeface="Symbol" panose="05050102010706020507" pitchFamily="18" charset="2"/>
              </a:defRPr>
            </a:lvl7pPr>
            <a:lvl8pPr marL="3429000" indent="-228600" eaLnBrk="0" fontAlgn="base" hangingPunct="0">
              <a:spcBef>
                <a:spcPct val="0"/>
              </a:spcBef>
              <a:spcAft>
                <a:spcPct val="0"/>
              </a:spcAft>
              <a:buFont typeface="Arial" panose="020B0604020202020204" pitchFamily="34" charset="0"/>
              <a:defRPr sz="2800">
                <a:solidFill>
                  <a:schemeClr val="tx2"/>
                </a:solidFill>
                <a:latin typeface="Arial" panose="020B0604020202020204" pitchFamily="34" charset="0"/>
                <a:ea typeface="宋体" panose="02010600030101010101" pitchFamily="2" charset="-122"/>
                <a:sym typeface="Symbol" panose="05050102010706020507" pitchFamily="18" charset="2"/>
              </a:defRPr>
            </a:lvl8pPr>
            <a:lvl9pPr marL="3886200" indent="-228600" eaLnBrk="0" fontAlgn="base" hangingPunct="0">
              <a:spcBef>
                <a:spcPct val="0"/>
              </a:spcBef>
              <a:spcAft>
                <a:spcPct val="0"/>
              </a:spcAft>
              <a:buFont typeface="Arial" panose="020B0604020202020204" pitchFamily="34" charset="0"/>
              <a:defRPr sz="2800">
                <a:solidFill>
                  <a:schemeClr val="tx2"/>
                </a:solidFill>
                <a:latin typeface="Arial" panose="020B0604020202020204" pitchFamily="34" charset="0"/>
                <a:ea typeface="宋体" panose="02010600030101010101" pitchFamily="2" charset="-122"/>
                <a:sym typeface="Symbol" panose="05050102010706020507" pitchFamily="18" charset="2"/>
              </a:defRPr>
            </a:lvl9pPr>
          </a:lstStyle>
          <a:p>
            <a:pPr marL="571500" marR="0" lvl="0" indent="-571500" algn="just" defTabSz="914400" rtl="0" eaLnBrk="0" fontAlgn="base" latinLnBrk="0" hangingPunct="0">
              <a:lnSpc>
                <a:spcPct val="100000"/>
              </a:lnSpc>
              <a:spcBef>
                <a:spcPct val="5000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tx2"/>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电流的</a:t>
            </a:r>
            <a:r>
              <a:rPr kumimoji="0" lang="zh-CN" altLang="en-US" sz="24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宋体" panose="02010600030101010101" pitchFamily="2" charset="-122"/>
                <a:cs typeface="+mn-cs"/>
                <a:sym typeface="Symbol" panose="05050102010706020507" pitchFamily="18" charset="2"/>
              </a:rPr>
              <a:t>代数和</a:t>
            </a:r>
            <a:r>
              <a:rPr kumimoji="0" lang="zh-CN" altLang="en-US" sz="2400" b="1" i="0" u="none" strike="noStrike" kern="1200" cap="none" spc="0" normalizeH="0" baseline="0" noProof="0" dirty="0">
                <a:ln>
                  <a:noFill/>
                </a:ln>
                <a:solidFill>
                  <a:schemeClr val="tx2"/>
                </a:solidFill>
                <a:effectLst/>
                <a:uLnTx/>
                <a:uFillTx/>
                <a:latin typeface="Times New Roman" panose="02020603050405020304" pitchFamily="18" charset="0"/>
                <a:ea typeface="宋体" panose="02010600030101010101" pitchFamily="2" charset="-122"/>
                <a:cs typeface="+mn-cs"/>
                <a:sym typeface="Symbol" panose="05050102010706020507" pitchFamily="18" charset="2"/>
              </a:rPr>
              <a:t>是根据电流是流出结点还是流入结点判断。</a:t>
            </a:r>
            <a:endParaRPr kumimoji="0" lang="zh-CN" altLang="en-US" sz="2400" b="1" i="0" u="none" strike="noStrike" kern="1200" cap="none" spc="0" normalizeH="0" baseline="0" noProof="0" dirty="0">
              <a:ln>
                <a:noFill/>
              </a:ln>
              <a:solidFill>
                <a:schemeClr val="tx2"/>
              </a:solidFill>
              <a:effectLst/>
              <a:uLnTx/>
              <a:uFillTx/>
              <a:latin typeface="Times New Roman" panose="02020603050405020304" pitchFamily="18" charset="0"/>
              <a:ea typeface="宋体" panose="02010600030101010101" pitchFamily="2" charset="-122"/>
              <a:cs typeface="+mn-cs"/>
              <a:sym typeface="Symbol" panose="05050102010706020507" pitchFamily="18" charset="2"/>
            </a:endParaRPr>
          </a:p>
        </p:txBody>
      </p:sp>
      <p:sp>
        <p:nvSpPr>
          <p:cNvPr id="67589" name="Text Box 5"/>
          <p:cNvSpPr txBox="1"/>
          <p:nvPr/>
        </p:nvSpPr>
        <p:spPr>
          <a:xfrm>
            <a:off x="685800" y="3802063"/>
            <a:ext cx="8458200" cy="1858962"/>
          </a:xfrm>
          <a:prstGeom prst="rect">
            <a:avLst/>
          </a:prstGeom>
          <a:noFill/>
          <a:ln w="9525">
            <a:noFill/>
          </a:ln>
        </p:spPr>
        <p:txBody>
          <a:bodyPr anchor="ctr" anchorCtr="0">
            <a:spAutoFit/>
          </a:bodyPr>
          <a:lstStyle/>
          <a:p>
            <a:pPr marL="571500" indent="-571500" algn="just" eaLnBrk="0" hangingPunct="0">
              <a:spcBef>
                <a:spcPct val="50000"/>
              </a:spcBef>
            </a:pPr>
            <a:r>
              <a:rPr lang="zh-CN" altLang="en-US" sz="2400" b="1" dirty="0">
                <a:latin typeface="Times New Roman" panose="02020603050405020304" pitchFamily="18" charset="0"/>
              </a:rPr>
              <a:t>若</a:t>
            </a:r>
            <a:r>
              <a:rPr lang="zh-CN" altLang="en-US" sz="2400" b="1" dirty="0">
                <a:solidFill>
                  <a:srgbClr val="FF0000"/>
                </a:solidFill>
                <a:latin typeface="Times New Roman" panose="02020603050405020304" pitchFamily="18" charset="0"/>
              </a:rPr>
              <a:t>流出</a:t>
            </a:r>
            <a:r>
              <a:rPr lang="zh-CN" altLang="en-US" sz="2400" b="1" dirty="0">
                <a:latin typeface="Times New Roman" panose="02020603050405020304" pitchFamily="18" charset="0"/>
              </a:rPr>
              <a:t>结点的电流前面取“</a:t>
            </a:r>
            <a:r>
              <a:rPr lang="zh-CN" altLang="en-US" sz="3200" b="1" dirty="0">
                <a:solidFill>
                  <a:srgbClr val="FF0000"/>
                </a:solidFill>
                <a:latin typeface="Times New Roman" panose="02020603050405020304" pitchFamily="18" charset="0"/>
              </a:rPr>
              <a:t>+</a:t>
            </a:r>
            <a:r>
              <a:rPr lang="zh-CN" altLang="en-US" sz="2400" b="1" dirty="0">
                <a:latin typeface="Times New Roman" panose="02020603050405020304" pitchFamily="18" charset="0"/>
              </a:rPr>
              <a:t>”号，则</a:t>
            </a:r>
            <a:r>
              <a:rPr lang="zh-CN" altLang="en-US" sz="2400" b="1" dirty="0">
                <a:solidFill>
                  <a:srgbClr val="FF0000"/>
                </a:solidFill>
                <a:latin typeface="Times New Roman" panose="02020603050405020304" pitchFamily="18" charset="0"/>
              </a:rPr>
              <a:t>流入</a:t>
            </a:r>
            <a:r>
              <a:rPr lang="zh-CN" altLang="en-US" sz="2400" b="1" dirty="0">
                <a:latin typeface="Times New Roman" panose="02020603050405020304" pitchFamily="18" charset="0"/>
              </a:rPr>
              <a:t>结点的电流前面取</a:t>
            </a:r>
            <a:endParaRPr lang="zh-CN" altLang="en-US" sz="2400" b="1" dirty="0">
              <a:latin typeface="Times New Roman" panose="02020603050405020304" pitchFamily="18" charset="0"/>
            </a:endParaRPr>
          </a:p>
          <a:p>
            <a:pPr marL="571500" indent="-571500" algn="just" eaLnBrk="0" hangingPunct="0">
              <a:spcBef>
                <a:spcPct val="50000"/>
              </a:spcBef>
            </a:pPr>
            <a:r>
              <a:rPr lang="zh-CN" altLang="en-US" sz="2400" b="1" dirty="0">
                <a:latin typeface="Times New Roman" panose="02020603050405020304" pitchFamily="18" charset="0"/>
              </a:rPr>
              <a:t>“</a:t>
            </a:r>
            <a:r>
              <a:rPr lang="zh-CN" altLang="en-US" sz="3200" b="1" dirty="0">
                <a:solidFill>
                  <a:srgbClr val="FF0000"/>
                </a:solidFill>
                <a:latin typeface="Times New Roman" panose="02020603050405020304" pitchFamily="18" charset="0"/>
              </a:rPr>
              <a:t>-</a:t>
            </a:r>
            <a:r>
              <a:rPr lang="zh-CN" altLang="en-US" sz="2400" b="1" dirty="0">
                <a:latin typeface="Times New Roman" panose="02020603050405020304" pitchFamily="18" charset="0"/>
              </a:rPr>
              <a:t>”。电流是流入还是流出结点，均根据</a:t>
            </a:r>
            <a:r>
              <a:rPr lang="zh-CN" altLang="en-US" sz="2400" b="1" dirty="0">
                <a:solidFill>
                  <a:srgbClr val="FF0000"/>
                </a:solidFill>
                <a:latin typeface="Times New Roman" panose="02020603050405020304" pitchFamily="18" charset="0"/>
              </a:rPr>
              <a:t>电流的参考方向</a:t>
            </a:r>
            <a:r>
              <a:rPr lang="zh-CN" altLang="en-US" sz="2400" b="1" dirty="0">
                <a:latin typeface="Times New Roman" panose="02020603050405020304" pitchFamily="18" charset="0"/>
              </a:rPr>
              <a:t>判</a:t>
            </a:r>
            <a:endParaRPr lang="zh-CN" altLang="en-US" sz="2400" b="1" dirty="0">
              <a:latin typeface="Times New Roman" panose="02020603050405020304" pitchFamily="18" charset="0"/>
            </a:endParaRPr>
          </a:p>
          <a:p>
            <a:pPr marL="571500" indent="-571500" algn="just" eaLnBrk="0" hangingPunct="0">
              <a:spcBef>
                <a:spcPct val="50000"/>
              </a:spcBef>
            </a:pPr>
            <a:r>
              <a:rPr lang="zh-CN" altLang="en-US" sz="2400" b="1" dirty="0">
                <a:latin typeface="Times New Roman" panose="02020603050405020304" pitchFamily="18" charset="0"/>
              </a:rPr>
              <a:t>断。</a:t>
            </a:r>
            <a:endParaRPr lang="zh-CN" altLang="en-US" sz="2400" b="1" dirty="0">
              <a:latin typeface="Times New Roman" panose="02020603050405020304" pitchFamily="18" charset="0"/>
            </a:endParaRPr>
          </a:p>
        </p:txBody>
      </p:sp>
      <p:sp>
        <p:nvSpPr>
          <p:cNvPr id="67590" name="Rectangle 6"/>
          <p:cNvSpPr/>
          <p:nvPr/>
        </p:nvSpPr>
        <p:spPr>
          <a:xfrm>
            <a:off x="1066800" y="5918200"/>
            <a:ext cx="2022475" cy="457200"/>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对任一结点有</a:t>
            </a:r>
            <a:endParaRPr lang="zh-CN" altLang="en-US" sz="2400" b="1" dirty="0">
              <a:latin typeface="Times New Roman" panose="02020603050405020304" pitchFamily="18" charset="0"/>
            </a:endParaRPr>
          </a:p>
        </p:txBody>
      </p:sp>
      <p:sp>
        <p:nvSpPr>
          <p:cNvPr id="67591" name="Rectangle 7"/>
          <p:cNvSpPr/>
          <p:nvPr/>
        </p:nvSpPr>
        <p:spPr>
          <a:xfrm>
            <a:off x="762000" y="1143000"/>
            <a:ext cx="7924800" cy="968375"/>
          </a:xfrm>
          <a:prstGeom prst="rect">
            <a:avLst/>
          </a:prstGeom>
          <a:noFill/>
          <a:ln w="9525">
            <a:noFill/>
          </a:ln>
        </p:spPr>
        <p:txBody>
          <a:bodyPr anchor="ctr" anchorCtr="0">
            <a:spAutoFit/>
          </a:bodyPr>
          <a:lstStyle/>
          <a:p>
            <a:pPr eaLnBrk="0" hangingPunct="0">
              <a:lnSpc>
                <a:spcPct val="120000"/>
              </a:lnSpc>
              <a:spcBef>
                <a:spcPct val="50000"/>
              </a:spcBef>
            </a:pPr>
            <a:r>
              <a:rPr lang="zh-CN" altLang="en-US" sz="2400" b="1" dirty="0">
                <a:latin typeface="Times New Roman" panose="02020603050405020304" pitchFamily="18" charset="0"/>
              </a:rPr>
              <a:t>在任何集总参数电路中，在任一时刻，对任一</a:t>
            </a:r>
            <a:r>
              <a:rPr lang="zh-CN" altLang="en-US" sz="2400" b="1" dirty="0">
                <a:solidFill>
                  <a:srgbClr val="FF0000"/>
                </a:solidFill>
                <a:latin typeface="Times New Roman" panose="02020603050405020304" pitchFamily="18" charset="0"/>
              </a:rPr>
              <a:t>结点</a:t>
            </a:r>
            <a:r>
              <a:rPr lang="zh-CN" altLang="en-US" sz="2400" b="1" dirty="0">
                <a:latin typeface="Times New Roman" panose="02020603050405020304" pitchFamily="18" charset="0"/>
              </a:rPr>
              <a:t>，所有支路电流的代数和恒等于零。</a:t>
            </a:r>
            <a:endParaRPr lang="zh-CN" altLang="en-US" sz="2400" b="1" dirty="0">
              <a:latin typeface="Times New Roman" panose="02020603050405020304" pitchFamily="18" charset="0"/>
            </a:endParaRPr>
          </a:p>
        </p:txBody>
      </p:sp>
      <p:sp>
        <p:nvSpPr>
          <p:cNvPr id="67592" name="Text Box 8"/>
          <p:cNvSpPr txBox="1"/>
          <p:nvPr/>
        </p:nvSpPr>
        <p:spPr>
          <a:xfrm>
            <a:off x="1116013" y="2205038"/>
            <a:ext cx="5327650" cy="528637"/>
          </a:xfrm>
          <a:prstGeom prst="rect">
            <a:avLst/>
          </a:prstGeom>
          <a:noFill/>
          <a:ln w="9525" cap="flat" cmpd="sng">
            <a:solidFill>
              <a:srgbClr val="009900"/>
            </a:solidFill>
            <a:prstDash val="solid"/>
            <a:miter/>
            <a:headEnd type="none" w="med" len="med"/>
            <a:tailEnd type="none" w="med" len="med"/>
          </a:ln>
        </p:spPr>
        <p:txBody>
          <a:bodyPr>
            <a:spAutoFit/>
          </a:bodyPr>
          <a:lstStyle/>
          <a:p>
            <a:pPr eaLnBrk="0" hangingPunct="0"/>
            <a:r>
              <a:rPr lang="zh-CN" altLang="en-US" b="1" dirty="0">
                <a:solidFill>
                  <a:srgbClr val="FF0033"/>
                </a:solidFill>
                <a:latin typeface="Times New Roman" panose="02020603050405020304" pitchFamily="18" charset="0"/>
              </a:rPr>
              <a:t>依据</a:t>
            </a:r>
            <a:r>
              <a:rPr lang="zh-CN" altLang="en-US" b="1" dirty="0">
                <a:solidFill>
                  <a:srgbClr val="0000CC"/>
                </a:solidFill>
                <a:latin typeface="Times New Roman" panose="02020603050405020304" pitchFamily="18" charset="0"/>
              </a:rPr>
              <a:t>：</a:t>
            </a:r>
            <a:r>
              <a:rPr lang="zh-CN" altLang="en-US" b="1" dirty="0">
                <a:solidFill>
                  <a:schemeClr val="tx1"/>
                </a:solidFill>
                <a:latin typeface="Times New Roman" panose="02020603050405020304" pitchFamily="18" charset="0"/>
              </a:rPr>
              <a:t>电荷恒定，电流连续性。</a:t>
            </a:r>
            <a:endParaRPr lang="zh-CN" altLang="en-US" b="1" dirty="0">
              <a:solidFill>
                <a:srgbClr val="0000CC"/>
              </a:solidFill>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0"/>
                                  </p:iterate>
                                  <p:childTnLst>
                                    <p:set>
                                      <p:cBhvr>
                                        <p:cTn id="6" dur="1" fill="hold">
                                          <p:stCondLst>
                                            <p:cond delay="0"/>
                                          </p:stCondLst>
                                        </p:cTn>
                                        <p:tgtEl>
                                          <p:spTgt spid="67586"/>
                                        </p:tgtEl>
                                        <p:attrNameLst>
                                          <p:attrName>style.visibility</p:attrName>
                                        </p:attrNameLst>
                                      </p:cBhvr>
                                      <p:to>
                                        <p:strVal val="visible"/>
                                      </p:to>
                                    </p:set>
                                    <p:animEffect transition="in" filter="wipe(left)">
                                      <p:cBhvr>
                                        <p:cTn id="7" dur="75"/>
                                        <p:tgtEl>
                                          <p:spTgt spid="6758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67591"/>
                                        </p:tgtEl>
                                        <p:attrNameLst>
                                          <p:attrName>style.visibility</p:attrName>
                                        </p:attrNameLst>
                                      </p:cBhvr>
                                      <p:to>
                                        <p:strVal val="visible"/>
                                      </p:to>
                                    </p:set>
                                    <p:anim calcmode="lin" valueType="num">
                                      <p:cBhvr additive="base">
                                        <p:cTn id="12" dur="500" fill="hold"/>
                                        <p:tgtEl>
                                          <p:spTgt spid="67591"/>
                                        </p:tgtEl>
                                        <p:attrNameLst>
                                          <p:attrName>ppt_x</p:attrName>
                                        </p:attrNameLst>
                                      </p:cBhvr>
                                      <p:tavLst>
                                        <p:tav tm="0">
                                          <p:val>
                                            <p:strVal val="0-#ppt_w/2"/>
                                          </p:val>
                                        </p:tav>
                                        <p:tav tm="100000">
                                          <p:val>
                                            <p:strVal val="#ppt_x"/>
                                          </p:val>
                                        </p:tav>
                                      </p:tavLst>
                                    </p:anim>
                                    <p:anim calcmode="lin" valueType="num">
                                      <p:cBhvr additive="base">
                                        <p:cTn id="13" dur="500" fill="hold"/>
                                        <p:tgtEl>
                                          <p:spTgt spid="6759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67592"/>
                                        </p:tgtEl>
                                        <p:attrNameLst>
                                          <p:attrName>style.visibility</p:attrName>
                                        </p:attrNameLst>
                                      </p:cBhvr>
                                      <p:to>
                                        <p:strVal val="visible"/>
                                      </p:to>
                                    </p:set>
                                    <p:anim calcmode="lin" valueType="num">
                                      <p:cBhvr additive="base">
                                        <p:cTn id="18" dur="500" fill="hold"/>
                                        <p:tgtEl>
                                          <p:spTgt spid="67592"/>
                                        </p:tgtEl>
                                        <p:attrNameLst>
                                          <p:attrName>ppt_x</p:attrName>
                                        </p:attrNameLst>
                                      </p:cBhvr>
                                      <p:tavLst>
                                        <p:tav tm="0">
                                          <p:val>
                                            <p:strVal val="0-#ppt_w/2"/>
                                          </p:val>
                                        </p:tav>
                                        <p:tav tm="100000">
                                          <p:val>
                                            <p:strVal val="#ppt_x"/>
                                          </p:val>
                                        </p:tav>
                                      </p:tavLst>
                                    </p:anim>
                                    <p:anim calcmode="lin" valueType="num">
                                      <p:cBhvr additive="base">
                                        <p:cTn id="19" dur="500" fill="hold"/>
                                        <p:tgtEl>
                                          <p:spTgt spid="6759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iterate type="lt">
                                    <p:tmPct val="100000"/>
                                  </p:iterate>
                                  <p:childTnLst>
                                    <p:set>
                                      <p:cBhvr>
                                        <p:cTn id="23" dur="1" fill="hold">
                                          <p:stCondLst>
                                            <p:cond delay="0"/>
                                          </p:stCondLst>
                                        </p:cTn>
                                        <p:tgtEl>
                                          <p:spTgt spid="67588"/>
                                        </p:tgtEl>
                                        <p:attrNameLst>
                                          <p:attrName>style.visibility</p:attrName>
                                        </p:attrNameLst>
                                      </p:cBhvr>
                                      <p:to>
                                        <p:strVal val="visible"/>
                                      </p:to>
                                    </p:set>
                                    <p:animEffect transition="in" filter="wipe(left)">
                                      <p:cBhvr>
                                        <p:cTn id="24" dur="75"/>
                                        <p:tgtEl>
                                          <p:spTgt spid="6758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iterate type="lt">
                                    <p:tmPct val="100000"/>
                                  </p:iterate>
                                  <p:childTnLst>
                                    <p:set>
                                      <p:cBhvr>
                                        <p:cTn id="28" dur="1" fill="hold">
                                          <p:stCondLst>
                                            <p:cond delay="0"/>
                                          </p:stCondLst>
                                        </p:cTn>
                                        <p:tgtEl>
                                          <p:spTgt spid="67589"/>
                                        </p:tgtEl>
                                        <p:attrNameLst>
                                          <p:attrName>style.visibility</p:attrName>
                                        </p:attrNameLst>
                                      </p:cBhvr>
                                      <p:to>
                                        <p:strVal val="visible"/>
                                      </p:to>
                                    </p:set>
                                    <p:animEffect transition="in" filter="wipe(left)">
                                      <p:cBhvr>
                                        <p:cTn id="29" dur="75"/>
                                        <p:tgtEl>
                                          <p:spTgt spid="67589"/>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67590"/>
                                        </p:tgtEl>
                                        <p:attrNameLst>
                                          <p:attrName>style.visibility</p:attrName>
                                        </p:attrNameLst>
                                      </p:cBhvr>
                                      <p:to>
                                        <p:strVal val="visible"/>
                                      </p:to>
                                    </p:set>
                                    <p:anim calcmode="lin" valueType="num">
                                      <p:cBhvr additive="base">
                                        <p:cTn id="34" dur="500" fill="hold"/>
                                        <p:tgtEl>
                                          <p:spTgt spid="67590"/>
                                        </p:tgtEl>
                                        <p:attrNameLst>
                                          <p:attrName>ppt_x</p:attrName>
                                        </p:attrNameLst>
                                      </p:cBhvr>
                                      <p:tavLst>
                                        <p:tav tm="0">
                                          <p:val>
                                            <p:strVal val="0-#ppt_w/2"/>
                                          </p:val>
                                        </p:tav>
                                        <p:tav tm="100000">
                                          <p:val>
                                            <p:strVal val="#ppt_x"/>
                                          </p:val>
                                        </p:tav>
                                      </p:tavLst>
                                    </p:anim>
                                    <p:anim calcmode="lin" valueType="num">
                                      <p:cBhvr additive="base">
                                        <p:cTn id="35" dur="500" fill="hold"/>
                                        <p:tgtEl>
                                          <p:spTgt spid="67590"/>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67587"/>
                                        </p:tgtEl>
                                        <p:attrNameLst>
                                          <p:attrName>style.visibility</p:attrName>
                                        </p:attrNameLst>
                                      </p:cBhvr>
                                      <p:to>
                                        <p:strVal val="visible"/>
                                      </p:to>
                                    </p:set>
                                    <p:animEffect transition="in" filter="dissolve">
                                      <p:cBhvr>
                                        <p:cTn id="40" dur="500"/>
                                        <p:tgtEl>
                                          <p:spTgt spid="675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p:bldP spid="67588" grpId="0"/>
      <p:bldP spid="67589" grpId="0"/>
      <p:bldP spid="67590" grpId="0"/>
      <p:bldP spid="67591" grpId="0"/>
      <p:bldP spid="67592" grpId="0" bldLvl="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24" name="Text Box 16"/>
          <p:cNvSpPr txBox="1"/>
          <p:nvPr/>
        </p:nvSpPr>
        <p:spPr>
          <a:xfrm>
            <a:off x="5791200" y="533400"/>
            <a:ext cx="2940050" cy="457200"/>
          </a:xfrm>
          <a:prstGeom prst="rect">
            <a:avLst/>
          </a:prstGeom>
          <a:noFill/>
          <a:ln w="9525">
            <a:noFill/>
          </a:ln>
        </p:spPr>
        <p:txBody>
          <a:bodyPr wrap="none" anchor="ctr" anchorCtr="0">
            <a:spAutoFit/>
          </a:bodyPr>
          <a:lstStyle/>
          <a:p>
            <a:pPr algn="ctr" eaLnBrk="0" hangingPunct="0">
              <a:spcBef>
                <a:spcPct val="50000"/>
              </a:spcBef>
            </a:pPr>
            <a:r>
              <a:rPr lang="en-US" altLang="zh-CN" sz="2400" b="1" dirty="0">
                <a:latin typeface="Times New Roman" panose="02020603050405020304" pitchFamily="18" charset="0"/>
              </a:rPr>
              <a:t>6</a:t>
            </a:r>
            <a:r>
              <a:rPr lang="zh-CN" altLang="en-US" sz="2400" b="1" dirty="0">
                <a:latin typeface="Times New Roman" panose="02020603050405020304" pitchFamily="18" charset="0"/>
              </a:rPr>
              <a:t>条支路，</a:t>
            </a:r>
            <a:r>
              <a:rPr lang="en-US" altLang="zh-CN" sz="2400" b="1" dirty="0">
                <a:latin typeface="Times New Roman" panose="02020603050405020304" pitchFamily="18" charset="0"/>
              </a:rPr>
              <a:t>4</a:t>
            </a:r>
            <a:r>
              <a:rPr lang="zh-CN" altLang="en-US" sz="2400" b="1" dirty="0">
                <a:latin typeface="Times New Roman" panose="02020603050405020304" pitchFamily="18" charset="0"/>
              </a:rPr>
              <a:t>个结点。</a:t>
            </a:r>
            <a:endParaRPr lang="zh-CN" altLang="en-US" sz="2400" b="1" dirty="0">
              <a:latin typeface="Times New Roman" panose="02020603050405020304" pitchFamily="18" charset="0"/>
            </a:endParaRPr>
          </a:p>
        </p:txBody>
      </p:sp>
      <p:grpSp>
        <p:nvGrpSpPr>
          <p:cNvPr id="2" name="Group 17"/>
          <p:cNvGrpSpPr/>
          <p:nvPr/>
        </p:nvGrpSpPr>
        <p:grpSpPr>
          <a:xfrm>
            <a:off x="307975" y="4191000"/>
            <a:ext cx="1414463" cy="457200"/>
            <a:chOff x="0" y="0"/>
            <a:chExt cx="891" cy="288"/>
          </a:xfrm>
        </p:grpSpPr>
        <p:sp>
          <p:nvSpPr>
            <p:cNvPr id="104481" name="Text Box 18"/>
            <p:cNvSpPr txBox="1"/>
            <p:nvPr/>
          </p:nvSpPr>
          <p:spPr>
            <a:xfrm>
              <a:off x="0" y="0"/>
              <a:ext cx="695" cy="288"/>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对结点</a:t>
              </a:r>
              <a:endParaRPr lang="zh-CN" altLang="en-US" sz="2400" b="1" dirty="0">
                <a:latin typeface="Times New Roman" panose="02020603050405020304" pitchFamily="18" charset="0"/>
              </a:endParaRPr>
            </a:p>
          </p:txBody>
        </p:sp>
        <p:graphicFrame>
          <p:nvGraphicFramePr>
            <p:cNvPr id="104482" name="Object 19"/>
            <p:cNvGraphicFramePr>
              <a:graphicFrameLocks noChangeAspect="1"/>
            </p:cNvGraphicFramePr>
            <p:nvPr/>
          </p:nvGraphicFramePr>
          <p:xfrm>
            <a:off x="670" y="48"/>
            <a:ext cx="221" cy="229"/>
          </p:xfrm>
          <a:graphic>
            <a:graphicData uri="http://schemas.openxmlformats.org/presentationml/2006/ole">
              <mc:AlternateContent xmlns:mc="http://schemas.openxmlformats.org/markup-compatibility/2006">
                <mc:Choice xmlns:v="urn:schemas-microsoft-com:vml" Requires="v">
                  <p:oleObj spid="_x0000_s3" name="" r:id="rId1" imgW="265430" imgH="271145" progId="Visio.Drawing.11">
                    <p:embed/>
                  </p:oleObj>
                </mc:Choice>
                <mc:Fallback>
                  <p:oleObj name="" r:id="rId1" imgW="265430" imgH="271145" progId="Visio.Drawing.11">
                    <p:embed/>
                    <p:pic>
                      <p:nvPicPr>
                        <p:cNvPr id="0" name="图片 3206"/>
                        <p:cNvPicPr/>
                        <p:nvPr/>
                      </p:nvPicPr>
                      <p:blipFill>
                        <a:blip r:embed="rId2"/>
                        <a:stretch>
                          <a:fillRect/>
                        </a:stretch>
                      </p:blipFill>
                      <p:spPr>
                        <a:xfrm>
                          <a:off x="670" y="48"/>
                          <a:ext cx="221" cy="229"/>
                        </a:xfrm>
                        <a:prstGeom prst="rect">
                          <a:avLst/>
                        </a:prstGeom>
                        <a:noFill/>
                        <a:ln w="38100">
                          <a:noFill/>
                          <a:miter/>
                        </a:ln>
                      </p:spPr>
                    </p:pic>
                  </p:oleObj>
                </mc:Fallback>
              </mc:AlternateContent>
            </a:graphicData>
          </a:graphic>
        </p:graphicFrame>
      </p:grpSp>
      <p:graphicFrame>
        <p:nvGraphicFramePr>
          <p:cNvPr id="68628" name="对象 68627" descr="羊皮纸"/>
          <p:cNvGraphicFramePr>
            <a:graphicFrameLocks noChangeAspect="1"/>
          </p:cNvGraphicFramePr>
          <p:nvPr/>
        </p:nvGraphicFramePr>
        <p:xfrm>
          <a:off x="2286000" y="4114800"/>
          <a:ext cx="2354263" cy="587375"/>
        </p:xfrm>
        <a:graphic>
          <a:graphicData uri="http://schemas.openxmlformats.org/presentationml/2006/ole">
            <mc:AlternateContent xmlns:mc="http://schemas.openxmlformats.org/markup-compatibility/2006">
              <mc:Choice xmlns:v="urn:schemas-microsoft-com:vml" Requires="v">
                <p:oleObj spid="_x0000_s4" name="" r:id="rId3" imgW="1023620" imgH="255905" progId="">
                  <p:embed/>
                </p:oleObj>
              </mc:Choice>
              <mc:Fallback>
                <p:oleObj name="" r:id="rId3" imgW="1023620" imgH="255905" progId="">
                  <p:embed/>
                  <p:pic>
                    <p:nvPicPr>
                      <p:cNvPr id="0" name="图片 3198"/>
                      <p:cNvPicPr/>
                      <p:nvPr/>
                    </p:nvPicPr>
                    <p:blipFill>
                      <a:blip r:embed="rId4"/>
                      <a:stretch>
                        <a:fillRect/>
                      </a:stretch>
                    </p:blipFill>
                    <p:spPr>
                      <a:xfrm>
                        <a:off x="2286000" y="4114800"/>
                        <a:ext cx="2354263" cy="587375"/>
                      </a:xfrm>
                      <a:prstGeom prst="rect">
                        <a:avLst/>
                      </a:prstGeom>
                      <a:noFill/>
                      <a:ln w="38100">
                        <a:noFill/>
                        <a:miter/>
                      </a:ln>
                    </p:spPr>
                  </p:pic>
                </p:oleObj>
              </mc:Fallback>
            </mc:AlternateContent>
          </a:graphicData>
        </a:graphic>
      </p:graphicFrame>
      <p:sp>
        <p:nvSpPr>
          <p:cNvPr id="68629" name="Rectangle 21"/>
          <p:cNvSpPr/>
          <p:nvPr/>
        </p:nvSpPr>
        <p:spPr>
          <a:xfrm>
            <a:off x="4876800" y="1447800"/>
            <a:ext cx="4092575" cy="1311275"/>
          </a:xfrm>
          <a:prstGeom prst="rect">
            <a:avLst/>
          </a:prstGeom>
          <a:noFill/>
          <a:ln w="9525">
            <a:noFill/>
          </a:ln>
        </p:spPr>
        <p:txBody>
          <a:bodyPr wrap="none" anchor="ctr" anchorCtr="0">
            <a:spAutoFit/>
          </a:bodyPr>
          <a:lstStyle/>
          <a:p>
            <a:pPr eaLnBrk="0" hangingPunct="0">
              <a:spcBef>
                <a:spcPct val="50000"/>
              </a:spcBef>
            </a:pPr>
            <a:r>
              <a:rPr lang="zh-CN" altLang="en-US" sz="2400" b="1" dirty="0">
                <a:latin typeface="Times New Roman" panose="02020603050405020304" pitchFamily="18" charset="0"/>
              </a:rPr>
              <a:t>流出结点的电流取“</a:t>
            </a:r>
            <a:r>
              <a:rPr lang="zh-CN" altLang="en-US" sz="3200" b="1" dirty="0">
                <a:solidFill>
                  <a:srgbClr val="FF0000"/>
                </a:solidFill>
                <a:latin typeface="Times New Roman" panose="02020603050405020304" pitchFamily="18" charset="0"/>
              </a:rPr>
              <a:t>+</a:t>
            </a:r>
            <a:r>
              <a:rPr lang="zh-CN" altLang="en-US" sz="2400" b="1" dirty="0">
                <a:latin typeface="Times New Roman" panose="02020603050405020304" pitchFamily="18" charset="0"/>
              </a:rPr>
              <a:t>”号，</a:t>
            </a:r>
            <a:endParaRPr lang="zh-CN" altLang="en-US" sz="2400" b="1" dirty="0">
              <a:latin typeface="Times New Roman" panose="02020603050405020304" pitchFamily="18" charset="0"/>
            </a:endParaRPr>
          </a:p>
          <a:p>
            <a:pPr eaLnBrk="0" hangingPunct="0">
              <a:spcBef>
                <a:spcPct val="50000"/>
              </a:spcBef>
            </a:pPr>
            <a:r>
              <a:rPr lang="zh-CN" altLang="en-US" sz="2400" b="1" dirty="0">
                <a:latin typeface="Times New Roman" panose="02020603050405020304" pitchFamily="18" charset="0"/>
              </a:rPr>
              <a:t>流入结点的电流取“</a:t>
            </a:r>
            <a:r>
              <a:rPr lang="zh-CN" altLang="en-US" sz="3200" b="1" dirty="0">
                <a:solidFill>
                  <a:srgbClr val="FF0000"/>
                </a:solidFill>
                <a:latin typeface="Times New Roman" panose="02020603050405020304" pitchFamily="18" charset="0"/>
                <a:cs typeface="Times New Roman" panose="02020603050405020304" pitchFamily="18" charset="0"/>
              </a:rPr>
              <a:t>–</a:t>
            </a:r>
            <a:r>
              <a:rPr lang="zh-CN" altLang="en-US" sz="2400" b="1" dirty="0">
                <a:latin typeface="Times New Roman" panose="02020603050405020304" pitchFamily="18" charset="0"/>
              </a:rPr>
              <a:t>”。</a:t>
            </a:r>
            <a:endParaRPr lang="zh-CN" altLang="en-US" sz="2400" b="1" dirty="0">
              <a:latin typeface="Times New Roman" panose="02020603050405020304" pitchFamily="18" charset="0"/>
            </a:endParaRPr>
          </a:p>
        </p:txBody>
      </p:sp>
      <p:graphicFrame>
        <p:nvGraphicFramePr>
          <p:cNvPr id="68630" name="对象 68629" descr="羊皮纸"/>
          <p:cNvGraphicFramePr>
            <a:graphicFrameLocks noChangeAspect="1"/>
          </p:cNvGraphicFramePr>
          <p:nvPr/>
        </p:nvGraphicFramePr>
        <p:xfrm>
          <a:off x="6324600" y="4137025"/>
          <a:ext cx="1706563" cy="587375"/>
        </p:xfrm>
        <a:graphic>
          <a:graphicData uri="http://schemas.openxmlformats.org/presentationml/2006/ole">
            <mc:AlternateContent xmlns:mc="http://schemas.openxmlformats.org/markup-compatibility/2006">
              <mc:Choice xmlns:v="urn:schemas-microsoft-com:vml" Requires="v">
                <p:oleObj spid="_x0000_s5" name="" r:id="rId5" imgW="742315" imgH="255905" progId="">
                  <p:embed/>
                </p:oleObj>
              </mc:Choice>
              <mc:Fallback>
                <p:oleObj name="" r:id="rId5" imgW="742315" imgH="255905" progId="">
                  <p:embed/>
                  <p:pic>
                    <p:nvPicPr>
                      <p:cNvPr id="0" name="图片 3201"/>
                      <p:cNvPicPr/>
                      <p:nvPr/>
                    </p:nvPicPr>
                    <p:blipFill>
                      <a:blip r:embed="rId6"/>
                      <a:stretch>
                        <a:fillRect/>
                      </a:stretch>
                    </p:blipFill>
                    <p:spPr>
                      <a:xfrm>
                        <a:off x="6324600" y="4137025"/>
                        <a:ext cx="1706563" cy="587375"/>
                      </a:xfrm>
                      <a:prstGeom prst="rect">
                        <a:avLst/>
                      </a:prstGeom>
                      <a:noFill/>
                      <a:ln w="38100">
                        <a:noFill/>
                        <a:miter/>
                      </a:ln>
                    </p:spPr>
                  </p:pic>
                </p:oleObj>
              </mc:Fallback>
            </mc:AlternateContent>
          </a:graphicData>
        </a:graphic>
      </p:graphicFrame>
      <p:sp>
        <p:nvSpPr>
          <p:cNvPr id="68631" name="Text Box 23"/>
          <p:cNvSpPr txBox="1"/>
          <p:nvPr/>
        </p:nvSpPr>
        <p:spPr>
          <a:xfrm>
            <a:off x="5410200" y="4724400"/>
            <a:ext cx="490538" cy="457200"/>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或</a:t>
            </a:r>
            <a:endParaRPr lang="zh-CN" altLang="en-US" sz="2400" b="1" dirty="0">
              <a:latin typeface="Times New Roman" panose="02020603050405020304" pitchFamily="18" charset="0"/>
            </a:endParaRPr>
          </a:p>
        </p:txBody>
      </p:sp>
      <p:grpSp>
        <p:nvGrpSpPr>
          <p:cNvPr id="6" name="Group 24"/>
          <p:cNvGrpSpPr/>
          <p:nvPr/>
        </p:nvGrpSpPr>
        <p:grpSpPr>
          <a:xfrm>
            <a:off x="304800" y="4876800"/>
            <a:ext cx="1425575" cy="457200"/>
            <a:chOff x="0" y="0"/>
            <a:chExt cx="898" cy="288"/>
          </a:xfrm>
        </p:grpSpPr>
        <p:sp>
          <p:nvSpPr>
            <p:cNvPr id="104479" name="Text Box 25"/>
            <p:cNvSpPr txBox="1"/>
            <p:nvPr/>
          </p:nvSpPr>
          <p:spPr>
            <a:xfrm>
              <a:off x="0" y="0"/>
              <a:ext cx="695" cy="288"/>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对结点</a:t>
              </a:r>
              <a:endParaRPr lang="zh-CN" altLang="en-US" sz="2400" b="1" dirty="0">
                <a:latin typeface="Times New Roman" panose="02020603050405020304" pitchFamily="18" charset="0"/>
              </a:endParaRPr>
            </a:p>
          </p:txBody>
        </p:sp>
        <p:graphicFrame>
          <p:nvGraphicFramePr>
            <p:cNvPr id="104480" name="Object 26"/>
            <p:cNvGraphicFramePr>
              <a:graphicFrameLocks noChangeAspect="1"/>
            </p:cNvGraphicFramePr>
            <p:nvPr/>
          </p:nvGraphicFramePr>
          <p:xfrm>
            <a:off x="672" y="0"/>
            <a:ext cx="226" cy="242"/>
          </p:xfrm>
          <a:graphic>
            <a:graphicData uri="http://schemas.openxmlformats.org/presentationml/2006/ole">
              <mc:AlternateContent xmlns:mc="http://schemas.openxmlformats.org/markup-compatibility/2006">
                <mc:Choice xmlns:v="urn:schemas-microsoft-com:vml" Requires="v">
                  <p:oleObj spid="_x0000_s7" name="" r:id="rId7" imgW="292735" imgH="311150" progId="Visio.Drawing.11">
                    <p:embed/>
                  </p:oleObj>
                </mc:Choice>
                <mc:Fallback>
                  <p:oleObj name="" r:id="rId7" imgW="292735" imgH="311150" progId="Visio.Drawing.11">
                    <p:embed/>
                    <p:pic>
                      <p:nvPicPr>
                        <p:cNvPr id="0" name="图片 3197"/>
                        <p:cNvPicPr/>
                        <p:nvPr/>
                      </p:nvPicPr>
                      <p:blipFill>
                        <a:blip r:embed="rId8"/>
                        <a:stretch>
                          <a:fillRect/>
                        </a:stretch>
                      </p:blipFill>
                      <p:spPr>
                        <a:xfrm>
                          <a:off x="672" y="0"/>
                          <a:ext cx="226" cy="242"/>
                        </a:xfrm>
                        <a:prstGeom prst="rect">
                          <a:avLst/>
                        </a:prstGeom>
                        <a:noFill/>
                        <a:ln w="38100">
                          <a:noFill/>
                          <a:miter/>
                        </a:ln>
                      </p:spPr>
                    </p:pic>
                  </p:oleObj>
                </mc:Fallback>
              </mc:AlternateContent>
            </a:graphicData>
          </a:graphic>
        </p:graphicFrame>
      </p:grpSp>
      <p:graphicFrame>
        <p:nvGraphicFramePr>
          <p:cNvPr id="68635" name="对象 68634" descr="羊皮纸"/>
          <p:cNvGraphicFramePr>
            <a:graphicFrameLocks noChangeAspect="1"/>
          </p:cNvGraphicFramePr>
          <p:nvPr/>
        </p:nvGraphicFramePr>
        <p:xfrm>
          <a:off x="1865313" y="4800600"/>
          <a:ext cx="2706687" cy="587375"/>
        </p:xfrm>
        <a:graphic>
          <a:graphicData uri="http://schemas.openxmlformats.org/presentationml/2006/ole">
            <mc:AlternateContent xmlns:mc="http://schemas.openxmlformats.org/markup-compatibility/2006">
              <mc:Choice xmlns:v="urn:schemas-microsoft-com:vml" Requires="v">
                <p:oleObj spid="_x0000_s8" name="" r:id="rId9" imgW="1177290" imgH="255905" progId="">
                  <p:embed/>
                </p:oleObj>
              </mc:Choice>
              <mc:Fallback>
                <p:oleObj name="" r:id="rId9" imgW="1177290" imgH="255905" progId="">
                  <p:embed/>
                  <p:pic>
                    <p:nvPicPr>
                      <p:cNvPr id="0" name="图片 3209"/>
                      <p:cNvPicPr/>
                      <p:nvPr/>
                    </p:nvPicPr>
                    <p:blipFill>
                      <a:blip r:embed="rId10"/>
                      <a:stretch>
                        <a:fillRect/>
                      </a:stretch>
                    </p:blipFill>
                    <p:spPr>
                      <a:xfrm>
                        <a:off x="1865313" y="4800600"/>
                        <a:ext cx="2706687" cy="587375"/>
                      </a:xfrm>
                      <a:prstGeom prst="rect">
                        <a:avLst/>
                      </a:prstGeom>
                      <a:noFill/>
                      <a:ln w="38100">
                        <a:noFill/>
                        <a:miter/>
                      </a:ln>
                    </p:spPr>
                  </p:pic>
                </p:oleObj>
              </mc:Fallback>
            </mc:AlternateContent>
          </a:graphicData>
        </a:graphic>
      </p:graphicFrame>
      <p:grpSp>
        <p:nvGrpSpPr>
          <p:cNvPr id="9" name="Group 28"/>
          <p:cNvGrpSpPr/>
          <p:nvPr/>
        </p:nvGrpSpPr>
        <p:grpSpPr>
          <a:xfrm>
            <a:off x="304800" y="5638800"/>
            <a:ext cx="1408113" cy="457200"/>
            <a:chOff x="0" y="0"/>
            <a:chExt cx="887" cy="288"/>
          </a:xfrm>
        </p:grpSpPr>
        <p:sp>
          <p:nvSpPr>
            <p:cNvPr id="104477" name="Text Box 29"/>
            <p:cNvSpPr txBox="1"/>
            <p:nvPr/>
          </p:nvSpPr>
          <p:spPr>
            <a:xfrm>
              <a:off x="0" y="0"/>
              <a:ext cx="695" cy="288"/>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对结点</a:t>
              </a:r>
              <a:endParaRPr lang="zh-CN" altLang="en-US" sz="2400" b="1" dirty="0">
                <a:latin typeface="Times New Roman" panose="02020603050405020304" pitchFamily="18" charset="0"/>
              </a:endParaRPr>
            </a:p>
          </p:txBody>
        </p:sp>
        <p:graphicFrame>
          <p:nvGraphicFramePr>
            <p:cNvPr id="104478" name="Object 30"/>
            <p:cNvGraphicFramePr>
              <a:graphicFrameLocks noChangeAspect="1"/>
            </p:cNvGraphicFramePr>
            <p:nvPr/>
          </p:nvGraphicFramePr>
          <p:xfrm>
            <a:off x="672" y="48"/>
            <a:ext cx="215" cy="240"/>
          </p:xfrm>
          <a:graphic>
            <a:graphicData uri="http://schemas.openxmlformats.org/presentationml/2006/ole">
              <mc:AlternateContent xmlns:mc="http://schemas.openxmlformats.org/markup-compatibility/2006">
                <mc:Choice xmlns:v="urn:schemas-microsoft-com:vml" Requires="v">
                  <p:oleObj spid="_x0000_s10" name="" r:id="rId11" imgW="301625" imgH="335280" progId="Visio.Drawing.11">
                    <p:embed/>
                  </p:oleObj>
                </mc:Choice>
                <mc:Fallback>
                  <p:oleObj name="" r:id="rId11" imgW="301625" imgH="335280" progId="Visio.Drawing.11">
                    <p:embed/>
                    <p:pic>
                      <p:nvPicPr>
                        <p:cNvPr id="0" name="图片 3199"/>
                        <p:cNvPicPr/>
                        <p:nvPr/>
                      </p:nvPicPr>
                      <p:blipFill>
                        <a:blip r:embed="rId12"/>
                        <a:stretch>
                          <a:fillRect/>
                        </a:stretch>
                      </p:blipFill>
                      <p:spPr>
                        <a:xfrm>
                          <a:off x="672" y="48"/>
                          <a:ext cx="215" cy="240"/>
                        </a:xfrm>
                        <a:prstGeom prst="rect">
                          <a:avLst/>
                        </a:prstGeom>
                        <a:noFill/>
                        <a:ln w="38100">
                          <a:noFill/>
                          <a:miter/>
                        </a:ln>
                      </p:spPr>
                    </p:pic>
                  </p:oleObj>
                </mc:Fallback>
              </mc:AlternateContent>
            </a:graphicData>
          </a:graphic>
        </p:graphicFrame>
      </p:grpSp>
      <p:graphicFrame>
        <p:nvGraphicFramePr>
          <p:cNvPr id="68639" name="对象 68638" descr="羊皮纸"/>
          <p:cNvGraphicFramePr>
            <a:graphicFrameLocks noChangeAspect="1"/>
          </p:cNvGraphicFramePr>
          <p:nvPr/>
        </p:nvGraphicFramePr>
        <p:xfrm>
          <a:off x="2286000" y="5486400"/>
          <a:ext cx="2382838" cy="587375"/>
        </p:xfrm>
        <a:graphic>
          <a:graphicData uri="http://schemas.openxmlformats.org/presentationml/2006/ole">
            <mc:AlternateContent xmlns:mc="http://schemas.openxmlformats.org/markup-compatibility/2006">
              <mc:Choice xmlns:v="urn:schemas-microsoft-com:vml" Requires="v">
                <p:oleObj spid="_x0000_s11" name="" r:id="rId13" imgW="1036320" imgH="255905" progId="">
                  <p:embed/>
                </p:oleObj>
              </mc:Choice>
              <mc:Fallback>
                <p:oleObj name="" r:id="rId13" imgW="1036320" imgH="255905" progId="">
                  <p:embed/>
                  <p:pic>
                    <p:nvPicPr>
                      <p:cNvPr id="0" name="图片 3217"/>
                      <p:cNvPicPr/>
                      <p:nvPr/>
                    </p:nvPicPr>
                    <p:blipFill>
                      <a:blip r:embed="rId14"/>
                      <a:stretch>
                        <a:fillRect/>
                      </a:stretch>
                    </p:blipFill>
                    <p:spPr>
                      <a:xfrm>
                        <a:off x="2286000" y="5486400"/>
                        <a:ext cx="2382838" cy="587375"/>
                      </a:xfrm>
                      <a:prstGeom prst="rect">
                        <a:avLst/>
                      </a:prstGeom>
                      <a:noFill/>
                      <a:ln w="38100">
                        <a:noFill/>
                        <a:miter/>
                      </a:ln>
                    </p:spPr>
                  </p:pic>
                </p:oleObj>
              </mc:Fallback>
            </mc:AlternateContent>
          </a:graphicData>
        </a:graphic>
      </p:graphicFrame>
      <p:graphicFrame>
        <p:nvGraphicFramePr>
          <p:cNvPr id="68640" name="对象 68639" descr="羊皮纸"/>
          <p:cNvGraphicFramePr>
            <a:graphicFrameLocks noChangeAspect="1"/>
          </p:cNvGraphicFramePr>
          <p:nvPr/>
        </p:nvGraphicFramePr>
        <p:xfrm>
          <a:off x="6324600" y="4670425"/>
          <a:ext cx="1736725" cy="587375"/>
        </p:xfrm>
        <a:graphic>
          <a:graphicData uri="http://schemas.openxmlformats.org/presentationml/2006/ole">
            <mc:AlternateContent xmlns:mc="http://schemas.openxmlformats.org/markup-compatibility/2006">
              <mc:Choice xmlns:v="urn:schemas-microsoft-com:vml" Requires="v">
                <p:oleObj spid="_x0000_s12" name="" r:id="rId15" imgW="755015" imgH="255905" progId="">
                  <p:embed/>
                </p:oleObj>
              </mc:Choice>
              <mc:Fallback>
                <p:oleObj name="" r:id="rId15" imgW="755015" imgH="255905" progId="">
                  <p:embed/>
                  <p:pic>
                    <p:nvPicPr>
                      <p:cNvPr id="0" name="图片 3222"/>
                      <p:cNvPicPr/>
                      <p:nvPr/>
                    </p:nvPicPr>
                    <p:blipFill>
                      <a:blip r:embed="rId16"/>
                      <a:stretch>
                        <a:fillRect/>
                      </a:stretch>
                    </p:blipFill>
                    <p:spPr>
                      <a:xfrm>
                        <a:off x="6324600" y="4670425"/>
                        <a:ext cx="1736725" cy="587375"/>
                      </a:xfrm>
                      <a:prstGeom prst="rect">
                        <a:avLst/>
                      </a:prstGeom>
                      <a:noFill/>
                      <a:ln w="38100">
                        <a:noFill/>
                        <a:miter/>
                      </a:ln>
                    </p:spPr>
                  </p:pic>
                </p:oleObj>
              </mc:Fallback>
            </mc:AlternateContent>
          </a:graphicData>
        </a:graphic>
      </p:graphicFrame>
      <p:graphicFrame>
        <p:nvGraphicFramePr>
          <p:cNvPr id="68641" name="对象 68640" descr="羊皮纸"/>
          <p:cNvGraphicFramePr>
            <a:graphicFrameLocks noChangeAspect="1"/>
          </p:cNvGraphicFramePr>
          <p:nvPr/>
        </p:nvGraphicFramePr>
        <p:xfrm>
          <a:off x="6324600" y="5432425"/>
          <a:ext cx="1735138" cy="587375"/>
        </p:xfrm>
        <a:graphic>
          <a:graphicData uri="http://schemas.openxmlformats.org/presentationml/2006/ole">
            <mc:AlternateContent xmlns:mc="http://schemas.openxmlformats.org/markup-compatibility/2006">
              <mc:Choice xmlns:v="urn:schemas-microsoft-com:vml" Requires="v">
                <p:oleObj spid="_x0000_s13" name="" r:id="rId17" imgW="755015" imgH="255905" progId="">
                  <p:embed/>
                </p:oleObj>
              </mc:Choice>
              <mc:Fallback>
                <p:oleObj name="" r:id="rId17" imgW="755015" imgH="255905" progId="">
                  <p:embed/>
                  <p:pic>
                    <p:nvPicPr>
                      <p:cNvPr id="0" name="图片 3218"/>
                      <p:cNvPicPr/>
                      <p:nvPr/>
                    </p:nvPicPr>
                    <p:blipFill>
                      <a:blip r:embed="rId18"/>
                      <a:stretch>
                        <a:fillRect/>
                      </a:stretch>
                    </p:blipFill>
                    <p:spPr>
                      <a:xfrm>
                        <a:off x="6324600" y="5432425"/>
                        <a:ext cx="1735138" cy="587375"/>
                      </a:xfrm>
                      <a:prstGeom prst="rect">
                        <a:avLst/>
                      </a:prstGeom>
                      <a:noFill/>
                      <a:ln w="38100">
                        <a:noFill/>
                        <a:miter/>
                      </a:ln>
                    </p:spPr>
                  </p:pic>
                </p:oleObj>
              </mc:Fallback>
            </mc:AlternateContent>
          </a:graphicData>
        </a:graphic>
      </p:graphicFrame>
      <p:graphicFrame>
        <p:nvGraphicFramePr>
          <p:cNvPr id="68642" name="对象 68641"/>
          <p:cNvGraphicFramePr>
            <a:graphicFrameLocks noChangeAspect="1"/>
          </p:cNvGraphicFramePr>
          <p:nvPr/>
        </p:nvGraphicFramePr>
        <p:xfrm>
          <a:off x="5867400" y="3276600"/>
          <a:ext cx="2319338" cy="601663"/>
        </p:xfrm>
        <a:graphic>
          <a:graphicData uri="http://schemas.openxmlformats.org/presentationml/2006/ole">
            <mc:AlternateContent xmlns:mc="http://schemas.openxmlformats.org/markup-compatibility/2006">
              <mc:Choice xmlns:v="urn:schemas-microsoft-com:vml" Requires="v">
                <p:oleObj spid="_x0000_s14" name="" r:id="rId19" imgW="1854835" imgH="482600" progId="">
                  <p:embed/>
                </p:oleObj>
              </mc:Choice>
              <mc:Fallback>
                <p:oleObj name="" r:id="rId19" imgW="1854835" imgH="482600" progId="">
                  <p:embed/>
                  <p:pic>
                    <p:nvPicPr>
                      <p:cNvPr id="0" name="图片 3221"/>
                      <p:cNvPicPr/>
                      <p:nvPr/>
                    </p:nvPicPr>
                    <p:blipFill>
                      <a:blip r:embed="rId20"/>
                      <a:stretch>
                        <a:fillRect/>
                      </a:stretch>
                    </p:blipFill>
                    <p:spPr>
                      <a:xfrm>
                        <a:off x="5867400" y="3276600"/>
                        <a:ext cx="2319338" cy="601663"/>
                      </a:xfrm>
                      <a:prstGeom prst="rect">
                        <a:avLst/>
                      </a:prstGeom>
                      <a:solidFill>
                        <a:srgbClr val="FFCC99"/>
                      </a:solidFill>
                      <a:ln w="38100">
                        <a:noFill/>
                        <a:miter/>
                      </a:ln>
                      <a:effectLst>
                        <a:outerShdw dist="107763" dir="13499999" algn="ctr" rotWithShape="0">
                          <a:srgbClr val="808080"/>
                        </a:outerShdw>
                      </a:effectLst>
                    </p:spPr>
                  </p:pic>
                </p:oleObj>
              </mc:Fallback>
            </mc:AlternateContent>
          </a:graphicData>
        </a:graphic>
      </p:graphicFrame>
      <p:pic>
        <p:nvPicPr>
          <p:cNvPr id="15" name="图片 14"/>
          <p:cNvPicPr>
            <a:picLocks noChangeAspect="1"/>
          </p:cNvPicPr>
          <p:nvPr/>
        </p:nvPicPr>
        <p:blipFill>
          <a:blip r:embed="rId21"/>
          <a:stretch>
            <a:fillRect/>
          </a:stretch>
        </p:blipFill>
        <p:spPr>
          <a:xfrm>
            <a:off x="539552" y="183095"/>
            <a:ext cx="3814230" cy="3477680"/>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68624"/>
                                        </p:tgtEl>
                                        <p:attrNameLst>
                                          <p:attrName>style.visibility</p:attrName>
                                        </p:attrNameLst>
                                      </p:cBhvr>
                                      <p:to>
                                        <p:strVal val="visible"/>
                                      </p:to>
                                    </p:set>
                                    <p:animEffect transition="in" filter="box(out)">
                                      <p:cBhvr>
                                        <p:cTn id="7" dur="500"/>
                                        <p:tgtEl>
                                          <p:spTgt spid="6862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68629"/>
                                        </p:tgtEl>
                                        <p:attrNameLst>
                                          <p:attrName>style.visibility</p:attrName>
                                        </p:attrNameLst>
                                      </p:cBhvr>
                                      <p:to>
                                        <p:strVal val="visible"/>
                                      </p:to>
                                    </p:set>
                                    <p:anim calcmode="lin" valueType="num">
                                      <p:cBhvr additive="base">
                                        <p:cTn id="12" dur="500" fill="hold"/>
                                        <p:tgtEl>
                                          <p:spTgt spid="68629"/>
                                        </p:tgtEl>
                                        <p:attrNameLst>
                                          <p:attrName>ppt_x</p:attrName>
                                        </p:attrNameLst>
                                      </p:cBhvr>
                                      <p:tavLst>
                                        <p:tav tm="0">
                                          <p:val>
                                            <p:strVal val="0-#ppt_w/2"/>
                                          </p:val>
                                        </p:tav>
                                        <p:tav tm="100000">
                                          <p:val>
                                            <p:strVal val="#ppt_x"/>
                                          </p:val>
                                        </p:tav>
                                      </p:tavLst>
                                    </p:anim>
                                    <p:anim calcmode="lin" valueType="num">
                                      <p:cBhvr additive="base">
                                        <p:cTn id="13" dur="500" fill="hold"/>
                                        <p:tgtEl>
                                          <p:spTgt spid="6862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0-#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68628"/>
                                        </p:tgtEl>
                                        <p:attrNameLst>
                                          <p:attrName>style.visibility</p:attrName>
                                        </p:attrNameLst>
                                      </p:cBhvr>
                                      <p:to>
                                        <p:strVal val="visible"/>
                                      </p:to>
                                    </p:set>
                                    <p:animEffect transition="in" filter="dissolve">
                                      <p:cBhvr>
                                        <p:cTn id="24" dur="500"/>
                                        <p:tgtEl>
                                          <p:spTgt spid="68628"/>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68635"/>
                                        </p:tgtEl>
                                        <p:attrNameLst>
                                          <p:attrName>style.visibility</p:attrName>
                                        </p:attrNameLst>
                                      </p:cBhvr>
                                      <p:to>
                                        <p:strVal val="visible"/>
                                      </p:to>
                                    </p:set>
                                    <p:animEffect transition="in" filter="dissolve">
                                      <p:cBhvr>
                                        <p:cTn id="29" dur="500"/>
                                        <p:tgtEl>
                                          <p:spTgt spid="68635"/>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68639"/>
                                        </p:tgtEl>
                                        <p:attrNameLst>
                                          <p:attrName>style.visibility</p:attrName>
                                        </p:attrNameLst>
                                      </p:cBhvr>
                                      <p:to>
                                        <p:strVal val="visible"/>
                                      </p:to>
                                    </p:set>
                                    <p:animEffect transition="in" filter="dissolve">
                                      <p:cBhvr>
                                        <p:cTn id="34" dur="500"/>
                                        <p:tgtEl>
                                          <p:spTgt spid="68639"/>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32" fill="hold" grpId="0" nodeType="clickEffect">
                                  <p:stCondLst>
                                    <p:cond delay="0"/>
                                  </p:stCondLst>
                                  <p:childTnLst>
                                    <p:set>
                                      <p:cBhvr>
                                        <p:cTn id="38" dur="1" fill="hold">
                                          <p:stCondLst>
                                            <p:cond delay="0"/>
                                          </p:stCondLst>
                                        </p:cTn>
                                        <p:tgtEl>
                                          <p:spTgt spid="68631"/>
                                        </p:tgtEl>
                                        <p:attrNameLst>
                                          <p:attrName>style.visibility</p:attrName>
                                        </p:attrNameLst>
                                      </p:cBhvr>
                                      <p:to>
                                        <p:strVal val="visible"/>
                                      </p:to>
                                    </p:set>
                                    <p:animEffect transition="in" filter="box(out)">
                                      <p:cBhvr>
                                        <p:cTn id="39" dur="500"/>
                                        <p:tgtEl>
                                          <p:spTgt spid="68631"/>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68630"/>
                                        </p:tgtEl>
                                        <p:attrNameLst>
                                          <p:attrName>style.visibility</p:attrName>
                                        </p:attrNameLst>
                                      </p:cBhvr>
                                      <p:to>
                                        <p:strVal val="visible"/>
                                      </p:to>
                                    </p:set>
                                    <p:animEffect transition="in" filter="dissolve">
                                      <p:cBhvr>
                                        <p:cTn id="44" dur="500"/>
                                        <p:tgtEl>
                                          <p:spTgt spid="68630"/>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68640"/>
                                        </p:tgtEl>
                                        <p:attrNameLst>
                                          <p:attrName>style.visibility</p:attrName>
                                        </p:attrNameLst>
                                      </p:cBhvr>
                                      <p:to>
                                        <p:strVal val="visible"/>
                                      </p:to>
                                    </p:set>
                                    <p:animEffect transition="in" filter="dissolve">
                                      <p:cBhvr>
                                        <p:cTn id="49" dur="500"/>
                                        <p:tgtEl>
                                          <p:spTgt spid="68640"/>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nodeType="clickEffect">
                                  <p:stCondLst>
                                    <p:cond delay="0"/>
                                  </p:stCondLst>
                                  <p:childTnLst>
                                    <p:set>
                                      <p:cBhvr>
                                        <p:cTn id="53" dur="1" fill="hold">
                                          <p:stCondLst>
                                            <p:cond delay="0"/>
                                          </p:stCondLst>
                                        </p:cTn>
                                        <p:tgtEl>
                                          <p:spTgt spid="68641"/>
                                        </p:tgtEl>
                                        <p:attrNameLst>
                                          <p:attrName>style.visibility</p:attrName>
                                        </p:attrNameLst>
                                      </p:cBhvr>
                                      <p:to>
                                        <p:strVal val="visible"/>
                                      </p:to>
                                    </p:set>
                                    <p:animEffect transition="in" filter="dissolve">
                                      <p:cBhvr>
                                        <p:cTn id="54" dur="500"/>
                                        <p:tgtEl>
                                          <p:spTgt spid="68641"/>
                                        </p:tgtEl>
                                      </p:cBhvr>
                                    </p:animEffect>
                                  </p:childTnLst>
                                </p:cTn>
                              </p:par>
                            </p:childTnLst>
                          </p:cTn>
                        </p:par>
                        <p:par>
                          <p:cTn id="55" fill="hold">
                            <p:stCondLst>
                              <p:cond delay="500"/>
                            </p:stCondLst>
                            <p:childTnLst>
                              <p:par>
                                <p:cTn id="56" presetID="1" presetClass="entr" presetSubtype="0" fill="hold" nodeType="afterEffect">
                                  <p:stCondLst>
                                    <p:cond delay="1000"/>
                                  </p:stCondLst>
                                  <p:childTnLst>
                                    <p:set>
                                      <p:cBhvr>
                                        <p:cTn id="57" dur="1" fill="hold">
                                          <p:stCondLst>
                                            <p:cond delay="499"/>
                                          </p:stCondLst>
                                        </p:cTn>
                                        <p:tgtEl>
                                          <p:spTgt spid="686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24" grpId="0" animBg="1"/>
      <p:bldP spid="68629" grpId="0" animBg="1"/>
      <p:bldP spid="68631"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Text Box 3"/>
          <p:cNvSpPr txBox="1"/>
          <p:nvPr/>
        </p:nvSpPr>
        <p:spPr>
          <a:xfrm>
            <a:off x="2987824" y="249237"/>
            <a:ext cx="6096000" cy="519113"/>
          </a:xfrm>
          <a:prstGeom prst="rect">
            <a:avLst/>
          </a:prstGeom>
          <a:noFill/>
          <a:ln w="9525">
            <a:noFill/>
          </a:ln>
        </p:spPr>
        <p:txBody>
          <a:bodyPr anchor="ctr" anchorCtr="0">
            <a:spAutoFit/>
          </a:bodyPr>
          <a:lstStyle/>
          <a:p>
            <a:pPr algn="ctr" eaLnBrk="0" hangingPunct="0">
              <a:spcBef>
                <a:spcPct val="50000"/>
              </a:spcBef>
            </a:pPr>
            <a:r>
              <a:rPr lang="zh-CN" altLang="en-US" b="1" dirty="0">
                <a:latin typeface="Times New Roman" panose="02020603050405020304" pitchFamily="18" charset="0"/>
              </a:rPr>
              <a:t>令流出为“</a:t>
            </a:r>
            <a:r>
              <a:rPr lang="en-US" altLang="zh-CN" b="1" dirty="0">
                <a:latin typeface="Times New Roman" panose="02020603050405020304" pitchFamily="18" charset="0"/>
              </a:rPr>
              <a:t>+”(</a:t>
            </a:r>
            <a:r>
              <a:rPr lang="zh-CN" altLang="en-US" b="1" dirty="0">
                <a:latin typeface="Times New Roman" panose="02020603050405020304" pitchFamily="18" charset="0"/>
              </a:rPr>
              <a:t>支路电流背离节点</a:t>
            </a:r>
            <a:r>
              <a:rPr lang="en-US" altLang="zh-CN" b="1" dirty="0">
                <a:latin typeface="Times New Roman" panose="02020603050405020304" pitchFamily="18" charset="0"/>
              </a:rPr>
              <a:t>)</a:t>
            </a:r>
            <a:endParaRPr lang="en-US" altLang="zh-CN" sz="2400" b="1" dirty="0">
              <a:latin typeface="Times New Roman" panose="02020603050405020304" pitchFamily="18" charset="0"/>
            </a:endParaRPr>
          </a:p>
        </p:txBody>
      </p:sp>
      <p:sp>
        <p:nvSpPr>
          <p:cNvPr id="69636" name="Text Box 4"/>
          <p:cNvSpPr txBox="1"/>
          <p:nvPr/>
        </p:nvSpPr>
        <p:spPr>
          <a:xfrm>
            <a:off x="14186" y="192644"/>
            <a:ext cx="1528763" cy="579438"/>
          </a:xfrm>
          <a:prstGeom prst="rect">
            <a:avLst/>
          </a:prstGeom>
          <a:noFill/>
          <a:ln w="9525">
            <a:noFill/>
          </a:ln>
        </p:spPr>
        <p:txBody>
          <a:bodyPr anchor="ctr" anchorCtr="0">
            <a:spAutoFit/>
          </a:bodyPr>
          <a:lstStyle/>
          <a:p>
            <a:pPr algn="ctr" eaLnBrk="0" hangingPunct="0">
              <a:spcBef>
                <a:spcPct val="50000"/>
              </a:spcBef>
            </a:pPr>
            <a:r>
              <a:rPr lang="zh-CN" altLang="en-US" sz="3200" b="1" dirty="0">
                <a:latin typeface="Times New Roman" panose="02020603050405020304" pitchFamily="18" charset="0"/>
              </a:rPr>
              <a:t>例</a:t>
            </a:r>
            <a:r>
              <a:rPr lang="en-US" altLang="zh-CN" sz="3200" b="1" dirty="0">
                <a:latin typeface="Times New Roman" panose="02020603050405020304" pitchFamily="18" charset="0"/>
              </a:rPr>
              <a:t>:</a:t>
            </a:r>
            <a:endParaRPr lang="en-US" altLang="zh-CN" sz="3200" b="1" i="1" dirty="0">
              <a:latin typeface="Times New Roman" panose="02020603050405020304" pitchFamily="18" charset="0"/>
            </a:endParaRPr>
          </a:p>
        </p:txBody>
      </p:sp>
      <p:graphicFrame>
        <p:nvGraphicFramePr>
          <p:cNvPr id="69642" name="对象 69641" descr="羊皮纸"/>
          <p:cNvGraphicFramePr>
            <a:graphicFrameLocks noChangeAspect="1"/>
          </p:cNvGraphicFramePr>
          <p:nvPr/>
        </p:nvGraphicFramePr>
        <p:xfrm>
          <a:off x="4114800" y="1752600"/>
          <a:ext cx="3384550" cy="587375"/>
        </p:xfrm>
        <a:graphic>
          <a:graphicData uri="http://schemas.openxmlformats.org/presentationml/2006/ole">
            <mc:AlternateContent xmlns:mc="http://schemas.openxmlformats.org/markup-compatibility/2006">
              <mc:Choice xmlns:v="urn:schemas-microsoft-com:vml" Requires="v">
                <p:oleObj spid="_x0000_s2" name="" r:id="rId1" imgW="1461135" imgH="254000" progId="">
                  <p:embed/>
                </p:oleObj>
              </mc:Choice>
              <mc:Fallback>
                <p:oleObj name="" r:id="rId1" imgW="1461135" imgH="254000" progId="">
                  <p:embed/>
                  <p:pic>
                    <p:nvPicPr>
                      <p:cNvPr id="0" name="图片 3226"/>
                      <p:cNvPicPr/>
                      <p:nvPr/>
                    </p:nvPicPr>
                    <p:blipFill>
                      <a:blip r:embed="rId2"/>
                      <a:stretch>
                        <a:fillRect/>
                      </a:stretch>
                    </p:blipFill>
                    <p:spPr>
                      <a:xfrm>
                        <a:off x="4114800" y="1752600"/>
                        <a:ext cx="3384550" cy="587375"/>
                      </a:xfrm>
                      <a:prstGeom prst="rect">
                        <a:avLst/>
                      </a:prstGeom>
                      <a:noFill/>
                      <a:ln w="38100">
                        <a:noFill/>
                        <a:miter/>
                      </a:ln>
                    </p:spPr>
                  </p:pic>
                </p:oleObj>
              </mc:Fallback>
            </mc:AlternateContent>
          </a:graphicData>
        </a:graphic>
      </p:graphicFrame>
      <p:sp>
        <p:nvSpPr>
          <p:cNvPr id="69643" name="Text Box 11"/>
          <p:cNvSpPr txBox="1"/>
          <p:nvPr/>
        </p:nvSpPr>
        <p:spPr>
          <a:xfrm>
            <a:off x="4572000" y="2667000"/>
            <a:ext cx="490538" cy="457200"/>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或</a:t>
            </a:r>
            <a:endParaRPr lang="zh-CN" altLang="en-US" sz="2400" b="1" dirty="0">
              <a:latin typeface="Times New Roman" panose="02020603050405020304" pitchFamily="18" charset="0"/>
            </a:endParaRPr>
          </a:p>
        </p:txBody>
      </p:sp>
      <p:graphicFrame>
        <p:nvGraphicFramePr>
          <p:cNvPr id="69644" name="对象 69643" descr="羊皮纸"/>
          <p:cNvGraphicFramePr>
            <a:graphicFrameLocks noChangeAspect="1"/>
          </p:cNvGraphicFramePr>
          <p:nvPr/>
        </p:nvGraphicFramePr>
        <p:xfrm>
          <a:off x="4191000" y="3276600"/>
          <a:ext cx="2382838" cy="587375"/>
        </p:xfrm>
        <a:graphic>
          <a:graphicData uri="http://schemas.openxmlformats.org/presentationml/2006/ole">
            <mc:AlternateContent xmlns:mc="http://schemas.openxmlformats.org/markup-compatibility/2006">
              <mc:Choice xmlns:v="urn:schemas-microsoft-com:vml" Requires="v">
                <p:oleObj spid="_x0000_s3" name="" r:id="rId3" imgW="1036320" imgH="255905" progId="">
                  <p:embed/>
                </p:oleObj>
              </mc:Choice>
              <mc:Fallback>
                <p:oleObj name="" r:id="rId3" imgW="1036320" imgH="255905" progId="">
                  <p:embed/>
                  <p:pic>
                    <p:nvPicPr>
                      <p:cNvPr id="0" name="图片 3220"/>
                      <p:cNvPicPr/>
                      <p:nvPr/>
                    </p:nvPicPr>
                    <p:blipFill>
                      <a:blip r:embed="rId4"/>
                      <a:stretch>
                        <a:fillRect/>
                      </a:stretch>
                    </p:blipFill>
                    <p:spPr>
                      <a:xfrm>
                        <a:off x="4191000" y="3276600"/>
                        <a:ext cx="2382838" cy="587375"/>
                      </a:xfrm>
                      <a:prstGeom prst="rect">
                        <a:avLst/>
                      </a:prstGeom>
                      <a:noFill/>
                      <a:ln w="38100">
                        <a:noFill/>
                        <a:miter/>
                      </a:ln>
                    </p:spPr>
                  </p:pic>
                </p:oleObj>
              </mc:Fallback>
            </mc:AlternateContent>
          </a:graphicData>
        </a:graphic>
      </p:graphicFrame>
      <p:pic>
        <p:nvPicPr>
          <p:cNvPr id="4" name="图片 3"/>
          <p:cNvPicPr>
            <a:picLocks noChangeAspect="1"/>
          </p:cNvPicPr>
          <p:nvPr/>
        </p:nvPicPr>
        <p:blipFill>
          <a:blip r:embed="rId5"/>
          <a:stretch>
            <a:fillRect/>
          </a:stretch>
        </p:blipFill>
        <p:spPr>
          <a:xfrm>
            <a:off x="689964" y="1196752"/>
            <a:ext cx="2880320" cy="2808312"/>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69636"/>
                                        </p:tgtEl>
                                        <p:attrNameLst>
                                          <p:attrName>style.visibility</p:attrName>
                                        </p:attrNameLst>
                                      </p:cBhvr>
                                      <p:to>
                                        <p:strVal val="visible"/>
                                      </p:to>
                                    </p:set>
                                    <p:anim calcmode="lin" valueType="num">
                                      <p:cBhvr>
                                        <p:cTn id="7" dur="1" fill="hold"/>
                                        <p:tgtEl>
                                          <p:spTgt spid="69636"/>
                                        </p:tgtEl>
                                      </p:cBhvr>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69635"/>
                                        </p:tgtEl>
                                        <p:attrNameLst>
                                          <p:attrName>style.visibility</p:attrName>
                                        </p:attrNameLst>
                                      </p:cBhvr>
                                      <p:to>
                                        <p:strVal val="visible"/>
                                      </p:to>
                                    </p:set>
                                    <p:anim calcmode="lin" valueType="num">
                                      <p:cBhvr additive="base">
                                        <p:cTn id="12" dur="500" fill="hold"/>
                                        <p:tgtEl>
                                          <p:spTgt spid="69635"/>
                                        </p:tgtEl>
                                        <p:attrNameLst>
                                          <p:attrName>ppt_x</p:attrName>
                                        </p:attrNameLst>
                                      </p:cBhvr>
                                      <p:tavLst>
                                        <p:tav tm="0">
                                          <p:val>
                                            <p:strVal val="0-#ppt_w/2"/>
                                          </p:val>
                                        </p:tav>
                                        <p:tav tm="100000">
                                          <p:val>
                                            <p:strVal val="#ppt_x"/>
                                          </p:val>
                                        </p:tav>
                                      </p:tavLst>
                                    </p:anim>
                                    <p:anim calcmode="lin" valueType="num">
                                      <p:cBhvr additive="base">
                                        <p:cTn id="13" dur="500" fill="hold"/>
                                        <p:tgtEl>
                                          <p:spTgt spid="6963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69642"/>
                                        </p:tgtEl>
                                        <p:attrNameLst>
                                          <p:attrName>style.visibility</p:attrName>
                                        </p:attrNameLst>
                                      </p:cBhvr>
                                      <p:to>
                                        <p:strVal val="visible"/>
                                      </p:to>
                                    </p:set>
                                    <p:anim calcmode="lin" valueType="num">
                                      <p:cBhvr additive="base">
                                        <p:cTn id="18" dur="500" fill="hold"/>
                                        <p:tgtEl>
                                          <p:spTgt spid="69642"/>
                                        </p:tgtEl>
                                        <p:attrNameLst>
                                          <p:attrName>ppt_x</p:attrName>
                                        </p:attrNameLst>
                                      </p:cBhvr>
                                      <p:tavLst>
                                        <p:tav tm="0">
                                          <p:val>
                                            <p:strVal val="0-#ppt_w/2"/>
                                          </p:val>
                                        </p:tav>
                                        <p:tav tm="100000">
                                          <p:val>
                                            <p:strVal val="#ppt_x"/>
                                          </p:val>
                                        </p:tav>
                                      </p:tavLst>
                                    </p:anim>
                                    <p:anim calcmode="lin" valueType="num">
                                      <p:cBhvr additive="base">
                                        <p:cTn id="19" dur="500" fill="hold"/>
                                        <p:tgtEl>
                                          <p:spTgt spid="6964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69643"/>
                                        </p:tgtEl>
                                        <p:attrNameLst>
                                          <p:attrName>style.visibility</p:attrName>
                                        </p:attrNameLst>
                                      </p:cBhvr>
                                      <p:to>
                                        <p:strVal val="visible"/>
                                      </p:to>
                                    </p:set>
                                    <p:anim calcmode="lin" valueType="num">
                                      <p:cBhvr additive="base">
                                        <p:cTn id="24" dur="500" fill="hold"/>
                                        <p:tgtEl>
                                          <p:spTgt spid="69643"/>
                                        </p:tgtEl>
                                        <p:attrNameLst>
                                          <p:attrName>ppt_x</p:attrName>
                                        </p:attrNameLst>
                                      </p:cBhvr>
                                      <p:tavLst>
                                        <p:tav tm="0">
                                          <p:val>
                                            <p:strVal val="0-#ppt_w/2"/>
                                          </p:val>
                                        </p:tav>
                                        <p:tav tm="100000">
                                          <p:val>
                                            <p:strVal val="#ppt_x"/>
                                          </p:val>
                                        </p:tav>
                                      </p:tavLst>
                                    </p:anim>
                                    <p:anim calcmode="lin" valueType="num">
                                      <p:cBhvr additive="base">
                                        <p:cTn id="25" dur="500" fill="hold"/>
                                        <p:tgtEl>
                                          <p:spTgt spid="69643"/>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69644"/>
                                        </p:tgtEl>
                                        <p:attrNameLst>
                                          <p:attrName>style.visibility</p:attrName>
                                        </p:attrNameLst>
                                      </p:cBhvr>
                                      <p:to>
                                        <p:strVal val="visible"/>
                                      </p:to>
                                    </p:set>
                                    <p:anim calcmode="lin" valueType="num">
                                      <p:cBhvr additive="base">
                                        <p:cTn id="30" dur="500" fill="hold"/>
                                        <p:tgtEl>
                                          <p:spTgt spid="69644"/>
                                        </p:tgtEl>
                                        <p:attrNameLst>
                                          <p:attrName>ppt_x</p:attrName>
                                        </p:attrNameLst>
                                      </p:cBhvr>
                                      <p:tavLst>
                                        <p:tav tm="0">
                                          <p:val>
                                            <p:strVal val="0-#ppt_w/2"/>
                                          </p:val>
                                        </p:tav>
                                        <p:tav tm="100000">
                                          <p:val>
                                            <p:strVal val="#ppt_x"/>
                                          </p:val>
                                        </p:tav>
                                      </p:tavLst>
                                    </p:anim>
                                    <p:anim calcmode="lin" valueType="num">
                                      <p:cBhvr additive="base">
                                        <p:cTn id="31" dur="500" fill="hold"/>
                                        <p:tgtEl>
                                          <p:spTgt spid="696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p:bldP spid="69636" grpId="0"/>
      <p:bldP spid="69643" grpId="0"/>
    </p:bldLst>
  </p:timing>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9" name="Text Box 3"/>
          <p:cNvSpPr txBox="1"/>
          <p:nvPr/>
        </p:nvSpPr>
        <p:spPr>
          <a:xfrm>
            <a:off x="304800" y="336550"/>
            <a:ext cx="1528763" cy="517525"/>
          </a:xfrm>
          <a:prstGeom prst="rect">
            <a:avLst/>
          </a:prstGeom>
          <a:noFill/>
          <a:ln w="9525">
            <a:noFill/>
          </a:ln>
        </p:spPr>
        <p:txBody>
          <a:bodyPr anchor="ctr" anchorCtr="0">
            <a:spAutoFit/>
          </a:bodyPr>
          <a:lstStyle/>
          <a:p>
            <a:pPr algn="ctr" eaLnBrk="0" hangingPunct="0">
              <a:spcBef>
                <a:spcPct val="50000"/>
              </a:spcBef>
            </a:pPr>
            <a:r>
              <a:rPr lang="zh-CN" altLang="en-US" b="1" dirty="0">
                <a:latin typeface="Times New Roman" panose="02020603050405020304" pitchFamily="18" charset="0"/>
              </a:rPr>
              <a:t>例</a:t>
            </a:r>
            <a:r>
              <a:rPr lang="en-US" altLang="zh-CN" b="1" dirty="0">
                <a:latin typeface="Times New Roman" panose="02020603050405020304" pitchFamily="18" charset="0"/>
              </a:rPr>
              <a:t>:</a:t>
            </a:r>
            <a:endParaRPr lang="en-US" altLang="zh-CN" b="1" i="1" dirty="0">
              <a:latin typeface="Times New Roman" panose="02020603050405020304" pitchFamily="18" charset="0"/>
            </a:endParaRPr>
          </a:p>
        </p:txBody>
      </p:sp>
      <p:sp>
        <p:nvSpPr>
          <p:cNvPr id="70660" name="Rectangle 4"/>
          <p:cNvSpPr/>
          <p:nvPr/>
        </p:nvSpPr>
        <p:spPr>
          <a:xfrm>
            <a:off x="1752600" y="304800"/>
            <a:ext cx="2057400" cy="519113"/>
          </a:xfrm>
          <a:prstGeom prst="rect">
            <a:avLst/>
          </a:prstGeom>
          <a:noFill/>
          <a:ln w="9525">
            <a:noFill/>
          </a:ln>
        </p:spPr>
        <p:txBody>
          <a:bodyPr anchor="ctr" anchorCtr="0">
            <a:spAutoFit/>
          </a:bodyPr>
          <a:lstStyle/>
          <a:p>
            <a:pPr eaLnBrk="0" hangingPunct="0">
              <a:spcBef>
                <a:spcPct val="50000"/>
              </a:spcBef>
            </a:pPr>
            <a:r>
              <a:rPr lang="zh-CN" altLang="en-US" sz="2400" b="1" i="1" dirty="0">
                <a:latin typeface="Times New Roman" panose="02020603050405020304" pitchFamily="18" charset="0"/>
              </a:rPr>
              <a:t> </a:t>
            </a:r>
            <a:r>
              <a:rPr lang="zh-CN" altLang="en-US" b="1" dirty="0">
                <a:latin typeface="Times New Roman" panose="02020603050405020304" pitchFamily="18" charset="0"/>
              </a:rPr>
              <a:t>求</a:t>
            </a:r>
            <a:r>
              <a:rPr lang="en-US" altLang="zh-CN" b="1" i="1" dirty="0">
                <a:latin typeface="Times New Roman" panose="02020603050405020304" pitchFamily="18" charset="0"/>
              </a:rPr>
              <a:t>i</a:t>
            </a:r>
            <a:r>
              <a:rPr lang="en-US" altLang="zh-CN" b="1" baseline="-25000" dirty="0">
                <a:latin typeface="Times New Roman" panose="02020603050405020304" pitchFamily="18" charset="0"/>
              </a:rPr>
              <a:t>1</a:t>
            </a:r>
            <a:r>
              <a:rPr lang="zh-CN" altLang="en-US" b="1" baseline="-25000" dirty="0">
                <a:latin typeface="Times New Roman" panose="02020603050405020304" pitchFamily="18" charset="0"/>
              </a:rPr>
              <a:t>、</a:t>
            </a:r>
            <a:r>
              <a:rPr lang="zh-CN" altLang="en-US" b="1" i="1" dirty="0">
                <a:latin typeface="Times New Roman" panose="02020603050405020304" pitchFamily="18" charset="0"/>
              </a:rPr>
              <a:t>  </a:t>
            </a:r>
            <a:r>
              <a:rPr lang="en-US" altLang="zh-CN" b="1" i="1" dirty="0">
                <a:latin typeface="Times New Roman" panose="02020603050405020304" pitchFamily="18" charset="0"/>
              </a:rPr>
              <a:t>i</a:t>
            </a:r>
            <a:r>
              <a:rPr lang="en-US" altLang="zh-CN" b="1" baseline="-25000" dirty="0">
                <a:latin typeface="Times New Roman" panose="02020603050405020304" pitchFamily="18" charset="0"/>
              </a:rPr>
              <a:t>2</a:t>
            </a:r>
            <a:r>
              <a:rPr lang="en-US" altLang="zh-CN" sz="2400" b="1" i="1" dirty="0">
                <a:latin typeface="Times New Roman" panose="02020603050405020304" pitchFamily="18" charset="0"/>
              </a:rPr>
              <a:t> </a:t>
            </a:r>
            <a:endParaRPr lang="en-US" altLang="zh-CN" sz="2400" b="1" i="1" dirty="0">
              <a:latin typeface="Times New Roman" panose="02020603050405020304" pitchFamily="18" charset="0"/>
            </a:endParaRPr>
          </a:p>
        </p:txBody>
      </p:sp>
      <p:graphicFrame>
        <p:nvGraphicFramePr>
          <p:cNvPr id="70661" name="对象 70660" descr="羊皮纸"/>
          <p:cNvGraphicFramePr>
            <a:graphicFrameLocks noChangeAspect="1"/>
          </p:cNvGraphicFramePr>
          <p:nvPr/>
        </p:nvGraphicFramePr>
        <p:xfrm>
          <a:off x="1219200" y="3276600"/>
          <a:ext cx="2265363" cy="587375"/>
        </p:xfrm>
        <a:graphic>
          <a:graphicData uri="http://schemas.openxmlformats.org/presentationml/2006/ole">
            <mc:AlternateContent xmlns:mc="http://schemas.openxmlformats.org/markup-compatibility/2006">
              <mc:Choice xmlns:v="urn:schemas-microsoft-com:vml" Requires="v">
                <p:oleObj spid="_x0000_s2" name="" r:id="rId1" imgW="983615" imgH="255270" progId="">
                  <p:embed/>
                </p:oleObj>
              </mc:Choice>
              <mc:Fallback>
                <p:oleObj name="" r:id="rId1" imgW="983615" imgH="255270" progId="">
                  <p:embed/>
                  <p:pic>
                    <p:nvPicPr>
                      <p:cNvPr id="0" name="图片 3215"/>
                      <p:cNvPicPr/>
                      <p:nvPr/>
                    </p:nvPicPr>
                    <p:blipFill>
                      <a:blip r:embed="rId2"/>
                      <a:stretch>
                        <a:fillRect/>
                      </a:stretch>
                    </p:blipFill>
                    <p:spPr>
                      <a:xfrm>
                        <a:off x="1219200" y="3276600"/>
                        <a:ext cx="2265363" cy="587375"/>
                      </a:xfrm>
                      <a:prstGeom prst="rect">
                        <a:avLst/>
                      </a:prstGeom>
                      <a:noFill/>
                      <a:ln w="38100">
                        <a:noFill/>
                        <a:miter/>
                      </a:ln>
                    </p:spPr>
                  </p:pic>
                </p:oleObj>
              </mc:Fallback>
            </mc:AlternateContent>
          </a:graphicData>
        </a:graphic>
      </p:graphicFrame>
      <p:sp>
        <p:nvSpPr>
          <p:cNvPr id="70662" name="AutoShape 6"/>
          <p:cNvSpPr/>
          <p:nvPr/>
        </p:nvSpPr>
        <p:spPr>
          <a:xfrm>
            <a:off x="3886200" y="3429000"/>
            <a:ext cx="990600" cy="228600"/>
          </a:xfrm>
          <a:prstGeom prst="rightArrow">
            <a:avLst>
              <a:gd name="adj1" fmla="val 50000"/>
              <a:gd name="adj2" fmla="val 108273"/>
            </a:avLst>
          </a:prstGeom>
          <a:solidFill>
            <a:srgbClr val="FF9900"/>
          </a:solidFill>
          <a:ln w="9525">
            <a:noFill/>
          </a:ln>
        </p:spPr>
        <p:txBody>
          <a:bodyPr wrap="none" anchor="ctr" anchorCtr="0">
            <a:spAutoFit/>
          </a:bodyPr>
          <a:lstStyle/>
          <a:p>
            <a:pPr eaLnBrk="0" hangingPunct="0"/>
            <a:endParaRPr lang="zh-CN" altLang="en-US" dirty="0">
              <a:latin typeface="Times New Roman" panose="02020603050405020304" pitchFamily="18" charset="0"/>
            </a:endParaRPr>
          </a:p>
        </p:txBody>
      </p:sp>
      <p:graphicFrame>
        <p:nvGraphicFramePr>
          <p:cNvPr id="70663" name="对象 70662" descr="羊皮纸"/>
          <p:cNvGraphicFramePr>
            <a:graphicFrameLocks noChangeAspect="1"/>
          </p:cNvGraphicFramePr>
          <p:nvPr/>
        </p:nvGraphicFramePr>
        <p:xfrm>
          <a:off x="5367338" y="3200400"/>
          <a:ext cx="1587500" cy="587375"/>
        </p:xfrm>
        <a:graphic>
          <a:graphicData uri="http://schemas.openxmlformats.org/presentationml/2006/ole">
            <mc:AlternateContent xmlns:mc="http://schemas.openxmlformats.org/markup-compatibility/2006">
              <mc:Choice xmlns:v="urn:schemas-microsoft-com:vml" Requires="v">
                <p:oleObj spid="_x0000_s3" name="" r:id="rId3" imgW="690880" imgH="255905" progId="">
                  <p:embed/>
                </p:oleObj>
              </mc:Choice>
              <mc:Fallback>
                <p:oleObj name="" r:id="rId3" imgW="690880" imgH="255905" progId="">
                  <p:embed/>
                  <p:pic>
                    <p:nvPicPr>
                      <p:cNvPr id="0" name="图片 3233"/>
                      <p:cNvPicPr/>
                      <p:nvPr/>
                    </p:nvPicPr>
                    <p:blipFill>
                      <a:blip r:embed="rId4"/>
                      <a:stretch>
                        <a:fillRect/>
                      </a:stretch>
                    </p:blipFill>
                    <p:spPr>
                      <a:xfrm>
                        <a:off x="5367338" y="3200400"/>
                        <a:ext cx="1587500" cy="587375"/>
                      </a:xfrm>
                      <a:prstGeom prst="rect">
                        <a:avLst/>
                      </a:prstGeom>
                      <a:noFill/>
                      <a:ln w="38100">
                        <a:noFill/>
                        <a:miter/>
                      </a:ln>
                    </p:spPr>
                  </p:pic>
                </p:oleObj>
              </mc:Fallback>
            </mc:AlternateContent>
          </a:graphicData>
        </a:graphic>
      </p:graphicFrame>
      <p:graphicFrame>
        <p:nvGraphicFramePr>
          <p:cNvPr id="70664" name="对象 70663" descr="羊皮纸"/>
          <p:cNvGraphicFramePr>
            <a:graphicFrameLocks noChangeAspect="1"/>
          </p:cNvGraphicFramePr>
          <p:nvPr/>
        </p:nvGraphicFramePr>
        <p:xfrm>
          <a:off x="457200" y="4114800"/>
          <a:ext cx="3941763" cy="587375"/>
        </p:xfrm>
        <a:graphic>
          <a:graphicData uri="http://schemas.openxmlformats.org/presentationml/2006/ole">
            <mc:AlternateContent xmlns:mc="http://schemas.openxmlformats.org/markup-compatibility/2006">
              <mc:Choice xmlns:v="urn:schemas-microsoft-com:vml" Requires="v">
                <p:oleObj spid="_x0000_s4" name="" r:id="rId5" imgW="1701800" imgH="254000" progId="">
                  <p:embed/>
                </p:oleObj>
              </mc:Choice>
              <mc:Fallback>
                <p:oleObj name="" r:id="rId5" imgW="1701800" imgH="254000" progId="">
                  <p:embed/>
                  <p:pic>
                    <p:nvPicPr>
                      <p:cNvPr id="0" name="图片 3231"/>
                      <p:cNvPicPr/>
                      <p:nvPr/>
                    </p:nvPicPr>
                    <p:blipFill>
                      <a:blip r:embed="rId6"/>
                      <a:stretch>
                        <a:fillRect/>
                      </a:stretch>
                    </p:blipFill>
                    <p:spPr>
                      <a:xfrm>
                        <a:off x="457200" y="4114800"/>
                        <a:ext cx="3941763" cy="587375"/>
                      </a:xfrm>
                      <a:prstGeom prst="rect">
                        <a:avLst/>
                      </a:prstGeom>
                      <a:noFill/>
                      <a:ln w="38100">
                        <a:noFill/>
                        <a:miter/>
                      </a:ln>
                    </p:spPr>
                  </p:pic>
                </p:oleObj>
              </mc:Fallback>
            </mc:AlternateContent>
          </a:graphicData>
        </a:graphic>
      </p:graphicFrame>
      <p:sp>
        <p:nvSpPr>
          <p:cNvPr id="70665" name="AutoShape 9"/>
          <p:cNvSpPr/>
          <p:nvPr/>
        </p:nvSpPr>
        <p:spPr>
          <a:xfrm>
            <a:off x="4572000" y="4267200"/>
            <a:ext cx="990600" cy="228600"/>
          </a:xfrm>
          <a:prstGeom prst="rightArrow">
            <a:avLst>
              <a:gd name="adj1" fmla="val 50000"/>
              <a:gd name="adj2" fmla="val 108273"/>
            </a:avLst>
          </a:prstGeom>
          <a:solidFill>
            <a:srgbClr val="FF9900"/>
          </a:solidFill>
          <a:ln w="9525">
            <a:noFill/>
          </a:ln>
        </p:spPr>
        <p:txBody>
          <a:bodyPr wrap="none" anchor="ctr" anchorCtr="0">
            <a:spAutoFit/>
          </a:bodyPr>
          <a:lstStyle/>
          <a:p>
            <a:pPr eaLnBrk="0" hangingPunct="0"/>
            <a:endParaRPr lang="zh-CN" altLang="en-US" dirty="0">
              <a:latin typeface="Times New Roman" panose="02020603050405020304" pitchFamily="18" charset="0"/>
            </a:endParaRPr>
          </a:p>
        </p:txBody>
      </p:sp>
      <p:graphicFrame>
        <p:nvGraphicFramePr>
          <p:cNvPr id="70666" name="对象 70665" descr="羊皮纸"/>
          <p:cNvGraphicFramePr>
            <a:graphicFrameLocks noChangeAspect="1"/>
          </p:cNvGraphicFramePr>
          <p:nvPr/>
        </p:nvGraphicFramePr>
        <p:xfrm>
          <a:off x="5943600" y="4038600"/>
          <a:ext cx="1322388" cy="587375"/>
        </p:xfrm>
        <a:graphic>
          <a:graphicData uri="http://schemas.openxmlformats.org/presentationml/2006/ole">
            <mc:AlternateContent xmlns:mc="http://schemas.openxmlformats.org/markup-compatibility/2006">
              <mc:Choice xmlns:v="urn:schemas-microsoft-com:vml" Requires="v">
                <p:oleObj spid="_x0000_s5" name="" r:id="rId7" imgW="575310" imgH="255905" progId="">
                  <p:embed/>
                </p:oleObj>
              </mc:Choice>
              <mc:Fallback>
                <p:oleObj name="" r:id="rId7" imgW="575310" imgH="255905" progId="">
                  <p:embed/>
                  <p:pic>
                    <p:nvPicPr>
                      <p:cNvPr id="0" name="图片 3230"/>
                      <p:cNvPicPr/>
                      <p:nvPr/>
                    </p:nvPicPr>
                    <p:blipFill>
                      <a:blip r:embed="rId8"/>
                      <a:stretch>
                        <a:fillRect/>
                      </a:stretch>
                    </p:blipFill>
                    <p:spPr>
                      <a:xfrm>
                        <a:off x="5943600" y="4038600"/>
                        <a:ext cx="1322388" cy="587375"/>
                      </a:xfrm>
                      <a:prstGeom prst="rect">
                        <a:avLst/>
                      </a:prstGeom>
                      <a:noFill/>
                      <a:ln w="38100">
                        <a:noFill/>
                        <a:miter/>
                      </a:ln>
                    </p:spPr>
                  </p:pic>
                </p:oleObj>
              </mc:Fallback>
            </mc:AlternateContent>
          </a:graphicData>
        </a:graphic>
      </p:graphicFrame>
      <p:pic>
        <p:nvPicPr>
          <p:cNvPr id="6" name="图片 5"/>
          <p:cNvPicPr>
            <a:picLocks noChangeAspect="1"/>
          </p:cNvPicPr>
          <p:nvPr/>
        </p:nvPicPr>
        <p:blipFill>
          <a:blip r:embed="rId9"/>
          <a:stretch>
            <a:fillRect/>
          </a:stretch>
        </p:blipFill>
        <p:spPr>
          <a:xfrm>
            <a:off x="3680356" y="273896"/>
            <a:ext cx="2893139" cy="2469304"/>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70659"/>
                                        </p:tgtEl>
                                        <p:attrNameLst>
                                          <p:attrName>style.visibility</p:attrName>
                                        </p:attrNameLst>
                                      </p:cBhvr>
                                      <p:to>
                                        <p:strVal val="visible"/>
                                      </p:to>
                                    </p:set>
                                    <p:anim calcmode="lin" valueType="num">
                                      <p:cBhvr>
                                        <p:cTn id="7" dur="1000" fill="hold"/>
                                        <p:tgtEl>
                                          <p:spTgt spid="70659"/>
                                        </p:tgtEl>
                                        <p:attrNameLst>
                                          <p:attrName>ppt_w</p:attrName>
                                        </p:attrNameLst>
                                      </p:cBhvr>
                                      <p:tavLst>
                                        <p:tav tm="0">
                                          <p:val>
                                            <p:fltVal val="0"/>
                                          </p:val>
                                        </p:tav>
                                        <p:tav tm="100000">
                                          <p:val>
                                            <p:strVal val="#ppt_w"/>
                                          </p:val>
                                        </p:tav>
                                      </p:tavLst>
                                    </p:anim>
                                    <p:anim calcmode="lin" valueType="num">
                                      <p:cBhvr>
                                        <p:cTn id="8" dur="1000" fill="hold"/>
                                        <p:tgtEl>
                                          <p:spTgt spid="70659"/>
                                        </p:tgtEl>
                                        <p:attrNameLst>
                                          <p:attrName>ppt_h</p:attrName>
                                        </p:attrNameLst>
                                      </p:cBhvr>
                                      <p:tavLst>
                                        <p:tav tm="0">
                                          <p:val>
                                            <p:fltVal val="0"/>
                                          </p:val>
                                        </p:tav>
                                        <p:tav tm="100000">
                                          <p:val>
                                            <p:strVal val="#ppt_h"/>
                                          </p:val>
                                        </p:tav>
                                      </p:tavLst>
                                    </p:anim>
                                    <p:anim calcmode="lin" valueType="num">
                                      <p:cBhvr>
                                        <p:cTn id="9" dur="1000" fill="hold"/>
                                        <p:tgtEl>
                                          <p:spTgt spid="7065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065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70660"/>
                                        </p:tgtEl>
                                        <p:attrNameLst>
                                          <p:attrName>style.visibility</p:attrName>
                                        </p:attrNameLst>
                                      </p:cBhvr>
                                      <p:to>
                                        <p:strVal val="visible"/>
                                      </p:to>
                                    </p:set>
                                    <p:anim calcmode="lin" valueType="num">
                                      <p:cBhvr additive="base">
                                        <p:cTn id="15" dur="500" fill="hold"/>
                                        <p:tgtEl>
                                          <p:spTgt spid="70660"/>
                                        </p:tgtEl>
                                        <p:attrNameLst>
                                          <p:attrName>ppt_x</p:attrName>
                                        </p:attrNameLst>
                                      </p:cBhvr>
                                      <p:tavLst>
                                        <p:tav tm="0">
                                          <p:val>
                                            <p:strVal val="#ppt_x"/>
                                          </p:val>
                                        </p:tav>
                                        <p:tav tm="100000">
                                          <p:val>
                                            <p:strVal val="#ppt_x"/>
                                          </p:val>
                                        </p:tav>
                                      </p:tavLst>
                                    </p:anim>
                                    <p:anim calcmode="lin" valueType="num">
                                      <p:cBhvr additive="base">
                                        <p:cTn id="16" dur="500" fill="hold"/>
                                        <p:tgtEl>
                                          <p:spTgt spid="7066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70661"/>
                                        </p:tgtEl>
                                        <p:attrNameLst>
                                          <p:attrName>style.visibility</p:attrName>
                                        </p:attrNameLst>
                                      </p:cBhvr>
                                      <p:to>
                                        <p:strVal val="visible"/>
                                      </p:to>
                                    </p:set>
                                    <p:animEffect transition="in" filter="dissolve">
                                      <p:cBhvr>
                                        <p:cTn id="21" dur="500"/>
                                        <p:tgtEl>
                                          <p:spTgt spid="70661"/>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70662"/>
                                        </p:tgtEl>
                                        <p:attrNameLst>
                                          <p:attrName>style.visibility</p:attrName>
                                        </p:attrNameLst>
                                      </p:cBhvr>
                                      <p:to>
                                        <p:strVal val="visible"/>
                                      </p:to>
                                    </p:set>
                                    <p:anim calcmode="lin" valueType="num">
                                      <p:cBhvr additive="base">
                                        <p:cTn id="26" dur="500" fill="hold"/>
                                        <p:tgtEl>
                                          <p:spTgt spid="70662"/>
                                        </p:tgtEl>
                                        <p:attrNameLst>
                                          <p:attrName>ppt_x</p:attrName>
                                        </p:attrNameLst>
                                      </p:cBhvr>
                                      <p:tavLst>
                                        <p:tav tm="0">
                                          <p:val>
                                            <p:strVal val="0-#ppt_w/2"/>
                                          </p:val>
                                        </p:tav>
                                        <p:tav tm="100000">
                                          <p:val>
                                            <p:strVal val="#ppt_x"/>
                                          </p:val>
                                        </p:tav>
                                      </p:tavLst>
                                    </p:anim>
                                    <p:anim calcmode="lin" valueType="num">
                                      <p:cBhvr additive="base">
                                        <p:cTn id="27" dur="500" fill="hold"/>
                                        <p:tgtEl>
                                          <p:spTgt spid="70662"/>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70663"/>
                                        </p:tgtEl>
                                        <p:attrNameLst>
                                          <p:attrName>style.visibility</p:attrName>
                                        </p:attrNameLst>
                                      </p:cBhvr>
                                      <p:to>
                                        <p:strVal val="visible"/>
                                      </p:to>
                                    </p:set>
                                    <p:animEffect transition="in" filter="dissolve">
                                      <p:cBhvr>
                                        <p:cTn id="32" dur="500"/>
                                        <p:tgtEl>
                                          <p:spTgt spid="70663"/>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70664"/>
                                        </p:tgtEl>
                                        <p:attrNameLst>
                                          <p:attrName>style.visibility</p:attrName>
                                        </p:attrNameLst>
                                      </p:cBhvr>
                                      <p:to>
                                        <p:strVal val="visible"/>
                                      </p:to>
                                    </p:set>
                                    <p:animEffect transition="in" filter="dissolve">
                                      <p:cBhvr>
                                        <p:cTn id="37" dur="500"/>
                                        <p:tgtEl>
                                          <p:spTgt spid="70664"/>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70665"/>
                                        </p:tgtEl>
                                        <p:attrNameLst>
                                          <p:attrName>style.visibility</p:attrName>
                                        </p:attrNameLst>
                                      </p:cBhvr>
                                      <p:to>
                                        <p:strVal val="visible"/>
                                      </p:to>
                                    </p:set>
                                    <p:anim calcmode="lin" valueType="num">
                                      <p:cBhvr additive="base">
                                        <p:cTn id="42" dur="500" fill="hold"/>
                                        <p:tgtEl>
                                          <p:spTgt spid="70665"/>
                                        </p:tgtEl>
                                        <p:attrNameLst>
                                          <p:attrName>ppt_x</p:attrName>
                                        </p:attrNameLst>
                                      </p:cBhvr>
                                      <p:tavLst>
                                        <p:tav tm="0">
                                          <p:val>
                                            <p:strVal val="0-#ppt_w/2"/>
                                          </p:val>
                                        </p:tav>
                                        <p:tav tm="100000">
                                          <p:val>
                                            <p:strVal val="#ppt_x"/>
                                          </p:val>
                                        </p:tav>
                                      </p:tavLst>
                                    </p:anim>
                                    <p:anim calcmode="lin" valueType="num">
                                      <p:cBhvr additive="base">
                                        <p:cTn id="43" dur="500" fill="hold"/>
                                        <p:tgtEl>
                                          <p:spTgt spid="70665"/>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70666"/>
                                        </p:tgtEl>
                                        <p:attrNameLst>
                                          <p:attrName>style.visibility</p:attrName>
                                        </p:attrNameLst>
                                      </p:cBhvr>
                                      <p:to>
                                        <p:strVal val="visible"/>
                                      </p:to>
                                    </p:set>
                                    <p:animEffect transition="in" filter="dissolve">
                                      <p:cBhvr>
                                        <p:cTn id="48" dur="500"/>
                                        <p:tgtEl>
                                          <p:spTgt spid="706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p:bldP spid="70660" grpId="0"/>
      <p:bldP spid="70662" grpId="0" animBg="1"/>
      <p:bldP spid="70665"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508625" y="1773238"/>
            <a:ext cx="2908300" cy="457200"/>
          </a:xfrm>
          <a:prstGeom prst="rect">
            <a:avLst/>
          </a:prstGeom>
          <a:noFill/>
          <a:ln w="9525">
            <a:noFill/>
          </a:ln>
        </p:spPr>
        <p:txBody>
          <a:bodyPr wrap="none" lIns="90000" tIns="46800" rIns="90000" bIns="46800" anchor="ctr" anchorCtr="0">
            <a:spAutoFit/>
          </a:bodyPr>
          <a:lstStyle/>
          <a:p>
            <a:r>
              <a:rPr lang="zh-CN" altLang="en-US" b="1" dirty="0">
                <a:latin typeface="Times New Roman" panose="02020603050405020304" pitchFamily="18" charset="0"/>
              </a:rPr>
              <a:t>对结点</a:t>
            </a:r>
            <a:r>
              <a:rPr lang="en-US" altLang="zh-CN" b="1" dirty="0">
                <a:latin typeface="Times New Roman" panose="02020603050405020304" pitchFamily="18" charset="0"/>
              </a:rPr>
              <a:t>1</a:t>
            </a:r>
            <a:r>
              <a:rPr lang="zh-CN" altLang="en-US" b="1" dirty="0">
                <a:latin typeface="Times New Roman" panose="02020603050405020304" pitchFamily="18" charset="0"/>
              </a:rPr>
              <a:t>列</a:t>
            </a:r>
            <a:r>
              <a:rPr lang="en-US" altLang="zh-CN" b="1" dirty="0">
                <a:latin typeface="Times New Roman" panose="02020603050405020304" pitchFamily="18" charset="0"/>
              </a:rPr>
              <a:t>KCL</a:t>
            </a:r>
            <a:r>
              <a:rPr lang="zh-CN" altLang="en-US" b="1" dirty="0">
                <a:latin typeface="Times New Roman" panose="02020603050405020304" pitchFamily="18" charset="0"/>
              </a:rPr>
              <a:t>方程 </a:t>
            </a:r>
            <a:endParaRPr lang="zh-CN" altLang="en-US" b="1" dirty="0">
              <a:latin typeface="Times New Roman" panose="02020603050405020304" pitchFamily="18" charset="0"/>
            </a:endParaRPr>
          </a:p>
        </p:txBody>
      </p:sp>
      <p:graphicFrame>
        <p:nvGraphicFramePr>
          <p:cNvPr id="4" name="对象 3"/>
          <p:cNvGraphicFramePr>
            <a:graphicFrameLocks noChangeAspect="1"/>
          </p:cNvGraphicFramePr>
          <p:nvPr/>
        </p:nvGraphicFramePr>
        <p:xfrm>
          <a:off x="6278563" y="2492375"/>
          <a:ext cx="2138362" cy="787400"/>
        </p:xfrm>
        <a:graphic>
          <a:graphicData uri="http://schemas.openxmlformats.org/presentationml/2006/ole">
            <mc:AlternateContent xmlns:mc="http://schemas.openxmlformats.org/markup-compatibility/2006">
              <mc:Choice xmlns:v="urn:schemas-microsoft-com:vml" Requires="v">
                <p:oleObj spid="_x0000_s2" name="" r:id="rId1" imgW="525145" imgH="191770" progId="">
                  <p:embed/>
                </p:oleObj>
              </mc:Choice>
              <mc:Fallback>
                <p:oleObj name="" r:id="rId1" imgW="525145" imgH="191770" progId="">
                  <p:embed/>
                  <p:pic>
                    <p:nvPicPr>
                      <p:cNvPr id="0" name="图片 3232"/>
                      <p:cNvPicPr/>
                      <p:nvPr/>
                    </p:nvPicPr>
                    <p:blipFill>
                      <a:blip r:embed="rId2"/>
                      <a:stretch>
                        <a:fillRect/>
                      </a:stretch>
                    </p:blipFill>
                    <p:spPr>
                      <a:xfrm>
                        <a:off x="6278563" y="2492375"/>
                        <a:ext cx="2138362" cy="787400"/>
                      </a:xfrm>
                      <a:prstGeom prst="rect">
                        <a:avLst/>
                      </a:prstGeom>
                      <a:noFill/>
                      <a:ln w="38100">
                        <a:noFill/>
                        <a:miter/>
                      </a:ln>
                    </p:spPr>
                  </p:pic>
                </p:oleObj>
              </mc:Fallback>
            </mc:AlternateContent>
          </a:graphicData>
        </a:graphic>
      </p:graphicFrame>
      <p:pic>
        <p:nvPicPr>
          <p:cNvPr id="5" name="图片 4"/>
          <p:cNvPicPr>
            <a:picLocks noChangeAspect="1"/>
          </p:cNvPicPr>
          <p:nvPr/>
        </p:nvPicPr>
        <p:blipFill>
          <a:blip r:embed="rId3"/>
          <a:stretch>
            <a:fillRect/>
          </a:stretch>
        </p:blipFill>
        <p:spPr>
          <a:xfrm>
            <a:off x="467544" y="547040"/>
            <a:ext cx="4689459" cy="3314008"/>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
          <p:cNvSpPr txBox="1"/>
          <p:nvPr/>
        </p:nvSpPr>
        <p:spPr>
          <a:xfrm>
            <a:off x="704850" y="906463"/>
            <a:ext cx="7000875" cy="519112"/>
          </a:xfrm>
          <a:prstGeom prst="rect">
            <a:avLst/>
          </a:prstGeom>
          <a:noFill/>
          <a:ln w="9525">
            <a:noFill/>
          </a:ln>
        </p:spPr>
        <p:txBody>
          <a:bodyPr wrap="none">
            <a:spAutoFit/>
          </a:bodyPr>
          <a:lstStyle/>
          <a:p>
            <a:pPr eaLnBrk="0" hangingPunct="0"/>
            <a:r>
              <a:rPr lang="zh-CN" altLang="en-US" b="1" dirty="0">
                <a:solidFill>
                  <a:srgbClr val="0000CC"/>
                </a:solidFill>
                <a:latin typeface="Times New Roman" panose="02020603050405020304" pitchFamily="18" charset="0"/>
              </a:rPr>
              <a:t>电流定律还可以扩展到电路的任意封闭面。</a:t>
            </a:r>
            <a:endParaRPr lang="zh-CN" altLang="en-US" b="1" dirty="0">
              <a:solidFill>
                <a:srgbClr val="0000CC"/>
              </a:solidFill>
              <a:latin typeface="Times New Roman" panose="02020603050405020304" pitchFamily="18" charset="0"/>
            </a:endParaRPr>
          </a:p>
        </p:txBody>
      </p:sp>
      <p:grpSp>
        <p:nvGrpSpPr>
          <p:cNvPr id="2" name="Group 3"/>
          <p:cNvGrpSpPr/>
          <p:nvPr/>
        </p:nvGrpSpPr>
        <p:grpSpPr>
          <a:xfrm>
            <a:off x="533400" y="1676400"/>
            <a:ext cx="533400" cy="609600"/>
            <a:chOff x="0" y="0"/>
            <a:chExt cx="342" cy="370"/>
          </a:xfrm>
        </p:grpSpPr>
        <p:sp>
          <p:nvSpPr>
            <p:cNvPr id="108619" name="Oval 4"/>
            <p:cNvSpPr/>
            <p:nvPr/>
          </p:nvSpPr>
          <p:spPr>
            <a:xfrm>
              <a:off x="0" y="0"/>
              <a:ext cx="342" cy="370"/>
            </a:xfrm>
            <a:prstGeom prst="ellipse">
              <a:avLst/>
            </a:prstGeom>
            <a:solidFill>
              <a:srgbClr val="FFFFCC"/>
            </a:solidFill>
            <a:ln w="12700" cap="flat" cmpd="sng">
              <a:solidFill>
                <a:schemeClr val="tx1"/>
              </a:solidFill>
              <a:prstDash val="solid"/>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sp>
          <p:nvSpPr>
            <p:cNvPr id="108620" name="Rectangle 5"/>
            <p:cNvSpPr/>
            <p:nvPr/>
          </p:nvSpPr>
          <p:spPr>
            <a:xfrm>
              <a:off x="0" y="34"/>
              <a:ext cx="316" cy="277"/>
            </a:xfrm>
            <a:prstGeom prst="rect">
              <a:avLst/>
            </a:prstGeom>
            <a:noFill/>
            <a:ln w="9525">
              <a:noFill/>
            </a:ln>
          </p:spPr>
          <p:txBody>
            <a:bodyPr wrap="none" lIns="92075" tIns="46038" rIns="92075" bIns="46038">
              <a:spAutoFit/>
            </a:bodyPr>
            <a:lstStyle/>
            <a:p>
              <a:pPr eaLnBrk="0" hangingPunct="0"/>
              <a:r>
                <a:rPr lang="zh-CN" altLang="en-US" sz="2400" b="1" dirty="0">
                  <a:solidFill>
                    <a:schemeClr val="tx1"/>
                  </a:solidFill>
                  <a:latin typeface="Times New Roman" panose="02020603050405020304" pitchFamily="18" charset="0"/>
                </a:rPr>
                <a:t>例</a:t>
              </a:r>
              <a:endParaRPr lang="zh-CN" altLang="en-US" sz="2400" b="1" dirty="0">
                <a:solidFill>
                  <a:schemeClr val="tx1"/>
                </a:solidFill>
                <a:latin typeface="Times New Roman" panose="02020603050405020304" pitchFamily="18" charset="0"/>
              </a:endParaRPr>
            </a:p>
          </p:txBody>
        </p:sp>
      </p:grpSp>
      <p:sp>
        <p:nvSpPr>
          <p:cNvPr id="71686" name="Text Box 6"/>
          <p:cNvSpPr txBox="1"/>
          <p:nvPr/>
        </p:nvSpPr>
        <p:spPr>
          <a:xfrm>
            <a:off x="704850" y="5567363"/>
            <a:ext cx="2027238" cy="762000"/>
          </a:xfrm>
          <a:prstGeom prst="rect">
            <a:avLst/>
          </a:prstGeom>
          <a:noFill/>
          <a:ln w="9525">
            <a:noFill/>
          </a:ln>
        </p:spPr>
        <p:txBody>
          <a:bodyPr wrap="none">
            <a:spAutoFit/>
          </a:bodyPr>
          <a:lstStyle/>
          <a:p>
            <a:pPr eaLnBrk="0" hangingPunct="0"/>
            <a:r>
              <a:rPr lang="en-US" altLang="zh-CN" sz="4400" b="1" i="1" dirty="0">
                <a:solidFill>
                  <a:srgbClr val="FF0000"/>
                </a:solidFill>
                <a:latin typeface="Times New Roman" panose="02020603050405020304" pitchFamily="18" charset="0"/>
              </a:rPr>
              <a:t>I</a:t>
            </a:r>
            <a:r>
              <a:rPr lang="en-US" altLang="zh-CN" sz="4400" b="1" baseline="-25000" dirty="0">
                <a:solidFill>
                  <a:srgbClr val="FF0000"/>
                </a:solidFill>
                <a:latin typeface="Times New Roman" panose="02020603050405020304" pitchFamily="18" charset="0"/>
              </a:rPr>
              <a:t>1</a:t>
            </a:r>
            <a:r>
              <a:rPr lang="en-US" altLang="zh-CN" sz="4400" b="1" i="1" dirty="0">
                <a:solidFill>
                  <a:srgbClr val="FF0000"/>
                </a:solidFill>
                <a:latin typeface="Times New Roman" panose="02020603050405020304" pitchFamily="18" charset="0"/>
              </a:rPr>
              <a:t>+I</a:t>
            </a:r>
            <a:r>
              <a:rPr lang="en-US" altLang="zh-CN" sz="4400" b="1" baseline="-25000" dirty="0">
                <a:solidFill>
                  <a:srgbClr val="FF0000"/>
                </a:solidFill>
                <a:latin typeface="Times New Roman" panose="02020603050405020304" pitchFamily="18" charset="0"/>
              </a:rPr>
              <a:t>2</a:t>
            </a:r>
            <a:r>
              <a:rPr lang="en-US" altLang="zh-CN" sz="4400" b="1" i="1" dirty="0">
                <a:solidFill>
                  <a:srgbClr val="FF0000"/>
                </a:solidFill>
                <a:latin typeface="Times New Roman" panose="02020603050405020304" pitchFamily="18" charset="0"/>
              </a:rPr>
              <a:t>=I</a:t>
            </a:r>
            <a:r>
              <a:rPr lang="en-US" altLang="zh-CN" sz="4400" b="1" baseline="-25000" dirty="0">
                <a:solidFill>
                  <a:srgbClr val="FF0000"/>
                </a:solidFill>
                <a:latin typeface="Times New Roman" panose="02020603050405020304" pitchFamily="18" charset="0"/>
              </a:rPr>
              <a:t>3</a:t>
            </a:r>
            <a:endParaRPr lang="en-US" altLang="zh-CN" sz="4400" i="1" dirty="0">
              <a:solidFill>
                <a:srgbClr val="FF0000"/>
              </a:solidFill>
              <a:latin typeface="Times New Roman" panose="02020603050405020304" pitchFamily="18" charset="0"/>
            </a:endParaRPr>
          </a:p>
        </p:txBody>
      </p:sp>
      <p:grpSp>
        <p:nvGrpSpPr>
          <p:cNvPr id="3" name="Group 7"/>
          <p:cNvGrpSpPr/>
          <p:nvPr/>
        </p:nvGrpSpPr>
        <p:grpSpPr>
          <a:xfrm>
            <a:off x="4248150" y="1752600"/>
            <a:ext cx="528638" cy="609600"/>
            <a:chOff x="0" y="0"/>
            <a:chExt cx="342" cy="370"/>
          </a:xfrm>
        </p:grpSpPr>
        <p:sp>
          <p:nvSpPr>
            <p:cNvPr id="108617" name="Oval 8"/>
            <p:cNvSpPr/>
            <p:nvPr/>
          </p:nvSpPr>
          <p:spPr>
            <a:xfrm>
              <a:off x="0" y="0"/>
              <a:ext cx="342" cy="370"/>
            </a:xfrm>
            <a:prstGeom prst="ellipse">
              <a:avLst/>
            </a:prstGeom>
            <a:solidFill>
              <a:srgbClr val="FFFFCC"/>
            </a:solidFill>
            <a:ln w="12700" cap="flat" cmpd="sng">
              <a:solidFill>
                <a:schemeClr val="tx1"/>
              </a:solidFill>
              <a:prstDash val="solid"/>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sp>
          <p:nvSpPr>
            <p:cNvPr id="108618" name="Rectangle 9"/>
            <p:cNvSpPr/>
            <p:nvPr/>
          </p:nvSpPr>
          <p:spPr>
            <a:xfrm>
              <a:off x="0" y="34"/>
              <a:ext cx="318" cy="277"/>
            </a:xfrm>
            <a:prstGeom prst="rect">
              <a:avLst/>
            </a:prstGeom>
            <a:noFill/>
            <a:ln w="9525">
              <a:noFill/>
            </a:ln>
          </p:spPr>
          <p:txBody>
            <a:bodyPr wrap="none" lIns="92075" tIns="46038" rIns="92075" bIns="46038">
              <a:spAutoFit/>
            </a:bodyPr>
            <a:lstStyle/>
            <a:p>
              <a:pPr eaLnBrk="0" hangingPunct="0"/>
              <a:r>
                <a:rPr lang="zh-CN" altLang="en-US" sz="2400" b="1" dirty="0">
                  <a:solidFill>
                    <a:schemeClr val="tx1"/>
                  </a:solidFill>
                  <a:latin typeface="Times New Roman" panose="02020603050405020304" pitchFamily="18" charset="0"/>
                </a:rPr>
                <a:t>例</a:t>
              </a:r>
              <a:endParaRPr lang="zh-CN" altLang="en-US" sz="2400" b="1" dirty="0">
                <a:solidFill>
                  <a:schemeClr val="tx1"/>
                </a:solidFill>
                <a:latin typeface="Times New Roman" panose="02020603050405020304" pitchFamily="18" charset="0"/>
              </a:endParaRPr>
            </a:p>
          </p:txBody>
        </p:sp>
      </p:grpSp>
      <p:sp>
        <p:nvSpPr>
          <p:cNvPr id="108550" name="Text Box 10"/>
          <p:cNvSpPr txBox="1"/>
          <p:nvPr/>
        </p:nvSpPr>
        <p:spPr>
          <a:xfrm>
            <a:off x="5867400" y="2265363"/>
            <a:ext cx="184150" cy="457200"/>
          </a:xfrm>
          <a:prstGeom prst="rect">
            <a:avLst/>
          </a:prstGeom>
          <a:noFill/>
          <a:ln w="9525">
            <a:noFill/>
          </a:ln>
        </p:spPr>
        <p:txBody>
          <a:bodyPr wrap="none">
            <a:spAutoFit/>
          </a:bodyPr>
          <a:lstStyle/>
          <a:p>
            <a:pPr eaLnBrk="0" hangingPunct="0"/>
            <a:endParaRPr lang="zh-CN" altLang="en-US" sz="2400" b="1" dirty="0">
              <a:solidFill>
                <a:srgbClr val="FF0033"/>
              </a:solidFill>
              <a:latin typeface="Times New Roman" panose="02020603050405020304" pitchFamily="18" charset="0"/>
            </a:endParaRPr>
          </a:p>
        </p:txBody>
      </p:sp>
      <p:sp>
        <p:nvSpPr>
          <p:cNvPr id="71691" name="Text Box 11"/>
          <p:cNvSpPr txBox="1"/>
          <p:nvPr/>
        </p:nvSpPr>
        <p:spPr>
          <a:xfrm>
            <a:off x="4859338" y="5581650"/>
            <a:ext cx="4105275" cy="1128713"/>
          </a:xfrm>
          <a:prstGeom prst="rect">
            <a:avLst/>
          </a:prstGeom>
          <a:noFill/>
          <a:ln w="9525">
            <a:noFill/>
          </a:ln>
        </p:spPr>
        <p:txBody>
          <a:bodyPr>
            <a:spAutoFit/>
          </a:bodyPr>
          <a:lstStyle/>
          <a:p>
            <a:pPr eaLnBrk="0" hangingPunct="0"/>
            <a:r>
              <a:rPr lang="en-US" altLang="zh-CN" sz="4000" b="1" i="1" dirty="0">
                <a:solidFill>
                  <a:srgbClr val="FF0000"/>
                </a:solidFill>
                <a:latin typeface="Times New Roman" panose="02020603050405020304" pitchFamily="18" charset="0"/>
              </a:rPr>
              <a:t>I=</a:t>
            </a:r>
            <a:r>
              <a:rPr lang="en-US" altLang="zh-CN" sz="4000" b="1" dirty="0">
                <a:solidFill>
                  <a:srgbClr val="FF0000"/>
                </a:solidFill>
                <a:latin typeface="Times New Roman" panose="02020603050405020304" pitchFamily="18" charset="0"/>
              </a:rPr>
              <a:t>0</a:t>
            </a:r>
            <a:endParaRPr lang="en-US" altLang="zh-CN" sz="4000" b="1" dirty="0">
              <a:solidFill>
                <a:srgbClr val="FF0000"/>
              </a:solidFill>
              <a:latin typeface="Times New Roman" panose="02020603050405020304" pitchFamily="18" charset="0"/>
            </a:endParaRPr>
          </a:p>
          <a:p>
            <a:pPr eaLnBrk="0" hangingPunct="0"/>
            <a:r>
              <a:rPr lang="en-US" altLang="zh-CN" b="1" dirty="0">
                <a:solidFill>
                  <a:srgbClr val="FF0000"/>
                </a:solidFill>
                <a:latin typeface="Times New Roman" panose="02020603050405020304" pitchFamily="18" charset="0"/>
              </a:rPr>
              <a:t>(</a:t>
            </a:r>
            <a:r>
              <a:rPr lang="zh-CN" altLang="en-US" b="1" dirty="0">
                <a:solidFill>
                  <a:srgbClr val="FF0000"/>
                </a:solidFill>
                <a:latin typeface="楷体_GB2312" pitchFamily="49" charset="-122"/>
                <a:ea typeface="楷体_GB2312" pitchFamily="49" charset="-122"/>
              </a:rPr>
              <a:t>不是回路，没有电流</a:t>
            </a:r>
            <a:r>
              <a:rPr lang="zh-CN" altLang="en-US" b="1" dirty="0">
                <a:solidFill>
                  <a:srgbClr val="FF0000"/>
                </a:solidFill>
                <a:latin typeface="Times New Roman" panose="02020603050405020304" pitchFamily="18" charset="0"/>
              </a:rPr>
              <a:t>）</a:t>
            </a:r>
            <a:endParaRPr lang="zh-CN" altLang="en-US" b="1" i="1" dirty="0">
              <a:solidFill>
                <a:srgbClr val="FF0000"/>
              </a:solidFill>
              <a:latin typeface="Times New Roman" panose="02020603050405020304" pitchFamily="18" charset="0"/>
            </a:endParaRPr>
          </a:p>
        </p:txBody>
      </p:sp>
      <p:sp>
        <p:nvSpPr>
          <p:cNvPr id="108552" name="Text Box 12"/>
          <p:cNvSpPr txBox="1"/>
          <p:nvPr/>
        </p:nvSpPr>
        <p:spPr>
          <a:xfrm>
            <a:off x="1835150" y="0"/>
            <a:ext cx="5789613" cy="701675"/>
          </a:xfrm>
          <a:prstGeom prst="rect">
            <a:avLst/>
          </a:prstGeom>
          <a:noFill/>
          <a:ln w="9525">
            <a:noFill/>
          </a:ln>
        </p:spPr>
        <p:txBody>
          <a:bodyPr wrap="none">
            <a:spAutoFit/>
          </a:bodyPr>
          <a:lstStyle/>
          <a:p>
            <a:pPr eaLnBrk="0" hangingPunct="0"/>
            <a:r>
              <a:rPr lang="zh-CN" altLang="en-US" sz="4000" b="1" dirty="0">
                <a:solidFill>
                  <a:srgbClr val="FF3300"/>
                </a:solidFill>
                <a:latin typeface="Times New Roman" panose="02020603050405020304" pitchFamily="18" charset="0"/>
                <a:ea typeface="隶书" panose="02010509060101010101" pitchFamily="49" charset="-122"/>
              </a:rPr>
              <a:t>基尔霍夫</a:t>
            </a:r>
            <a:r>
              <a:rPr lang="zh-CN" altLang="en-US" sz="4000" b="1" dirty="0">
                <a:solidFill>
                  <a:srgbClr val="FF0000"/>
                </a:solidFill>
                <a:latin typeface="Times New Roman" panose="02020603050405020304" pitchFamily="18" charset="0"/>
                <a:ea typeface="隶书" panose="02010509060101010101" pitchFamily="49" charset="-122"/>
              </a:rPr>
              <a:t>电流定律的扩展</a:t>
            </a:r>
            <a:endParaRPr lang="zh-CN" altLang="en-US" sz="4000" b="1" dirty="0">
              <a:solidFill>
                <a:srgbClr val="FF0000"/>
              </a:solidFill>
              <a:latin typeface="Times New Roman" panose="02020603050405020304" pitchFamily="18" charset="0"/>
              <a:ea typeface="隶书" panose="02010509060101010101" pitchFamily="49" charset="-122"/>
            </a:endParaRPr>
          </a:p>
        </p:txBody>
      </p:sp>
      <p:sp>
        <p:nvSpPr>
          <p:cNvPr id="71693" name="AutoShape 13"/>
          <p:cNvSpPr/>
          <p:nvPr/>
        </p:nvSpPr>
        <p:spPr>
          <a:xfrm>
            <a:off x="6096000" y="1752600"/>
            <a:ext cx="1600200" cy="762000"/>
          </a:xfrm>
          <a:prstGeom prst="cloudCallout">
            <a:avLst>
              <a:gd name="adj1" fmla="val -48514"/>
              <a:gd name="adj2" fmla="val 85000"/>
            </a:avLst>
          </a:prstGeom>
          <a:solidFill>
            <a:srgbClr val="FFFFFF"/>
          </a:solidFill>
          <a:ln w="38100" cap="flat" cmpd="sng">
            <a:solidFill>
              <a:srgbClr val="FF0000"/>
            </a:solidFill>
            <a:prstDash val="solid"/>
            <a:headEnd type="none" w="med" len="med"/>
            <a:tailEnd type="none" w="med" len="med"/>
          </a:ln>
        </p:spPr>
        <p:txBody>
          <a:bodyPr wrap="none" anchor="ctr" anchorCtr="0"/>
          <a:lstStyle/>
          <a:p>
            <a:pPr algn="ctr" eaLnBrk="0" hangingPunct="0"/>
            <a:r>
              <a:rPr lang="en-US" altLang="zh-CN" sz="3200" b="1" i="1" dirty="0">
                <a:solidFill>
                  <a:schemeClr val="tx1"/>
                </a:solidFill>
                <a:latin typeface="Times New Roman" panose="02020603050405020304" pitchFamily="18" charset="0"/>
              </a:rPr>
              <a:t>I</a:t>
            </a:r>
            <a:r>
              <a:rPr lang="en-US" altLang="zh-CN" sz="3200" b="1" dirty="0">
                <a:solidFill>
                  <a:schemeClr val="tx1"/>
                </a:solidFill>
                <a:latin typeface="Times New Roman" panose="02020603050405020304" pitchFamily="18" charset="0"/>
              </a:rPr>
              <a:t>=?</a:t>
            </a:r>
            <a:endParaRPr lang="en-US" altLang="zh-CN" sz="2400" b="1" dirty="0">
              <a:solidFill>
                <a:srgbClr val="FF0033"/>
              </a:solidFill>
              <a:latin typeface="Times New Roman" panose="02020603050405020304" pitchFamily="18" charset="0"/>
            </a:endParaRPr>
          </a:p>
        </p:txBody>
      </p:sp>
      <p:grpSp>
        <p:nvGrpSpPr>
          <p:cNvPr id="4" name="Group 14"/>
          <p:cNvGrpSpPr/>
          <p:nvPr/>
        </p:nvGrpSpPr>
        <p:grpSpPr>
          <a:xfrm>
            <a:off x="1200150" y="2228850"/>
            <a:ext cx="2457450" cy="3105150"/>
            <a:chOff x="0" y="0"/>
            <a:chExt cx="1548" cy="1956"/>
          </a:xfrm>
        </p:grpSpPr>
        <p:sp>
          <p:nvSpPr>
            <p:cNvPr id="108595" name="Oval 15"/>
            <p:cNvSpPr/>
            <p:nvPr/>
          </p:nvSpPr>
          <p:spPr>
            <a:xfrm>
              <a:off x="540" y="228"/>
              <a:ext cx="1008" cy="1728"/>
            </a:xfrm>
            <a:prstGeom prst="ellipse">
              <a:avLst/>
            </a:prstGeom>
            <a:solidFill>
              <a:srgbClr val="CCFFFF"/>
            </a:solidFill>
            <a:ln w="9525" cap="flat" cmpd="sng">
              <a:solidFill>
                <a:srgbClr val="000000"/>
              </a:solidFill>
              <a:prstDash val="solid"/>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grpSp>
          <p:nvGrpSpPr>
            <p:cNvPr id="108596" name="Group 16"/>
            <p:cNvGrpSpPr/>
            <p:nvPr/>
          </p:nvGrpSpPr>
          <p:grpSpPr>
            <a:xfrm>
              <a:off x="1189" y="455"/>
              <a:ext cx="130" cy="1337"/>
              <a:chOff x="0" y="0"/>
              <a:chExt cx="130" cy="1337"/>
            </a:xfrm>
          </p:grpSpPr>
          <p:sp>
            <p:nvSpPr>
              <p:cNvPr id="108615" name="Line 17"/>
              <p:cNvSpPr/>
              <p:nvPr/>
            </p:nvSpPr>
            <p:spPr>
              <a:xfrm rot="5400000">
                <a:off x="-603" y="668"/>
                <a:ext cx="1337" cy="0"/>
              </a:xfrm>
              <a:prstGeom prst="line">
                <a:avLst/>
              </a:prstGeom>
              <a:ln w="38100" cap="flat" cmpd="sng">
                <a:solidFill>
                  <a:srgbClr val="0000CC"/>
                </a:solidFill>
                <a:prstDash val="solid"/>
                <a:headEnd type="none" w="med" len="med"/>
                <a:tailEnd type="none" w="med" len="med"/>
              </a:ln>
            </p:spPr>
            <p:txBody>
              <a:bodyPr/>
              <a:lstStyle/>
              <a:p>
                <a:endParaRPr lang="zh-CN" altLang="en-US"/>
              </a:p>
            </p:txBody>
          </p:sp>
          <p:sp>
            <p:nvSpPr>
              <p:cNvPr id="108616" name="Rectangle 18"/>
              <p:cNvSpPr/>
              <p:nvPr/>
            </p:nvSpPr>
            <p:spPr>
              <a:xfrm rot="5400000">
                <a:off x="-141" y="630"/>
                <a:ext cx="413" cy="130"/>
              </a:xfrm>
              <a:prstGeom prst="rect">
                <a:avLst/>
              </a:prstGeom>
              <a:solidFill>
                <a:schemeClr val="bg1"/>
              </a:solidFill>
              <a:ln w="38100" cap="flat" cmpd="sng">
                <a:solidFill>
                  <a:srgbClr val="0000CC"/>
                </a:solidFill>
                <a:prstDash val="solid"/>
                <a:miter/>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grpSp>
        <p:sp>
          <p:nvSpPr>
            <p:cNvPr id="108597" name="Rectangle 19"/>
            <p:cNvSpPr/>
            <p:nvPr/>
          </p:nvSpPr>
          <p:spPr>
            <a:xfrm>
              <a:off x="0" y="0"/>
              <a:ext cx="292" cy="365"/>
            </a:xfrm>
            <a:prstGeom prst="rect">
              <a:avLst/>
            </a:prstGeom>
            <a:noFill/>
            <a:ln w="9525">
              <a:noFill/>
            </a:ln>
          </p:spPr>
          <p:txBody>
            <a:bodyPr wrap="none" lIns="92075" tIns="46038" rIns="92075" bIns="46038">
              <a:spAutoFit/>
            </a:bodyPr>
            <a:lstStyle/>
            <a:p>
              <a:pPr eaLnBrk="0" hangingPunct="0"/>
              <a:r>
                <a:rPr lang="en-US" altLang="zh-CN" sz="3200" b="1" i="1" dirty="0">
                  <a:solidFill>
                    <a:srgbClr val="FF0033"/>
                  </a:solidFill>
                  <a:latin typeface="Times New Roman" panose="02020603050405020304" pitchFamily="18" charset="0"/>
                </a:rPr>
                <a:t>I</a:t>
              </a:r>
              <a:r>
                <a:rPr lang="en-US" altLang="zh-CN" b="1" baseline="-25000" dirty="0">
                  <a:solidFill>
                    <a:srgbClr val="FF0033"/>
                  </a:solidFill>
                  <a:latin typeface="Times New Roman" panose="02020603050405020304" pitchFamily="18" charset="0"/>
                </a:rPr>
                <a:t>1</a:t>
              </a:r>
              <a:endParaRPr lang="en-US" altLang="zh-CN" sz="3200" b="1" i="1" dirty="0">
                <a:solidFill>
                  <a:srgbClr val="FF0033"/>
                </a:solidFill>
                <a:latin typeface="Times New Roman" panose="02020603050405020304" pitchFamily="18" charset="0"/>
              </a:endParaRPr>
            </a:p>
          </p:txBody>
        </p:sp>
        <p:sp>
          <p:nvSpPr>
            <p:cNvPr id="108598" name="Rectangle 20"/>
            <p:cNvSpPr/>
            <p:nvPr/>
          </p:nvSpPr>
          <p:spPr>
            <a:xfrm>
              <a:off x="0" y="646"/>
              <a:ext cx="292" cy="365"/>
            </a:xfrm>
            <a:prstGeom prst="rect">
              <a:avLst/>
            </a:prstGeom>
            <a:noFill/>
            <a:ln w="9525">
              <a:noFill/>
            </a:ln>
          </p:spPr>
          <p:txBody>
            <a:bodyPr wrap="none" lIns="92075" tIns="46038" rIns="92075" bIns="46038">
              <a:spAutoFit/>
            </a:bodyPr>
            <a:lstStyle/>
            <a:p>
              <a:pPr eaLnBrk="0" hangingPunct="0"/>
              <a:r>
                <a:rPr lang="en-US" altLang="zh-CN" sz="3200" b="1" i="1" dirty="0">
                  <a:solidFill>
                    <a:srgbClr val="FF0033"/>
                  </a:solidFill>
                  <a:latin typeface="Times New Roman" panose="02020603050405020304" pitchFamily="18" charset="0"/>
                </a:rPr>
                <a:t>I</a:t>
              </a:r>
              <a:r>
                <a:rPr lang="en-US" altLang="zh-CN" b="1" baseline="-25000" dirty="0">
                  <a:solidFill>
                    <a:srgbClr val="FF0033"/>
                  </a:solidFill>
                  <a:latin typeface="Times New Roman" panose="02020603050405020304" pitchFamily="18" charset="0"/>
                </a:rPr>
                <a:t>2</a:t>
              </a:r>
              <a:endParaRPr lang="en-US" altLang="zh-CN" sz="3200" b="1" i="1" dirty="0">
                <a:solidFill>
                  <a:srgbClr val="FF0033"/>
                </a:solidFill>
                <a:latin typeface="Times New Roman" panose="02020603050405020304" pitchFamily="18" charset="0"/>
              </a:endParaRPr>
            </a:p>
          </p:txBody>
        </p:sp>
        <p:sp>
          <p:nvSpPr>
            <p:cNvPr id="108599" name="Rectangle 21"/>
            <p:cNvSpPr/>
            <p:nvPr/>
          </p:nvSpPr>
          <p:spPr>
            <a:xfrm>
              <a:off x="12" y="1305"/>
              <a:ext cx="292" cy="365"/>
            </a:xfrm>
            <a:prstGeom prst="rect">
              <a:avLst/>
            </a:prstGeom>
            <a:noFill/>
            <a:ln w="9525">
              <a:noFill/>
            </a:ln>
          </p:spPr>
          <p:txBody>
            <a:bodyPr wrap="none" lIns="92075" tIns="46038" rIns="92075" bIns="46038">
              <a:spAutoFit/>
            </a:bodyPr>
            <a:lstStyle/>
            <a:p>
              <a:pPr eaLnBrk="0" hangingPunct="0"/>
              <a:r>
                <a:rPr lang="en-US" altLang="zh-CN" sz="3200" b="1" i="1" dirty="0">
                  <a:solidFill>
                    <a:srgbClr val="FF0033"/>
                  </a:solidFill>
                  <a:latin typeface="Times New Roman" panose="02020603050405020304" pitchFamily="18" charset="0"/>
                </a:rPr>
                <a:t>I</a:t>
              </a:r>
              <a:r>
                <a:rPr lang="en-US" altLang="zh-CN" b="1" baseline="-25000" dirty="0">
                  <a:solidFill>
                    <a:srgbClr val="FF0033"/>
                  </a:solidFill>
                  <a:latin typeface="Times New Roman" panose="02020603050405020304" pitchFamily="18" charset="0"/>
                </a:rPr>
                <a:t>3</a:t>
              </a:r>
              <a:endParaRPr lang="en-US" altLang="zh-CN" sz="3200" b="1" i="1" dirty="0">
                <a:solidFill>
                  <a:srgbClr val="FF0033"/>
                </a:solidFill>
                <a:latin typeface="Times New Roman" panose="02020603050405020304" pitchFamily="18" charset="0"/>
              </a:endParaRPr>
            </a:p>
          </p:txBody>
        </p:sp>
        <p:grpSp>
          <p:nvGrpSpPr>
            <p:cNvPr id="108600" name="Group 22"/>
            <p:cNvGrpSpPr/>
            <p:nvPr/>
          </p:nvGrpSpPr>
          <p:grpSpPr>
            <a:xfrm>
              <a:off x="694" y="471"/>
              <a:ext cx="118" cy="684"/>
              <a:chOff x="0" y="0"/>
              <a:chExt cx="88" cy="624"/>
            </a:xfrm>
          </p:grpSpPr>
          <p:sp>
            <p:nvSpPr>
              <p:cNvPr id="108613" name="Line 23"/>
              <p:cNvSpPr/>
              <p:nvPr/>
            </p:nvSpPr>
            <p:spPr>
              <a:xfrm>
                <a:off x="36" y="0"/>
                <a:ext cx="0" cy="624"/>
              </a:xfrm>
              <a:prstGeom prst="line">
                <a:avLst/>
              </a:prstGeom>
              <a:ln w="38100" cap="flat" cmpd="sng">
                <a:solidFill>
                  <a:srgbClr val="0000CC"/>
                </a:solidFill>
                <a:prstDash val="solid"/>
                <a:headEnd type="none" w="med" len="med"/>
                <a:tailEnd type="none" w="med" len="med"/>
              </a:ln>
            </p:spPr>
            <p:txBody>
              <a:bodyPr/>
              <a:lstStyle/>
              <a:p>
                <a:endParaRPr lang="zh-CN" altLang="en-US"/>
              </a:p>
            </p:txBody>
          </p:sp>
          <p:sp>
            <p:nvSpPr>
              <p:cNvPr id="108614" name="Rectangle 24"/>
              <p:cNvSpPr/>
              <p:nvPr/>
            </p:nvSpPr>
            <p:spPr>
              <a:xfrm>
                <a:off x="0" y="151"/>
                <a:ext cx="88" cy="285"/>
              </a:xfrm>
              <a:prstGeom prst="rect">
                <a:avLst/>
              </a:prstGeom>
              <a:solidFill>
                <a:schemeClr val="bg1"/>
              </a:solidFill>
              <a:ln w="38100" cap="flat" cmpd="sng">
                <a:solidFill>
                  <a:srgbClr val="0000CC"/>
                </a:solidFill>
                <a:prstDash val="solid"/>
                <a:miter/>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grpSp>
        <p:grpSp>
          <p:nvGrpSpPr>
            <p:cNvPr id="108601" name="Group 25"/>
            <p:cNvGrpSpPr/>
            <p:nvPr/>
          </p:nvGrpSpPr>
          <p:grpSpPr>
            <a:xfrm>
              <a:off x="694" y="1104"/>
              <a:ext cx="118" cy="684"/>
              <a:chOff x="0" y="0"/>
              <a:chExt cx="88" cy="624"/>
            </a:xfrm>
          </p:grpSpPr>
          <p:sp>
            <p:nvSpPr>
              <p:cNvPr id="108611" name="Line 26"/>
              <p:cNvSpPr/>
              <p:nvPr/>
            </p:nvSpPr>
            <p:spPr>
              <a:xfrm>
                <a:off x="36" y="0"/>
                <a:ext cx="0" cy="624"/>
              </a:xfrm>
              <a:prstGeom prst="line">
                <a:avLst/>
              </a:prstGeom>
              <a:ln w="38100" cap="flat" cmpd="sng">
                <a:solidFill>
                  <a:srgbClr val="0000CC"/>
                </a:solidFill>
                <a:prstDash val="solid"/>
                <a:headEnd type="none" w="med" len="med"/>
                <a:tailEnd type="none" w="med" len="med"/>
              </a:ln>
            </p:spPr>
            <p:txBody>
              <a:bodyPr/>
              <a:lstStyle/>
              <a:p>
                <a:endParaRPr lang="zh-CN" altLang="en-US"/>
              </a:p>
            </p:txBody>
          </p:sp>
          <p:sp>
            <p:nvSpPr>
              <p:cNvPr id="108612" name="Rectangle 27"/>
              <p:cNvSpPr/>
              <p:nvPr/>
            </p:nvSpPr>
            <p:spPr>
              <a:xfrm>
                <a:off x="0" y="151"/>
                <a:ext cx="88" cy="285"/>
              </a:xfrm>
              <a:prstGeom prst="rect">
                <a:avLst/>
              </a:prstGeom>
              <a:solidFill>
                <a:schemeClr val="bg1"/>
              </a:solidFill>
              <a:ln w="38100" cap="flat" cmpd="sng">
                <a:solidFill>
                  <a:srgbClr val="0000CC"/>
                </a:solidFill>
                <a:prstDash val="solid"/>
                <a:miter/>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grpSp>
        <p:sp>
          <p:nvSpPr>
            <p:cNvPr id="108602" name="Line 28"/>
            <p:cNvSpPr/>
            <p:nvPr/>
          </p:nvSpPr>
          <p:spPr>
            <a:xfrm>
              <a:off x="0" y="377"/>
              <a:ext cx="480" cy="0"/>
            </a:xfrm>
            <a:prstGeom prst="line">
              <a:avLst/>
            </a:prstGeom>
            <a:ln w="38100" cap="flat" cmpd="sng">
              <a:solidFill>
                <a:srgbClr val="000000"/>
              </a:solidFill>
              <a:prstDash val="solid"/>
              <a:headEnd type="none" w="med" len="med"/>
              <a:tailEnd type="triangle" w="med" len="med"/>
            </a:ln>
          </p:spPr>
          <p:txBody>
            <a:bodyPr/>
            <a:lstStyle/>
            <a:p>
              <a:endParaRPr lang="zh-CN" altLang="en-US"/>
            </a:p>
          </p:txBody>
        </p:sp>
        <p:sp>
          <p:nvSpPr>
            <p:cNvPr id="108603" name="Line 29"/>
            <p:cNvSpPr/>
            <p:nvPr/>
          </p:nvSpPr>
          <p:spPr>
            <a:xfrm>
              <a:off x="12" y="459"/>
              <a:ext cx="1248" cy="0"/>
            </a:xfrm>
            <a:prstGeom prst="line">
              <a:avLst/>
            </a:prstGeom>
            <a:ln w="38100" cap="flat" cmpd="sng">
              <a:solidFill>
                <a:srgbClr val="000000"/>
              </a:solidFill>
              <a:prstDash val="solid"/>
              <a:headEnd type="none" w="med" len="med"/>
              <a:tailEnd type="none" w="med" len="med"/>
            </a:ln>
          </p:spPr>
          <p:txBody>
            <a:bodyPr/>
            <a:lstStyle/>
            <a:p>
              <a:endParaRPr lang="zh-CN" altLang="en-US"/>
            </a:p>
          </p:txBody>
        </p:sp>
        <p:sp>
          <p:nvSpPr>
            <p:cNvPr id="108604" name="Line 30"/>
            <p:cNvSpPr/>
            <p:nvPr/>
          </p:nvSpPr>
          <p:spPr>
            <a:xfrm flipH="1">
              <a:off x="0" y="1118"/>
              <a:ext cx="768" cy="0"/>
            </a:xfrm>
            <a:prstGeom prst="line">
              <a:avLst/>
            </a:prstGeom>
            <a:ln w="38100" cap="flat" cmpd="sng">
              <a:solidFill>
                <a:srgbClr val="000000"/>
              </a:solidFill>
              <a:prstDash val="solid"/>
              <a:headEnd type="none" w="med" len="med"/>
              <a:tailEnd type="none" w="med" len="med"/>
            </a:ln>
          </p:spPr>
          <p:txBody>
            <a:bodyPr/>
            <a:lstStyle/>
            <a:p>
              <a:endParaRPr lang="zh-CN" altLang="en-US"/>
            </a:p>
          </p:txBody>
        </p:sp>
        <p:sp>
          <p:nvSpPr>
            <p:cNvPr id="108605" name="Line 31"/>
            <p:cNvSpPr/>
            <p:nvPr/>
          </p:nvSpPr>
          <p:spPr>
            <a:xfrm>
              <a:off x="0" y="1776"/>
              <a:ext cx="1248" cy="0"/>
            </a:xfrm>
            <a:prstGeom prst="line">
              <a:avLst/>
            </a:prstGeom>
            <a:ln w="38100" cap="flat" cmpd="sng">
              <a:solidFill>
                <a:srgbClr val="000000"/>
              </a:solidFill>
              <a:prstDash val="solid"/>
              <a:headEnd type="none" w="med" len="med"/>
              <a:tailEnd type="none" w="med" len="med"/>
            </a:ln>
          </p:spPr>
          <p:txBody>
            <a:bodyPr/>
            <a:lstStyle/>
            <a:p>
              <a:endParaRPr lang="zh-CN" altLang="en-US"/>
            </a:p>
          </p:txBody>
        </p:sp>
        <p:sp>
          <p:nvSpPr>
            <p:cNvPr id="108606" name="Line 32"/>
            <p:cNvSpPr/>
            <p:nvPr/>
          </p:nvSpPr>
          <p:spPr>
            <a:xfrm>
              <a:off x="0" y="1035"/>
              <a:ext cx="480" cy="0"/>
            </a:xfrm>
            <a:prstGeom prst="line">
              <a:avLst/>
            </a:prstGeom>
            <a:ln w="38100" cap="flat" cmpd="sng">
              <a:solidFill>
                <a:srgbClr val="000000"/>
              </a:solidFill>
              <a:prstDash val="solid"/>
              <a:headEnd type="none" w="med" len="med"/>
              <a:tailEnd type="triangle" w="med" len="med"/>
            </a:ln>
          </p:spPr>
          <p:txBody>
            <a:bodyPr/>
            <a:lstStyle/>
            <a:p>
              <a:endParaRPr lang="zh-CN" altLang="en-US"/>
            </a:p>
          </p:txBody>
        </p:sp>
        <p:sp>
          <p:nvSpPr>
            <p:cNvPr id="108607" name="Line 33"/>
            <p:cNvSpPr/>
            <p:nvPr/>
          </p:nvSpPr>
          <p:spPr>
            <a:xfrm rot="10800000">
              <a:off x="0" y="1694"/>
              <a:ext cx="480" cy="1"/>
            </a:xfrm>
            <a:prstGeom prst="line">
              <a:avLst/>
            </a:prstGeom>
            <a:ln w="38100" cap="flat" cmpd="sng">
              <a:solidFill>
                <a:srgbClr val="000000"/>
              </a:solidFill>
              <a:prstDash val="solid"/>
              <a:headEnd type="none" w="med" len="med"/>
              <a:tailEnd type="triangle" w="med" len="med"/>
            </a:ln>
          </p:spPr>
          <p:txBody>
            <a:bodyPr/>
            <a:lstStyle/>
            <a:p>
              <a:endParaRPr lang="zh-CN" altLang="en-US"/>
            </a:p>
          </p:txBody>
        </p:sp>
        <p:sp>
          <p:nvSpPr>
            <p:cNvPr id="108608" name="Oval 34"/>
            <p:cNvSpPr/>
            <p:nvPr/>
          </p:nvSpPr>
          <p:spPr>
            <a:xfrm>
              <a:off x="716" y="1076"/>
              <a:ext cx="56" cy="48"/>
            </a:xfrm>
            <a:prstGeom prst="ellipse">
              <a:avLst/>
            </a:prstGeom>
            <a:solidFill>
              <a:schemeClr val="tx1"/>
            </a:solidFill>
            <a:ln w="9525" cap="flat" cmpd="sng">
              <a:solidFill>
                <a:schemeClr val="tx1"/>
              </a:solidFill>
              <a:prstDash val="solid"/>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sp>
          <p:nvSpPr>
            <p:cNvPr id="108609" name="Oval 35"/>
            <p:cNvSpPr/>
            <p:nvPr/>
          </p:nvSpPr>
          <p:spPr>
            <a:xfrm>
              <a:off x="716" y="428"/>
              <a:ext cx="56" cy="48"/>
            </a:xfrm>
            <a:prstGeom prst="ellipse">
              <a:avLst/>
            </a:prstGeom>
            <a:solidFill>
              <a:schemeClr val="tx1"/>
            </a:solidFill>
            <a:ln w="9525" cap="flat" cmpd="sng">
              <a:solidFill>
                <a:schemeClr val="tx1"/>
              </a:solidFill>
              <a:prstDash val="solid"/>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sp>
          <p:nvSpPr>
            <p:cNvPr id="108610" name="Oval 36"/>
            <p:cNvSpPr/>
            <p:nvPr/>
          </p:nvSpPr>
          <p:spPr>
            <a:xfrm>
              <a:off x="704" y="1736"/>
              <a:ext cx="56" cy="48"/>
            </a:xfrm>
            <a:prstGeom prst="ellipse">
              <a:avLst/>
            </a:prstGeom>
            <a:solidFill>
              <a:schemeClr val="tx1"/>
            </a:solidFill>
            <a:ln w="9525" cap="flat" cmpd="sng">
              <a:solidFill>
                <a:schemeClr val="tx1"/>
              </a:solidFill>
              <a:prstDash val="solid"/>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grpSp>
      <p:grpSp>
        <p:nvGrpSpPr>
          <p:cNvPr id="8" name="Group 37"/>
          <p:cNvGrpSpPr/>
          <p:nvPr/>
        </p:nvGrpSpPr>
        <p:grpSpPr>
          <a:xfrm>
            <a:off x="4114800" y="2514600"/>
            <a:ext cx="4648200" cy="2895600"/>
            <a:chOff x="0" y="0"/>
            <a:chExt cx="2928" cy="1824"/>
          </a:xfrm>
        </p:grpSpPr>
        <p:sp>
          <p:nvSpPr>
            <p:cNvPr id="108559" name="Oval 38"/>
            <p:cNvSpPr/>
            <p:nvPr/>
          </p:nvSpPr>
          <p:spPr>
            <a:xfrm>
              <a:off x="0" y="739"/>
              <a:ext cx="242" cy="288"/>
            </a:xfrm>
            <a:prstGeom prst="ellipse">
              <a:avLst/>
            </a:prstGeom>
            <a:solidFill>
              <a:schemeClr val="bg1"/>
            </a:solidFill>
            <a:ln w="38100" cap="flat" cmpd="sng">
              <a:solidFill>
                <a:srgbClr val="0000CC"/>
              </a:solidFill>
              <a:prstDash val="solid"/>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grpSp>
          <p:nvGrpSpPr>
            <p:cNvPr id="108560" name="Group 39"/>
            <p:cNvGrpSpPr/>
            <p:nvPr/>
          </p:nvGrpSpPr>
          <p:grpSpPr>
            <a:xfrm>
              <a:off x="108" y="0"/>
              <a:ext cx="2820" cy="1824"/>
              <a:chOff x="0" y="0"/>
              <a:chExt cx="2820" cy="1824"/>
            </a:xfrm>
          </p:grpSpPr>
          <p:sp>
            <p:nvSpPr>
              <p:cNvPr id="108561" name="Oval 40"/>
              <p:cNvSpPr/>
              <p:nvPr/>
            </p:nvSpPr>
            <p:spPr>
              <a:xfrm>
                <a:off x="1380" y="0"/>
                <a:ext cx="1440" cy="1824"/>
              </a:xfrm>
              <a:prstGeom prst="ellipse">
                <a:avLst/>
              </a:prstGeom>
              <a:solidFill>
                <a:srgbClr val="CCFFFF"/>
              </a:solidFill>
              <a:ln w="38100" cap="flat" cmpd="sng">
                <a:solidFill>
                  <a:srgbClr val="000000"/>
                </a:solidFill>
                <a:prstDash val="solid"/>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sp>
            <p:nvSpPr>
              <p:cNvPr id="108562" name="Rectangle 41"/>
              <p:cNvSpPr/>
              <p:nvPr/>
            </p:nvSpPr>
            <p:spPr>
              <a:xfrm>
                <a:off x="887" y="816"/>
                <a:ext cx="378" cy="351"/>
              </a:xfrm>
              <a:prstGeom prst="rect">
                <a:avLst/>
              </a:prstGeom>
              <a:noFill/>
              <a:ln w="38100" cap="flat" cmpd="sng">
                <a:solidFill>
                  <a:schemeClr val="bg1"/>
                </a:solidFill>
                <a:prstDash val="solid"/>
                <a:miter/>
                <a:headEnd type="none" w="med" len="med"/>
                <a:tailEnd type="none" w="med" len="med"/>
              </a:ln>
            </p:spPr>
            <p:txBody>
              <a:bodyPr wrap="none" lIns="92075" tIns="46038" rIns="92075" bIns="46038">
                <a:spAutoFit/>
              </a:bodyPr>
              <a:lstStyle/>
              <a:p>
                <a:pPr eaLnBrk="0" hangingPunct="0"/>
                <a:r>
                  <a:rPr lang="en-US" altLang="zh-CN" b="1" i="1" dirty="0">
                    <a:solidFill>
                      <a:schemeClr val="accent2"/>
                    </a:solidFill>
                    <a:latin typeface="Times New Roman" panose="02020603050405020304" pitchFamily="18" charset="0"/>
                  </a:rPr>
                  <a:t>U</a:t>
                </a:r>
                <a:r>
                  <a:rPr lang="en-US" altLang="zh-CN" b="1" baseline="-25000" dirty="0">
                    <a:solidFill>
                      <a:schemeClr val="accent2"/>
                    </a:solidFill>
                    <a:latin typeface="Times New Roman" panose="02020603050405020304" pitchFamily="18" charset="0"/>
                  </a:rPr>
                  <a:t>2</a:t>
                </a:r>
                <a:endParaRPr lang="en-US" altLang="zh-CN" b="1" i="1" dirty="0">
                  <a:solidFill>
                    <a:schemeClr val="accent2"/>
                  </a:solidFill>
                  <a:latin typeface="Times New Roman" panose="02020603050405020304" pitchFamily="18" charset="0"/>
                </a:endParaRPr>
              </a:p>
            </p:txBody>
          </p:sp>
          <p:sp>
            <p:nvSpPr>
              <p:cNvPr id="108563" name="Rectangle 42"/>
              <p:cNvSpPr/>
              <p:nvPr/>
            </p:nvSpPr>
            <p:spPr>
              <a:xfrm>
                <a:off x="2466" y="816"/>
                <a:ext cx="354" cy="327"/>
              </a:xfrm>
              <a:prstGeom prst="rect">
                <a:avLst/>
              </a:prstGeom>
              <a:noFill/>
              <a:ln w="9525">
                <a:noFill/>
              </a:ln>
            </p:spPr>
            <p:txBody>
              <a:bodyPr wrap="none" lIns="92075" tIns="46038" rIns="92075" bIns="46038">
                <a:spAutoFit/>
              </a:bodyPr>
              <a:lstStyle/>
              <a:p>
                <a:pPr eaLnBrk="0" hangingPunct="0"/>
                <a:r>
                  <a:rPr lang="en-US" altLang="zh-CN" b="1" i="1" dirty="0">
                    <a:solidFill>
                      <a:schemeClr val="accent2"/>
                    </a:solidFill>
                    <a:latin typeface="Times New Roman" panose="02020603050405020304" pitchFamily="18" charset="0"/>
                  </a:rPr>
                  <a:t>U</a:t>
                </a:r>
                <a:r>
                  <a:rPr lang="en-US" altLang="zh-CN" b="1" baseline="-25000" dirty="0">
                    <a:solidFill>
                      <a:schemeClr val="accent2"/>
                    </a:solidFill>
                    <a:latin typeface="Times New Roman" panose="02020603050405020304" pitchFamily="18" charset="0"/>
                  </a:rPr>
                  <a:t>3</a:t>
                </a:r>
                <a:endParaRPr lang="en-US" altLang="zh-CN" b="1" i="1" dirty="0">
                  <a:solidFill>
                    <a:schemeClr val="accent2"/>
                  </a:solidFill>
                  <a:latin typeface="Times New Roman" panose="02020603050405020304" pitchFamily="18" charset="0"/>
                </a:endParaRPr>
              </a:p>
            </p:txBody>
          </p:sp>
          <p:sp>
            <p:nvSpPr>
              <p:cNvPr id="108564" name="Line 43"/>
              <p:cNvSpPr/>
              <p:nvPr/>
            </p:nvSpPr>
            <p:spPr>
              <a:xfrm>
                <a:off x="13" y="374"/>
                <a:ext cx="0" cy="1018"/>
              </a:xfrm>
              <a:prstGeom prst="line">
                <a:avLst/>
              </a:prstGeom>
              <a:ln w="38100" cap="flat" cmpd="sng">
                <a:solidFill>
                  <a:srgbClr val="0000CC"/>
                </a:solidFill>
                <a:prstDash val="solid"/>
                <a:headEnd type="none" w="med" len="med"/>
                <a:tailEnd type="none" w="med" len="med"/>
              </a:ln>
            </p:spPr>
            <p:txBody>
              <a:bodyPr/>
              <a:lstStyle/>
              <a:p>
                <a:endParaRPr lang="zh-CN" altLang="en-US"/>
              </a:p>
            </p:txBody>
          </p:sp>
          <p:sp>
            <p:nvSpPr>
              <p:cNvPr id="108565" name="Rectangle 44"/>
              <p:cNvSpPr/>
              <p:nvPr/>
            </p:nvSpPr>
            <p:spPr>
              <a:xfrm>
                <a:off x="131" y="816"/>
                <a:ext cx="354" cy="327"/>
              </a:xfrm>
              <a:prstGeom prst="rect">
                <a:avLst/>
              </a:prstGeom>
              <a:noFill/>
              <a:ln w="9525">
                <a:noFill/>
              </a:ln>
            </p:spPr>
            <p:txBody>
              <a:bodyPr wrap="none" lIns="92075" tIns="46038" rIns="92075" bIns="46038">
                <a:spAutoFit/>
              </a:bodyPr>
              <a:lstStyle/>
              <a:p>
                <a:pPr eaLnBrk="0" hangingPunct="0"/>
                <a:r>
                  <a:rPr lang="en-US" altLang="zh-CN" b="1" i="1" dirty="0">
                    <a:solidFill>
                      <a:schemeClr val="accent2"/>
                    </a:solidFill>
                    <a:latin typeface="Times New Roman" panose="02020603050405020304" pitchFamily="18" charset="0"/>
                  </a:rPr>
                  <a:t>U</a:t>
                </a:r>
                <a:r>
                  <a:rPr lang="en-US" altLang="zh-CN" b="1" baseline="-25000" dirty="0">
                    <a:solidFill>
                      <a:schemeClr val="accent2"/>
                    </a:solidFill>
                    <a:latin typeface="Times New Roman" panose="02020603050405020304" pitchFamily="18" charset="0"/>
                  </a:rPr>
                  <a:t>1</a:t>
                </a:r>
                <a:endParaRPr lang="en-US" altLang="zh-CN" b="1" i="1" dirty="0">
                  <a:solidFill>
                    <a:schemeClr val="accent2"/>
                  </a:solidFill>
                  <a:latin typeface="Times New Roman" panose="02020603050405020304" pitchFamily="18" charset="0"/>
                </a:endParaRPr>
              </a:p>
            </p:txBody>
          </p:sp>
          <p:sp>
            <p:nvSpPr>
              <p:cNvPr id="108566" name="Rectangle 45"/>
              <p:cNvSpPr/>
              <p:nvPr/>
            </p:nvSpPr>
            <p:spPr>
              <a:xfrm>
                <a:off x="0" y="477"/>
                <a:ext cx="244" cy="327"/>
              </a:xfrm>
              <a:prstGeom prst="rect">
                <a:avLst/>
              </a:prstGeom>
              <a:noFill/>
              <a:ln w="9525">
                <a:noFill/>
              </a:ln>
            </p:spPr>
            <p:txBody>
              <a:bodyPr wrap="none" lIns="92075" tIns="46038" rIns="92075" bIns="46038">
                <a:spAutoFit/>
              </a:bodyPr>
              <a:lstStyle/>
              <a:p>
                <a:pPr eaLnBrk="0" hangingPunct="0"/>
                <a:r>
                  <a:rPr lang="en-US" altLang="zh-CN" b="1" i="1" dirty="0">
                    <a:solidFill>
                      <a:schemeClr val="accent2"/>
                    </a:solidFill>
                    <a:latin typeface="Times New Roman" panose="02020603050405020304" pitchFamily="18" charset="0"/>
                  </a:rPr>
                  <a:t>+</a:t>
                </a:r>
                <a:endParaRPr lang="en-US" altLang="zh-CN" b="1" i="1" dirty="0">
                  <a:solidFill>
                    <a:schemeClr val="accent2"/>
                  </a:solidFill>
                  <a:latin typeface="Times New Roman" panose="02020603050405020304" pitchFamily="18" charset="0"/>
                </a:endParaRPr>
              </a:p>
            </p:txBody>
          </p:sp>
          <p:sp>
            <p:nvSpPr>
              <p:cNvPr id="108567" name="Rectangle 46"/>
              <p:cNvSpPr/>
              <p:nvPr/>
            </p:nvSpPr>
            <p:spPr>
              <a:xfrm>
                <a:off x="0" y="899"/>
                <a:ext cx="228" cy="327"/>
              </a:xfrm>
              <a:prstGeom prst="rect">
                <a:avLst/>
              </a:prstGeom>
              <a:noFill/>
              <a:ln w="9525">
                <a:noFill/>
              </a:ln>
            </p:spPr>
            <p:txBody>
              <a:bodyPr wrap="none" lIns="92075" tIns="46038" rIns="92075" bIns="46038">
                <a:spAutoFit/>
              </a:bodyPr>
              <a:lstStyle/>
              <a:p>
                <a:pPr eaLnBrk="0" hangingPunct="0"/>
                <a:r>
                  <a:rPr lang="en-US" altLang="zh-CN" b="1" i="1" dirty="0">
                    <a:solidFill>
                      <a:schemeClr val="accent2"/>
                    </a:solidFill>
                    <a:latin typeface="Times New Roman" panose="02020603050405020304" pitchFamily="18" charset="0"/>
                  </a:rPr>
                  <a:t>_</a:t>
                </a:r>
                <a:endParaRPr lang="en-US" altLang="zh-CN" b="1" i="1" dirty="0">
                  <a:solidFill>
                    <a:schemeClr val="accent2"/>
                  </a:solidFill>
                  <a:latin typeface="Times New Roman" panose="02020603050405020304" pitchFamily="18" charset="0"/>
                </a:endParaRPr>
              </a:p>
            </p:txBody>
          </p:sp>
          <p:sp>
            <p:nvSpPr>
              <p:cNvPr id="108568" name="Line 47"/>
              <p:cNvSpPr/>
              <p:nvPr/>
            </p:nvSpPr>
            <p:spPr>
              <a:xfrm>
                <a:off x="18" y="372"/>
                <a:ext cx="821" cy="0"/>
              </a:xfrm>
              <a:prstGeom prst="line">
                <a:avLst/>
              </a:prstGeom>
              <a:ln w="38100" cap="flat" cmpd="sng">
                <a:solidFill>
                  <a:srgbClr val="0000CC"/>
                </a:solidFill>
                <a:prstDash val="solid"/>
                <a:headEnd type="none" w="med" len="med"/>
                <a:tailEnd type="none" w="med" len="med"/>
              </a:ln>
            </p:spPr>
            <p:txBody>
              <a:bodyPr/>
              <a:lstStyle/>
              <a:p>
                <a:endParaRPr lang="zh-CN" altLang="en-US"/>
              </a:p>
            </p:txBody>
          </p:sp>
          <p:sp>
            <p:nvSpPr>
              <p:cNvPr id="108569" name="Rectangle 48"/>
              <p:cNvSpPr/>
              <p:nvPr/>
            </p:nvSpPr>
            <p:spPr>
              <a:xfrm>
                <a:off x="217" y="334"/>
                <a:ext cx="375" cy="104"/>
              </a:xfrm>
              <a:prstGeom prst="rect">
                <a:avLst/>
              </a:prstGeom>
              <a:solidFill>
                <a:schemeClr val="bg1"/>
              </a:solidFill>
              <a:ln w="38100" cap="flat" cmpd="sng">
                <a:solidFill>
                  <a:srgbClr val="0000CC"/>
                </a:solidFill>
                <a:prstDash val="solid"/>
                <a:miter/>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sp>
            <p:nvSpPr>
              <p:cNvPr id="108570" name="Rectangle 49"/>
              <p:cNvSpPr/>
              <p:nvPr/>
            </p:nvSpPr>
            <p:spPr>
              <a:xfrm>
                <a:off x="289" y="61"/>
                <a:ext cx="265" cy="327"/>
              </a:xfrm>
              <a:prstGeom prst="rect">
                <a:avLst/>
              </a:prstGeom>
              <a:noFill/>
              <a:ln w="9525">
                <a:noFill/>
              </a:ln>
            </p:spPr>
            <p:txBody>
              <a:bodyPr wrap="none" lIns="92075" tIns="46038" rIns="92075" bIns="46038">
                <a:spAutoFit/>
              </a:bodyPr>
              <a:lstStyle/>
              <a:p>
                <a:pPr eaLnBrk="0" hangingPunct="0"/>
                <a:r>
                  <a:rPr lang="en-US" altLang="zh-CN" b="1" i="1" dirty="0">
                    <a:solidFill>
                      <a:schemeClr val="accent2"/>
                    </a:solidFill>
                    <a:latin typeface="Times New Roman" panose="02020603050405020304" pitchFamily="18" charset="0"/>
                  </a:rPr>
                  <a:t>R</a:t>
                </a:r>
                <a:endParaRPr lang="en-US" altLang="zh-CN" b="1" i="1" dirty="0">
                  <a:solidFill>
                    <a:schemeClr val="accent2"/>
                  </a:solidFill>
                  <a:latin typeface="Times New Roman" panose="02020603050405020304" pitchFamily="18" charset="0"/>
                </a:endParaRPr>
              </a:p>
            </p:txBody>
          </p:sp>
          <p:grpSp>
            <p:nvGrpSpPr>
              <p:cNvPr id="108571" name="Group 50"/>
              <p:cNvGrpSpPr/>
              <p:nvPr/>
            </p:nvGrpSpPr>
            <p:grpSpPr>
              <a:xfrm>
                <a:off x="1533" y="374"/>
                <a:ext cx="116" cy="1018"/>
                <a:chOff x="0" y="0"/>
                <a:chExt cx="88" cy="624"/>
              </a:xfrm>
            </p:grpSpPr>
            <p:sp>
              <p:nvSpPr>
                <p:cNvPr id="108593" name="Line 51"/>
                <p:cNvSpPr/>
                <p:nvPr/>
              </p:nvSpPr>
              <p:spPr>
                <a:xfrm>
                  <a:off x="36" y="0"/>
                  <a:ext cx="0" cy="624"/>
                </a:xfrm>
                <a:prstGeom prst="line">
                  <a:avLst/>
                </a:prstGeom>
                <a:ln w="38100" cap="flat" cmpd="sng">
                  <a:solidFill>
                    <a:srgbClr val="0000CC"/>
                  </a:solidFill>
                  <a:prstDash val="solid"/>
                  <a:headEnd type="none" w="med" len="med"/>
                  <a:tailEnd type="none" w="med" len="med"/>
                </a:ln>
              </p:spPr>
              <p:txBody>
                <a:bodyPr/>
                <a:lstStyle/>
                <a:p>
                  <a:endParaRPr lang="zh-CN" altLang="en-US"/>
                </a:p>
              </p:txBody>
            </p:sp>
            <p:sp>
              <p:nvSpPr>
                <p:cNvPr id="108594" name="Rectangle 52"/>
                <p:cNvSpPr/>
                <p:nvPr/>
              </p:nvSpPr>
              <p:spPr>
                <a:xfrm>
                  <a:off x="0" y="151"/>
                  <a:ext cx="88" cy="285"/>
                </a:xfrm>
                <a:prstGeom prst="rect">
                  <a:avLst/>
                </a:prstGeom>
                <a:solidFill>
                  <a:schemeClr val="bg1"/>
                </a:solidFill>
                <a:ln w="38100" cap="flat" cmpd="sng">
                  <a:solidFill>
                    <a:srgbClr val="0000CC"/>
                  </a:solidFill>
                  <a:prstDash val="solid"/>
                  <a:miter/>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grpSp>
          <p:sp>
            <p:nvSpPr>
              <p:cNvPr id="108572" name="Rectangle 53"/>
              <p:cNvSpPr/>
              <p:nvPr/>
            </p:nvSpPr>
            <p:spPr>
              <a:xfrm>
                <a:off x="1641" y="735"/>
                <a:ext cx="341" cy="327"/>
              </a:xfrm>
              <a:prstGeom prst="rect">
                <a:avLst/>
              </a:prstGeom>
              <a:noFill/>
              <a:ln w="9525">
                <a:noFill/>
              </a:ln>
            </p:spPr>
            <p:txBody>
              <a:bodyPr wrap="none" lIns="92075" tIns="46038" rIns="92075" bIns="46038">
                <a:spAutoFit/>
              </a:bodyPr>
              <a:lstStyle/>
              <a:p>
                <a:pPr eaLnBrk="0" hangingPunct="0"/>
                <a:r>
                  <a:rPr lang="en-US" altLang="zh-CN" b="1" i="1" dirty="0">
                    <a:solidFill>
                      <a:schemeClr val="accent2"/>
                    </a:solidFill>
                    <a:latin typeface="Times New Roman" panose="02020603050405020304" pitchFamily="18" charset="0"/>
                  </a:rPr>
                  <a:t>R</a:t>
                </a:r>
                <a:r>
                  <a:rPr lang="en-US" altLang="zh-CN" b="1" baseline="-25000" dirty="0">
                    <a:solidFill>
                      <a:schemeClr val="accent2"/>
                    </a:solidFill>
                    <a:latin typeface="Times New Roman" panose="02020603050405020304" pitchFamily="18" charset="0"/>
                  </a:rPr>
                  <a:t>1</a:t>
                </a:r>
                <a:endParaRPr lang="en-US" altLang="zh-CN" b="1" i="1" dirty="0">
                  <a:solidFill>
                    <a:schemeClr val="accent2"/>
                  </a:solidFill>
                  <a:latin typeface="Times New Roman" panose="02020603050405020304" pitchFamily="18" charset="0"/>
                </a:endParaRPr>
              </a:p>
            </p:txBody>
          </p:sp>
          <p:sp>
            <p:nvSpPr>
              <p:cNvPr id="108573" name="Line 54"/>
              <p:cNvSpPr/>
              <p:nvPr/>
            </p:nvSpPr>
            <p:spPr>
              <a:xfrm>
                <a:off x="776" y="371"/>
                <a:ext cx="820" cy="0"/>
              </a:xfrm>
              <a:prstGeom prst="line">
                <a:avLst/>
              </a:prstGeom>
              <a:ln w="38100" cap="flat" cmpd="sng">
                <a:solidFill>
                  <a:srgbClr val="0000CC"/>
                </a:solidFill>
                <a:prstDash val="solid"/>
                <a:headEnd type="none" w="med" len="med"/>
                <a:tailEnd type="none" w="med" len="med"/>
              </a:ln>
            </p:spPr>
            <p:txBody>
              <a:bodyPr/>
              <a:lstStyle/>
              <a:p>
                <a:endParaRPr lang="zh-CN" altLang="en-US"/>
              </a:p>
            </p:txBody>
          </p:sp>
          <p:sp>
            <p:nvSpPr>
              <p:cNvPr id="108574" name="Rectangle 55"/>
              <p:cNvSpPr/>
              <p:nvPr/>
            </p:nvSpPr>
            <p:spPr>
              <a:xfrm>
                <a:off x="974" y="333"/>
                <a:ext cx="375" cy="105"/>
              </a:xfrm>
              <a:prstGeom prst="rect">
                <a:avLst/>
              </a:prstGeom>
              <a:solidFill>
                <a:schemeClr val="bg1"/>
              </a:solidFill>
              <a:ln w="38100" cap="flat" cmpd="sng">
                <a:solidFill>
                  <a:srgbClr val="0000CC"/>
                </a:solidFill>
                <a:prstDash val="solid"/>
                <a:miter/>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sp>
            <p:nvSpPr>
              <p:cNvPr id="108575" name="Rectangle 56"/>
              <p:cNvSpPr/>
              <p:nvPr/>
            </p:nvSpPr>
            <p:spPr>
              <a:xfrm>
                <a:off x="1091" y="452"/>
                <a:ext cx="265" cy="327"/>
              </a:xfrm>
              <a:prstGeom prst="rect">
                <a:avLst/>
              </a:prstGeom>
              <a:noFill/>
              <a:ln w="9525">
                <a:noFill/>
              </a:ln>
            </p:spPr>
            <p:txBody>
              <a:bodyPr wrap="none" lIns="92075" tIns="46038" rIns="92075" bIns="46038">
                <a:spAutoFit/>
              </a:bodyPr>
              <a:lstStyle/>
              <a:p>
                <a:pPr eaLnBrk="0" hangingPunct="0"/>
                <a:r>
                  <a:rPr lang="en-US" altLang="zh-CN" b="1" i="1" dirty="0">
                    <a:solidFill>
                      <a:schemeClr val="accent2"/>
                    </a:solidFill>
                    <a:latin typeface="Times New Roman" panose="02020603050405020304" pitchFamily="18" charset="0"/>
                  </a:rPr>
                  <a:t>R</a:t>
                </a:r>
                <a:endParaRPr lang="en-US" altLang="zh-CN" b="1" i="1" dirty="0">
                  <a:solidFill>
                    <a:schemeClr val="accent2"/>
                  </a:solidFill>
                  <a:latin typeface="Times New Roman" panose="02020603050405020304" pitchFamily="18" charset="0"/>
                </a:endParaRPr>
              </a:p>
            </p:txBody>
          </p:sp>
          <p:sp>
            <p:nvSpPr>
              <p:cNvPr id="108576" name="Oval 57"/>
              <p:cNvSpPr/>
              <p:nvPr/>
            </p:nvSpPr>
            <p:spPr>
              <a:xfrm>
                <a:off x="649" y="739"/>
                <a:ext cx="242" cy="288"/>
              </a:xfrm>
              <a:prstGeom prst="ellipse">
                <a:avLst/>
              </a:prstGeom>
              <a:solidFill>
                <a:schemeClr val="bg1"/>
              </a:solidFill>
              <a:ln w="38100" cap="flat" cmpd="sng">
                <a:solidFill>
                  <a:srgbClr val="0000CC"/>
                </a:solidFill>
                <a:prstDash val="solid"/>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sp>
            <p:nvSpPr>
              <p:cNvPr id="108577" name="Line 58"/>
              <p:cNvSpPr/>
              <p:nvPr/>
            </p:nvSpPr>
            <p:spPr>
              <a:xfrm>
                <a:off x="770" y="374"/>
                <a:ext cx="0" cy="1018"/>
              </a:xfrm>
              <a:prstGeom prst="line">
                <a:avLst/>
              </a:prstGeom>
              <a:ln w="38100" cap="flat" cmpd="sng">
                <a:solidFill>
                  <a:srgbClr val="0000CC"/>
                </a:solidFill>
                <a:prstDash val="solid"/>
                <a:headEnd type="none" w="med" len="med"/>
                <a:tailEnd type="none" w="med" len="med"/>
              </a:ln>
            </p:spPr>
            <p:txBody>
              <a:bodyPr/>
              <a:lstStyle/>
              <a:p>
                <a:endParaRPr lang="zh-CN" altLang="en-US"/>
              </a:p>
            </p:txBody>
          </p:sp>
          <p:sp>
            <p:nvSpPr>
              <p:cNvPr id="108578" name="Rectangle 59"/>
              <p:cNvSpPr/>
              <p:nvPr/>
            </p:nvSpPr>
            <p:spPr>
              <a:xfrm>
                <a:off x="757" y="477"/>
                <a:ext cx="244" cy="327"/>
              </a:xfrm>
              <a:prstGeom prst="rect">
                <a:avLst/>
              </a:prstGeom>
              <a:noFill/>
              <a:ln w="9525">
                <a:noFill/>
              </a:ln>
            </p:spPr>
            <p:txBody>
              <a:bodyPr wrap="none" lIns="92075" tIns="46038" rIns="92075" bIns="46038">
                <a:spAutoFit/>
              </a:bodyPr>
              <a:lstStyle/>
              <a:p>
                <a:pPr eaLnBrk="0" hangingPunct="0"/>
                <a:r>
                  <a:rPr lang="en-US" altLang="zh-CN" b="1" i="1" dirty="0">
                    <a:solidFill>
                      <a:schemeClr val="accent2"/>
                    </a:solidFill>
                    <a:latin typeface="Times New Roman" panose="02020603050405020304" pitchFamily="18" charset="0"/>
                  </a:rPr>
                  <a:t>+</a:t>
                </a:r>
                <a:endParaRPr lang="en-US" altLang="zh-CN" b="1" i="1" dirty="0">
                  <a:solidFill>
                    <a:schemeClr val="accent2"/>
                  </a:solidFill>
                  <a:latin typeface="Times New Roman" panose="02020603050405020304" pitchFamily="18" charset="0"/>
                </a:endParaRPr>
              </a:p>
            </p:txBody>
          </p:sp>
          <p:sp>
            <p:nvSpPr>
              <p:cNvPr id="108579" name="Rectangle 60"/>
              <p:cNvSpPr/>
              <p:nvPr/>
            </p:nvSpPr>
            <p:spPr>
              <a:xfrm>
                <a:off x="757" y="899"/>
                <a:ext cx="228" cy="327"/>
              </a:xfrm>
              <a:prstGeom prst="rect">
                <a:avLst/>
              </a:prstGeom>
              <a:noFill/>
              <a:ln w="9525">
                <a:noFill/>
              </a:ln>
            </p:spPr>
            <p:txBody>
              <a:bodyPr wrap="none" lIns="92075" tIns="46038" rIns="92075" bIns="46038">
                <a:spAutoFit/>
              </a:bodyPr>
              <a:lstStyle/>
              <a:p>
                <a:pPr eaLnBrk="0" hangingPunct="0"/>
                <a:r>
                  <a:rPr lang="en-US" altLang="zh-CN" b="1" i="1" dirty="0">
                    <a:solidFill>
                      <a:schemeClr val="accent2"/>
                    </a:solidFill>
                    <a:latin typeface="Times New Roman" panose="02020603050405020304" pitchFamily="18" charset="0"/>
                  </a:rPr>
                  <a:t>_</a:t>
                </a:r>
                <a:endParaRPr lang="en-US" altLang="zh-CN" b="1" i="1" dirty="0">
                  <a:solidFill>
                    <a:schemeClr val="accent2"/>
                  </a:solidFill>
                  <a:latin typeface="Times New Roman" panose="02020603050405020304" pitchFamily="18" charset="0"/>
                </a:endParaRPr>
              </a:p>
            </p:txBody>
          </p:sp>
          <p:sp>
            <p:nvSpPr>
              <p:cNvPr id="108580" name="Oval 61"/>
              <p:cNvSpPr/>
              <p:nvPr/>
            </p:nvSpPr>
            <p:spPr>
              <a:xfrm>
                <a:off x="2227" y="739"/>
                <a:ext cx="242" cy="288"/>
              </a:xfrm>
              <a:prstGeom prst="ellipse">
                <a:avLst/>
              </a:prstGeom>
              <a:solidFill>
                <a:schemeClr val="bg1"/>
              </a:solidFill>
              <a:ln w="38100" cap="flat" cmpd="sng">
                <a:solidFill>
                  <a:srgbClr val="0000CC"/>
                </a:solidFill>
                <a:prstDash val="solid"/>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sp>
            <p:nvSpPr>
              <p:cNvPr id="108581" name="Line 62"/>
              <p:cNvSpPr/>
              <p:nvPr/>
            </p:nvSpPr>
            <p:spPr>
              <a:xfrm>
                <a:off x="2348" y="350"/>
                <a:ext cx="0" cy="1042"/>
              </a:xfrm>
              <a:prstGeom prst="line">
                <a:avLst/>
              </a:prstGeom>
              <a:ln w="38100" cap="flat" cmpd="sng">
                <a:solidFill>
                  <a:srgbClr val="0000CC"/>
                </a:solidFill>
                <a:prstDash val="solid"/>
                <a:headEnd type="none" w="med" len="med"/>
                <a:tailEnd type="none" w="med" len="med"/>
              </a:ln>
            </p:spPr>
            <p:txBody>
              <a:bodyPr/>
              <a:lstStyle/>
              <a:p>
                <a:endParaRPr lang="zh-CN" altLang="en-US"/>
              </a:p>
            </p:txBody>
          </p:sp>
          <p:sp>
            <p:nvSpPr>
              <p:cNvPr id="108582" name="Rectangle 63"/>
              <p:cNvSpPr/>
              <p:nvPr/>
            </p:nvSpPr>
            <p:spPr>
              <a:xfrm>
                <a:off x="2335" y="477"/>
                <a:ext cx="244" cy="327"/>
              </a:xfrm>
              <a:prstGeom prst="rect">
                <a:avLst/>
              </a:prstGeom>
              <a:noFill/>
              <a:ln w="9525">
                <a:noFill/>
              </a:ln>
            </p:spPr>
            <p:txBody>
              <a:bodyPr wrap="none" lIns="92075" tIns="46038" rIns="92075" bIns="46038">
                <a:spAutoFit/>
              </a:bodyPr>
              <a:lstStyle/>
              <a:p>
                <a:pPr eaLnBrk="0" hangingPunct="0"/>
                <a:r>
                  <a:rPr lang="en-US" altLang="zh-CN" b="1" i="1" dirty="0">
                    <a:solidFill>
                      <a:schemeClr val="accent2"/>
                    </a:solidFill>
                    <a:latin typeface="Times New Roman" panose="02020603050405020304" pitchFamily="18" charset="0"/>
                  </a:rPr>
                  <a:t>+</a:t>
                </a:r>
                <a:endParaRPr lang="en-US" altLang="zh-CN" b="1" i="1" dirty="0">
                  <a:solidFill>
                    <a:schemeClr val="accent2"/>
                  </a:solidFill>
                  <a:latin typeface="Times New Roman" panose="02020603050405020304" pitchFamily="18" charset="0"/>
                </a:endParaRPr>
              </a:p>
            </p:txBody>
          </p:sp>
          <p:sp>
            <p:nvSpPr>
              <p:cNvPr id="108583" name="Rectangle 64"/>
              <p:cNvSpPr/>
              <p:nvPr/>
            </p:nvSpPr>
            <p:spPr>
              <a:xfrm>
                <a:off x="2335" y="899"/>
                <a:ext cx="228" cy="327"/>
              </a:xfrm>
              <a:prstGeom prst="rect">
                <a:avLst/>
              </a:prstGeom>
              <a:noFill/>
              <a:ln w="9525">
                <a:noFill/>
              </a:ln>
            </p:spPr>
            <p:txBody>
              <a:bodyPr wrap="none" lIns="92075" tIns="46038" rIns="92075" bIns="46038">
                <a:spAutoFit/>
              </a:bodyPr>
              <a:lstStyle/>
              <a:p>
                <a:pPr eaLnBrk="0" hangingPunct="0"/>
                <a:r>
                  <a:rPr lang="en-US" altLang="zh-CN" b="1" i="1" dirty="0">
                    <a:solidFill>
                      <a:schemeClr val="accent2"/>
                    </a:solidFill>
                    <a:latin typeface="Times New Roman" panose="02020603050405020304" pitchFamily="18" charset="0"/>
                  </a:rPr>
                  <a:t>_</a:t>
                </a:r>
                <a:endParaRPr lang="en-US" altLang="zh-CN" b="1" i="1" dirty="0">
                  <a:solidFill>
                    <a:schemeClr val="accent2"/>
                  </a:solidFill>
                  <a:latin typeface="Times New Roman" panose="02020603050405020304" pitchFamily="18" charset="0"/>
                </a:endParaRPr>
              </a:p>
            </p:txBody>
          </p:sp>
          <p:grpSp>
            <p:nvGrpSpPr>
              <p:cNvPr id="108584" name="Group 65"/>
              <p:cNvGrpSpPr/>
              <p:nvPr/>
            </p:nvGrpSpPr>
            <p:grpSpPr>
              <a:xfrm>
                <a:off x="1533" y="298"/>
                <a:ext cx="821" cy="104"/>
                <a:chOff x="0" y="0"/>
                <a:chExt cx="624" cy="64"/>
              </a:xfrm>
            </p:grpSpPr>
            <p:sp>
              <p:nvSpPr>
                <p:cNvPr id="108591" name="Line 66"/>
                <p:cNvSpPr/>
                <p:nvPr/>
              </p:nvSpPr>
              <p:spPr>
                <a:xfrm>
                  <a:off x="0" y="38"/>
                  <a:ext cx="624" cy="0"/>
                </a:xfrm>
                <a:prstGeom prst="line">
                  <a:avLst/>
                </a:prstGeom>
                <a:ln w="38100" cap="flat" cmpd="sng">
                  <a:solidFill>
                    <a:srgbClr val="0000CC"/>
                  </a:solidFill>
                  <a:prstDash val="solid"/>
                  <a:headEnd type="none" w="med" len="med"/>
                  <a:tailEnd type="none" w="med" len="med"/>
                </a:ln>
              </p:spPr>
              <p:txBody>
                <a:bodyPr/>
                <a:lstStyle/>
                <a:p>
                  <a:endParaRPr lang="zh-CN" altLang="en-US"/>
                </a:p>
              </p:txBody>
            </p:sp>
            <p:sp>
              <p:nvSpPr>
                <p:cNvPr id="108592" name="Rectangle 67"/>
                <p:cNvSpPr/>
                <p:nvPr/>
              </p:nvSpPr>
              <p:spPr>
                <a:xfrm>
                  <a:off x="151" y="0"/>
                  <a:ext cx="285" cy="64"/>
                </a:xfrm>
                <a:prstGeom prst="rect">
                  <a:avLst/>
                </a:prstGeom>
                <a:solidFill>
                  <a:schemeClr val="bg1"/>
                </a:solidFill>
                <a:ln w="38100" cap="flat" cmpd="sng">
                  <a:solidFill>
                    <a:srgbClr val="0000CC"/>
                  </a:solidFill>
                  <a:prstDash val="solid"/>
                  <a:miter/>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grpSp>
          <p:sp>
            <p:nvSpPr>
              <p:cNvPr id="108585" name="Rectangle 68"/>
              <p:cNvSpPr/>
              <p:nvPr/>
            </p:nvSpPr>
            <p:spPr>
              <a:xfrm>
                <a:off x="1804" y="61"/>
                <a:ext cx="265" cy="327"/>
              </a:xfrm>
              <a:prstGeom prst="rect">
                <a:avLst/>
              </a:prstGeom>
              <a:noFill/>
              <a:ln w="9525">
                <a:noFill/>
              </a:ln>
            </p:spPr>
            <p:txBody>
              <a:bodyPr wrap="none" lIns="92075" tIns="46038" rIns="92075" bIns="46038">
                <a:spAutoFit/>
              </a:bodyPr>
              <a:lstStyle/>
              <a:p>
                <a:pPr eaLnBrk="0" hangingPunct="0"/>
                <a:r>
                  <a:rPr lang="en-US" altLang="zh-CN" b="1" i="1" dirty="0">
                    <a:solidFill>
                      <a:schemeClr val="accent2"/>
                    </a:solidFill>
                    <a:latin typeface="Times New Roman" panose="02020603050405020304" pitchFamily="18" charset="0"/>
                  </a:rPr>
                  <a:t>R</a:t>
                </a:r>
                <a:endParaRPr lang="en-US" altLang="zh-CN" b="1" i="1" dirty="0">
                  <a:solidFill>
                    <a:schemeClr val="accent2"/>
                  </a:solidFill>
                  <a:latin typeface="Times New Roman" panose="02020603050405020304" pitchFamily="18" charset="0"/>
                </a:endParaRPr>
              </a:p>
            </p:txBody>
          </p:sp>
          <p:sp>
            <p:nvSpPr>
              <p:cNvPr id="108586" name="Line 69"/>
              <p:cNvSpPr/>
              <p:nvPr/>
            </p:nvSpPr>
            <p:spPr>
              <a:xfrm>
                <a:off x="18" y="1392"/>
                <a:ext cx="758" cy="0"/>
              </a:xfrm>
              <a:prstGeom prst="line">
                <a:avLst/>
              </a:prstGeom>
              <a:ln w="38100" cap="flat" cmpd="sng">
                <a:solidFill>
                  <a:srgbClr val="0000CC"/>
                </a:solidFill>
                <a:prstDash val="solid"/>
                <a:headEnd type="none" w="med" len="med"/>
                <a:tailEnd type="none" w="med" len="med"/>
              </a:ln>
            </p:spPr>
            <p:txBody>
              <a:bodyPr/>
              <a:lstStyle/>
              <a:p>
                <a:endParaRPr lang="zh-CN" altLang="en-US"/>
              </a:p>
            </p:txBody>
          </p:sp>
          <p:sp>
            <p:nvSpPr>
              <p:cNvPr id="108587" name="Line 70"/>
              <p:cNvSpPr/>
              <p:nvPr/>
            </p:nvSpPr>
            <p:spPr>
              <a:xfrm>
                <a:off x="1596" y="1392"/>
                <a:ext cx="758" cy="0"/>
              </a:xfrm>
              <a:prstGeom prst="line">
                <a:avLst/>
              </a:prstGeom>
              <a:ln w="38100" cap="flat" cmpd="sng">
                <a:solidFill>
                  <a:srgbClr val="0000CC"/>
                </a:solidFill>
                <a:prstDash val="solid"/>
                <a:headEnd type="none" w="med" len="med"/>
                <a:tailEnd type="none" w="med" len="med"/>
              </a:ln>
            </p:spPr>
            <p:txBody>
              <a:bodyPr/>
              <a:lstStyle/>
              <a:p>
                <a:endParaRPr lang="zh-CN" altLang="en-US"/>
              </a:p>
            </p:txBody>
          </p:sp>
          <p:sp>
            <p:nvSpPr>
              <p:cNvPr id="108588" name="Line 71"/>
              <p:cNvSpPr/>
              <p:nvPr/>
            </p:nvSpPr>
            <p:spPr>
              <a:xfrm>
                <a:off x="1028" y="217"/>
                <a:ext cx="316" cy="0"/>
              </a:xfrm>
              <a:prstGeom prst="line">
                <a:avLst/>
              </a:prstGeom>
              <a:ln w="38100" cap="flat" cmpd="sng">
                <a:solidFill>
                  <a:srgbClr val="000000"/>
                </a:solidFill>
                <a:prstDash val="solid"/>
                <a:headEnd type="none" w="med" len="med"/>
                <a:tailEnd type="triangle" w="med" len="med"/>
              </a:ln>
            </p:spPr>
            <p:txBody>
              <a:bodyPr/>
              <a:lstStyle/>
              <a:p>
                <a:endParaRPr lang="zh-CN" altLang="en-US"/>
              </a:p>
            </p:txBody>
          </p:sp>
          <p:sp>
            <p:nvSpPr>
              <p:cNvPr id="108589" name="Oval 72"/>
              <p:cNvSpPr/>
              <p:nvPr/>
            </p:nvSpPr>
            <p:spPr>
              <a:xfrm>
                <a:off x="740" y="332"/>
                <a:ext cx="56" cy="48"/>
              </a:xfrm>
              <a:prstGeom prst="ellipse">
                <a:avLst/>
              </a:prstGeom>
              <a:solidFill>
                <a:schemeClr val="tx1"/>
              </a:solidFill>
              <a:ln w="9525" cap="flat" cmpd="sng">
                <a:solidFill>
                  <a:schemeClr val="tx1"/>
                </a:solidFill>
                <a:prstDash val="solid"/>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sp>
            <p:nvSpPr>
              <p:cNvPr id="108590" name="Oval 73"/>
              <p:cNvSpPr/>
              <p:nvPr/>
            </p:nvSpPr>
            <p:spPr>
              <a:xfrm>
                <a:off x="1556" y="320"/>
                <a:ext cx="56" cy="48"/>
              </a:xfrm>
              <a:prstGeom prst="ellipse">
                <a:avLst/>
              </a:prstGeom>
              <a:solidFill>
                <a:schemeClr val="tx1"/>
              </a:solidFill>
              <a:ln w="9525" cap="flat" cmpd="sng">
                <a:solidFill>
                  <a:schemeClr val="tx1"/>
                </a:solidFill>
                <a:prstDash val="solid"/>
                <a:headEnd type="none" w="med" len="med"/>
                <a:tailEnd type="none" w="med" len="med"/>
              </a:ln>
            </p:spPr>
            <p:txBody>
              <a:bodyPr wrap="none" anchor="ctr" anchorCtr="0"/>
              <a:lstStyle/>
              <a:p>
                <a:pPr eaLnBrk="0" hangingPunct="0"/>
                <a:endParaRPr lang="zh-CN" altLang="en-US" dirty="0">
                  <a:latin typeface="Times New Roman" panose="02020603050405020304" pitchFamily="18" charset="0"/>
                </a:endParaRPr>
              </a:p>
            </p:txBody>
          </p:sp>
        </p:grpSp>
      </p:grpSp>
      <p:sp>
        <p:nvSpPr>
          <p:cNvPr id="71754" name="Line 74"/>
          <p:cNvSpPr/>
          <p:nvPr/>
        </p:nvSpPr>
        <p:spPr>
          <a:xfrm>
            <a:off x="3905250" y="1504950"/>
            <a:ext cx="0" cy="5353050"/>
          </a:xfrm>
          <a:prstGeom prst="line">
            <a:avLst/>
          </a:prstGeom>
          <a:ln w="38100" cap="rnd" cmpd="sng">
            <a:solidFill>
              <a:srgbClr val="009900"/>
            </a:solidFill>
            <a:prstDash val="sysDot"/>
            <a:headEnd type="none" w="med" len="med"/>
            <a:tailEnd type="none" w="med" len="med"/>
          </a:ln>
        </p:spPr>
        <p:txBody>
          <a:bodyPr/>
          <a:lstStyle/>
          <a:p>
            <a:endParaRPr lang="zh-CN" altLang="en-US"/>
          </a:p>
        </p:txBody>
      </p:sp>
      <p:sp>
        <p:nvSpPr>
          <p:cNvPr id="71755" name="AutoShape 75"/>
          <p:cNvSpPr/>
          <p:nvPr/>
        </p:nvSpPr>
        <p:spPr>
          <a:xfrm>
            <a:off x="2228850" y="1447800"/>
            <a:ext cx="1428750" cy="895350"/>
          </a:xfrm>
          <a:prstGeom prst="wedgeRoundRectCallout">
            <a:avLst>
              <a:gd name="adj1" fmla="val -11778"/>
              <a:gd name="adj2" fmla="val 95569"/>
              <a:gd name="adj3" fmla="val 16667"/>
            </a:avLst>
          </a:prstGeom>
          <a:solidFill>
            <a:srgbClr val="FFFFFF"/>
          </a:solidFill>
          <a:ln w="9525" cap="flat" cmpd="sng">
            <a:solidFill>
              <a:schemeClr val="accent1"/>
            </a:solidFill>
            <a:prstDash val="solid"/>
            <a:miter/>
            <a:headEnd type="none" w="med" len="med"/>
            <a:tailEnd type="none" w="med" len="med"/>
          </a:ln>
        </p:spPr>
        <p:txBody>
          <a:bodyPr wrap="none" anchor="ctr" anchorCtr="0"/>
          <a:lstStyle/>
          <a:p>
            <a:pPr algn="ctr" eaLnBrk="0" hangingPunct="0"/>
            <a:r>
              <a:rPr lang="zh-CN" altLang="en-US" sz="2400" b="1" dirty="0">
                <a:solidFill>
                  <a:srgbClr val="0000CC"/>
                </a:solidFill>
                <a:latin typeface="Times New Roman" panose="02020603050405020304" pitchFamily="18" charset="0"/>
              </a:rPr>
              <a:t>广义节点</a:t>
            </a:r>
            <a:endParaRPr lang="zh-CN" altLang="en-US" sz="2400" b="1" dirty="0">
              <a:solidFill>
                <a:srgbClr val="0000CC"/>
              </a:solidFill>
              <a:latin typeface="Times New Roman" panose="02020603050405020304" pitchFamily="18" charset="0"/>
            </a:endParaRPr>
          </a:p>
        </p:txBody>
      </p:sp>
      <p:sp>
        <p:nvSpPr>
          <p:cNvPr id="108558" name="灯片编号占位符 1"/>
          <p:cNvSpPr txBox="1">
            <a:spLocks noGrp="1"/>
          </p:cNvSpPr>
          <p:nvPr>
            <p:ph type="sldNum" sz="quarter" idx="4"/>
          </p:nvPr>
        </p:nvSpPr>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sym typeface="Symbol" panose="05050102010706020507" pitchFamily="18" charset="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5pPr>
          </a:lstStyle>
          <a:p>
            <a:pPr lvl="0" algn="r"/>
            <a:fld id="{9A0DB2DC-4C9A-4742-B13C-FB6460FD3503}" type="slidenum">
              <a:rPr lang="zh-CN" altLang="en-US" sz="1400" dirty="0">
                <a:solidFill>
                  <a:schemeClr val="tx1"/>
                </a:solidFill>
              </a:rPr>
            </a:fld>
            <a:endParaRPr lang="zh-CN" altLang="en-US" sz="14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1682">
                                            <p:txEl>
                                              <p:pRg st="0" end="0"/>
                                            </p:txEl>
                                          </p:spTgt>
                                        </p:tgtEl>
                                        <p:attrNameLst>
                                          <p:attrName>style.visibility</p:attrName>
                                        </p:attrNameLst>
                                      </p:cBhvr>
                                      <p:to>
                                        <p:strVal val="visible"/>
                                      </p:to>
                                    </p:set>
                                    <p:animEffect transition="in" filter="wipe(left)">
                                      <p:cBhvr>
                                        <p:cTn id="7" dur="500"/>
                                        <p:tgtEl>
                                          <p:spTgt spid="7168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499"/>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3" presetClass="entr" presetSubtype="5"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linds(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71755"/>
                                        </p:tgtEl>
                                        <p:attrNameLst>
                                          <p:attrName>style.visibility</p:attrName>
                                        </p:attrNameLst>
                                      </p:cBhvr>
                                      <p:to>
                                        <p:strVal val="visible"/>
                                      </p:to>
                                    </p:set>
                                    <p:animEffect transition="in" filter="strips(downRight)">
                                      <p:cBhvr>
                                        <p:cTn id="21" dur="500"/>
                                        <p:tgtEl>
                                          <p:spTgt spid="7175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71686">
                                            <p:txEl>
                                              <p:pRg st="0" end="0"/>
                                            </p:txEl>
                                          </p:spTgt>
                                        </p:tgtEl>
                                        <p:attrNameLst>
                                          <p:attrName>style.visibility</p:attrName>
                                        </p:attrNameLst>
                                      </p:cBhvr>
                                      <p:to>
                                        <p:strVal val="visible"/>
                                      </p:to>
                                    </p:set>
                                    <p:animEffect transition="in" filter="wipe(left)">
                                      <p:cBhvr>
                                        <p:cTn id="26" dur="500"/>
                                        <p:tgtEl>
                                          <p:spTgt spid="71686">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7175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499"/>
                                          </p:stCondLst>
                                        </p:cTn>
                                        <p:tgtEl>
                                          <p:spTgt spid="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blinds(horizontal)">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4" presetClass="entr" presetSubtype="32" fill="hold" grpId="0" nodeType="clickEffect">
                                  <p:stCondLst>
                                    <p:cond delay="0"/>
                                  </p:stCondLst>
                                  <p:childTnLst>
                                    <p:set>
                                      <p:cBhvr>
                                        <p:cTn id="43" dur="1" fill="hold">
                                          <p:stCondLst>
                                            <p:cond delay="0"/>
                                          </p:stCondLst>
                                        </p:cTn>
                                        <p:tgtEl>
                                          <p:spTgt spid="71693"/>
                                        </p:tgtEl>
                                        <p:attrNameLst>
                                          <p:attrName>style.visibility</p:attrName>
                                        </p:attrNameLst>
                                      </p:cBhvr>
                                      <p:to>
                                        <p:strVal val="visible"/>
                                      </p:to>
                                    </p:set>
                                    <p:animEffect transition="in" filter="box(out)">
                                      <p:cBhvr>
                                        <p:cTn id="44" dur="500"/>
                                        <p:tgtEl>
                                          <p:spTgt spid="71693"/>
                                        </p:tgtEl>
                                      </p:cBhvr>
                                    </p:animEffect>
                                  </p:childTnLst>
                                  <p:subTnLst>
                                    <p:audio>
                                      <p:cMediaNode>
                                        <p:cTn display="0" masterRel="sameClick">
                                          <p:stCondLst>
                                            <p:cond evt="begin" delay="0">
                                              <p:tn val="42"/>
                                            </p:cond>
                                          </p:stCondLst>
                                          <p:endCondLst>
                                            <p:cond evt="onStopAudio" delay="0">
                                              <p:tgtEl>
                                                <p:sldTgt/>
                                              </p:tgtEl>
                                            </p:cond>
                                          </p:endCondLst>
                                        </p:cTn>
                                        <p:tgtEl>
                                          <p:sndTgt r:embed="rId1" name="CAMERA.WAV"/>
                                        </p:tgtEl>
                                      </p:cMediaNode>
                                    </p:audio>
                                  </p:sub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71691">
                                            <p:txEl>
                                              <p:pRg st="0" end="0"/>
                                            </p:txEl>
                                          </p:spTgt>
                                        </p:tgtEl>
                                        <p:attrNameLst>
                                          <p:attrName>style.visibility</p:attrName>
                                        </p:attrNameLst>
                                      </p:cBhvr>
                                      <p:to>
                                        <p:strVal val="visible"/>
                                      </p:to>
                                    </p:set>
                                    <p:animEffect transition="in" filter="wipe(left)">
                                      <p:cBhvr>
                                        <p:cTn id="49" dur="500"/>
                                        <p:tgtEl>
                                          <p:spTgt spid="71691">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71691">
                                            <p:txEl>
                                              <p:pRg st="1" end="1"/>
                                            </p:txEl>
                                          </p:spTgt>
                                        </p:tgtEl>
                                        <p:attrNameLst>
                                          <p:attrName>style.visibility</p:attrName>
                                        </p:attrNameLst>
                                      </p:cBhvr>
                                      <p:to>
                                        <p:strVal val="visible"/>
                                      </p:to>
                                    </p:set>
                                    <p:animEffect transition="in" filter="wipe(left)">
                                      <p:cBhvr>
                                        <p:cTn id="54" dur="500"/>
                                        <p:tgtEl>
                                          <p:spTgt spid="7169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2" grpId="0" build="p"/>
      <p:bldP spid="71686" grpId="0" build="p"/>
      <p:bldP spid="71691" grpId="0" build="p"/>
      <p:bldP spid="71693" grpId="0" animBg="1"/>
      <p:bldP spid="71755" grpId="0" animBg="1"/>
    </p:bldLst>
  </p:timing>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06" name="Text Box 2"/>
          <p:cNvSpPr txBox="1"/>
          <p:nvPr/>
        </p:nvSpPr>
        <p:spPr>
          <a:xfrm>
            <a:off x="533400" y="381000"/>
            <a:ext cx="5257800" cy="604838"/>
          </a:xfrm>
          <a:prstGeom prst="rect">
            <a:avLst/>
          </a:prstGeom>
          <a:noFill/>
          <a:ln w="9525">
            <a:noFill/>
          </a:ln>
        </p:spPr>
        <p:txBody>
          <a:bodyPr anchor="ctr" anchorCtr="0">
            <a:spAutoFit/>
          </a:bodyPr>
          <a:lstStyle/>
          <a:p>
            <a:pPr marL="666750" indent="-666750" eaLnBrk="0" hangingPunct="0">
              <a:lnSpc>
                <a:spcPct val="120000"/>
              </a:lnSpc>
              <a:spcBef>
                <a:spcPct val="50000"/>
              </a:spcBef>
            </a:pPr>
            <a:r>
              <a:rPr lang="zh-CN" altLang="en-US" b="1" dirty="0">
                <a:latin typeface="Times New Roman" panose="02020603050405020304" pitchFamily="18" charset="0"/>
              </a:rPr>
              <a:t>三、</a:t>
            </a:r>
            <a:r>
              <a:rPr lang="zh-CN" altLang="en-US" b="1" dirty="0">
                <a:solidFill>
                  <a:srgbClr val="FF0000"/>
                </a:solidFill>
                <a:latin typeface="Times New Roman" panose="02020603050405020304" pitchFamily="18" charset="0"/>
              </a:rPr>
              <a:t>基尔霍夫电压定律</a:t>
            </a:r>
            <a:r>
              <a:rPr lang="zh-CN" altLang="en-US" b="1" dirty="0">
                <a:latin typeface="Times New Roman" panose="02020603050405020304" pitchFamily="18" charset="0"/>
              </a:rPr>
              <a:t> </a:t>
            </a:r>
            <a:r>
              <a:rPr lang="en-US" altLang="zh-CN" b="1" dirty="0">
                <a:latin typeface="Times New Roman" panose="02020603050405020304" pitchFamily="18" charset="0"/>
              </a:rPr>
              <a:t>(KVL)</a:t>
            </a:r>
            <a:r>
              <a:rPr lang="zh-CN" altLang="en-US" b="1" dirty="0">
                <a:latin typeface="Times New Roman" panose="02020603050405020304" pitchFamily="18" charset="0"/>
              </a:rPr>
              <a:t>：</a:t>
            </a:r>
            <a:endParaRPr lang="zh-CN" altLang="en-US" sz="2400" b="1" dirty="0">
              <a:solidFill>
                <a:schemeClr val="tx1"/>
              </a:solidFill>
              <a:latin typeface="Times New Roman" panose="02020603050405020304" pitchFamily="18" charset="0"/>
            </a:endParaRPr>
          </a:p>
        </p:txBody>
      </p:sp>
      <p:graphicFrame>
        <p:nvGraphicFramePr>
          <p:cNvPr id="72707" name="对象 72706" descr="羊皮纸"/>
          <p:cNvGraphicFramePr>
            <a:graphicFrameLocks noChangeAspect="1"/>
          </p:cNvGraphicFramePr>
          <p:nvPr/>
        </p:nvGraphicFramePr>
        <p:xfrm>
          <a:off x="3124200" y="2133600"/>
          <a:ext cx="2894013" cy="1000125"/>
        </p:xfrm>
        <a:graphic>
          <a:graphicData uri="http://schemas.openxmlformats.org/presentationml/2006/ole">
            <mc:AlternateContent xmlns:mc="http://schemas.openxmlformats.org/markup-compatibility/2006">
              <mc:Choice xmlns:v="urn:schemas-microsoft-com:vml" Requires="v">
                <p:oleObj spid="_x0000_s2" name="" r:id="rId1" imgW="1252855" imgH="434340" progId="">
                  <p:embed/>
                </p:oleObj>
              </mc:Choice>
              <mc:Fallback>
                <p:oleObj name="" r:id="rId1" imgW="1252855" imgH="434340" progId="">
                  <p:embed/>
                  <p:pic>
                    <p:nvPicPr>
                      <p:cNvPr id="0" name="图片 3234"/>
                      <p:cNvPicPr/>
                      <p:nvPr/>
                    </p:nvPicPr>
                    <p:blipFill>
                      <a:blip r:embed="rId2"/>
                      <a:stretch>
                        <a:fillRect/>
                      </a:stretch>
                    </p:blipFill>
                    <p:spPr>
                      <a:xfrm>
                        <a:off x="3124200" y="2133600"/>
                        <a:ext cx="2894013" cy="1000125"/>
                      </a:xfrm>
                      <a:prstGeom prst="rect">
                        <a:avLst/>
                      </a:prstGeom>
                      <a:blipFill rotWithShape="0">
                        <a:blip r:embed="rId3"/>
                      </a:blipFill>
                      <a:ln w="38100">
                        <a:noFill/>
                        <a:miter/>
                      </a:ln>
                      <a:effectLst>
                        <a:prstShdw prst="shdw17" dist="17961" dir="2699999">
                          <a:srgbClr val="999999"/>
                        </a:prstShdw>
                      </a:effectLst>
                    </p:spPr>
                  </p:pic>
                </p:oleObj>
              </mc:Fallback>
            </mc:AlternateContent>
          </a:graphicData>
        </a:graphic>
      </p:graphicFrame>
      <p:sp>
        <p:nvSpPr>
          <p:cNvPr id="72708" name="Rectangle 4"/>
          <p:cNvSpPr/>
          <p:nvPr/>
        </p:nvSpPr>
        <p:spPr>
          <a:xfrm>
            <a:off x="762000" y="2438400"/>
            <a:ext cx="2022475" cy="457200"/>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对任一回路有</a:t>
            </a:r>
            <a:endParaRPr lang="zh-CN" altLang="en-US" sz="2400" b="1" dirty="0">
              <a:latin typeface="Times New Roman" panose="02020603050405020304" pitchFamily="18" charset="0"/>
            </a:endParaRPr>
          </a:p>
        </p:txBody>
      </p:sp>
      <p:sp>
        <p:nvSpPr>
          <p:cNvPr id="72709" name="Rectangle 5"/>
          <p:cNvSpPr/>
          <p:nvPr/>
        </p:nvSpPr>
        <p:spPr>
          <a:xfrm>
            <a:off x="609600" y="3551238"/>
            <a:ext cx="7462838" cy="2468562"/>
          </a:xfrm>
          <a:prstGeom prst="rect">
            <a:avLst/>
          </a:prstGeom>
          <a:noFill/>
          <a:ln w="9525">
            <a:noFill/>
          </a:ln>
        </p:spPr>
        <p:txBody>
          <a:bodyPr wrap="none" anchor="ctr" anchorCtr="0">
            <a:spAutoFit/>
          </a:bodyPr>
          <a:lstStyle/>
          <a:p>
            <a:pPr eaLnBrk="0" hangingPunct="0">
              <a:spcBef>
                <a:spcPct val="50000"/>
              </a:spcBef>
            </a:pPr>
            <a:r>
              <a:rPr lang="zh-CN" altLang="en-US" sz="2400" b="1" dirty="0">
                <a:latin typeface="Times New Roman" panose="02020603050405020304" pitchFamily="18" charset="0"/>
              </a:rPr>
              <a:t>上式取和时，需要任意</a:t>
            </a:r>
            <a:r>
              <a:rPr lang="zh-CN" altLang="en-US" sz="2400" b="1" dirty="0">
                <a:solidFill>
                  <a:srgbClr val="FF0000"/>
                </a:solidFill>
                <a:latin typeface="Times New Roman" panose="02020603050405020304" pitchFamily="18" charset="0"/>
              </a:rPr>
              <a:t>指定一个回路的绕行方向</a:t>
            </a:r>
            <a:r>
              <a:rPr lang="zh-CN" altLang="en-US" sz="2400" b="1" dirty="0">
                <a:latin typeface="Times New Roman" panose="02020603050405020304" pitchFamily="18" charset="0"/>
              </a:rPr>
              <a:t>，凡</a:t>
            </a:r>
            <a:endParaRPr lang="zh-CN" altLang="en-US" sz="2400" b="1" dirty="0">
              <a:latin typeface="Times New Roman" panose="02020603050405020304" pitchFamily="18" charset="0"/>
            </a:endParaRPr>
          </a:p>
          <a:p>
            <a:pPr eaLnBrk="0" hangingPunct="0">
              <a:spcBef>
                <a:spcPct val="50000"/>
              </a:spcBef>
            </a:pPr>
            <a:r>
              <a:rPr lang="zh-CN" altLang="en-US" sz="2400" b="1" dirty="0">
                <a:latin typeface="Times New Roman" panose="02020603050405020304" pitchFamily="18" charset="0"/>
              </a:rPr>
              <a:t>支路电压的参考方向与回路的绕行方向</a:t>
            </a:r>
            <a:r>
              <a:rPr lang="zh-CN" altLang="en-US" sz="2400" b="1" dirty="0">
                <a:solidFill>
                  <a:srgbClr val="FF0000"/>
                </a:solidFill>
                <a:latin typeface="Times New Roman" panose="02020603050405020304" pitchFamily="18" charset="0"/>
              </a:rPr>
              <a:t>相同</a:t>
            </a:r>
            <a:r>
              <a:rPr lang="zh-CN" altLang="en-US" sz="2400" b="1" dirty="0">
                <a:latin typeface="Times New Roman" panose="02020603050405020304" pitchFamily="18" charset="0"/>
              </a:rPr>
              <a:t>时，该电</a:t>
            </a:r>
            <a:endParaRPr lang="zh-CN" altLang="en-US" sz="2400" b="1" dirty="0">
              <a:latin typeface="Times New Roman" panose="02020603050405020304" pitchFamily="18" charset="0"/>
            </a:endParaRPr>
          </a:p>
          <a:p>
            <a:pPr eaLnBrk="0" hangingPunct="0">
              <a:spcBef>
                <a:spcPct val="50000"/>
              </a:spcBef>
            </a:pPr>
            <a:r>
              <a:rPr lang="zh-CN" altLang="en-US" sz="2400" b="1" dirty="0">
                <a:latin typeface="Times New Roman" panose="02020603050405020304" pitchFamily="18" charset="0"/>
              </a:rPr>
              <a:t>压前面取“</a:t>
            </a:r>
            <a:r>
              <a:rPr lang="zh-CN" altLang="en-US" sz="3200" b="1" dirty="0">
                <a:solidFill>
                  <a:srgbClr val="FF0000"/>
                </a:solidFill>
                <a:latin typeface="Times New Roman" panose="02020603050405020304" pitchFamily="18" charset="0"/>
              </a:rPr>
              <a:t>+</a:t>
            </a:r>
            <a:r>
              <a:rPr lang="zh-CN" altLang="en-US" sz="2400" b="1" dirty="0">
                <a:latin typeface="Times New Roman" panose="02020603050405020304" pitchFamily="18" charset="0"/>
              </a:rPr>
              <a:t>”号，支路电压参考方向与回路绕行方向</a:t>
            </a:r>
            <a:endParaRPr lang="zh-CN" altLang="en-US" sz="2400" b="1" dirty="0">
              <a:latin typeface="Times New Roman" panose="02020603050405020304" pitchFamily="18" charset="0"/>
            </a:endParaRPr>
          </a:p>
          <a:p>
            <a:pPr eaLnBrk="0" hangingPunct="0">
              <a:spcBef>
                <a:spcPct val="50000"/>
              </a:spcBef>
            </a:pPr>
            <a:r>
              <a:rPr lang="zh-CN" altLang="en-US" sz="2400" b="1" dirty="0">
                <a:solidFill>
                  <a:schemeClr val="accent2"/>
                </a:solidFill>
                <a:latin typeface="Times New Roman" panose="02020603050405020304" pitchFamily="18" charset="0"/>
              </a:rPr>
              <a:t>相反</a:t>
            </a:r>
            <a:r>
              <a:rPr lang="zh-CN" altLang="en-US" sz="2400" b="1" dirty="0">
                <a:latin typeface="Times New Roman" panose="02020603050405020304" pitchFamily="18" charset="0"/>
              </a:rPr>
              <a:t>时，该电压前面取“</a:t>
            </a:r>
            <a:r>
              <a:rPr lang="zh-CN" altLang="en-US" sz="3200" b="1" dirty="0">
                <a:solidFill>
                  <a:schemeClr val="accent2"/>
                </a:solidFill>
                <a:latin typeface="Times New Roman" panose="02020603050405020304" pitchFamily="18" charset="0"/>
                <a:cs typeface="Times New Roman" panose="02020603050405020304" pitchFamily="18" charset="0"/>
              </a:rPr>
              <a:t>–</a:t>
            </a:r>
            <a:r>
              <a:rPr lang="zh-CN" altLang="en-US" sz="2400" b="1" dirty="0">
                <a:latin typeface="Times New Roman" panose="02020603050405020304" pitchFamily="18" charset="0"/>
              </a:rPr>
              <a:t>”。</a:t>
            </a:r>
            <a:endParaRPr lang="zh-CN" altLang="en-US" sz="2400" b="1" dirty="0">
              <a:latin typeface="Times New Roman" panose="02020603050405020304" pitchFamily="18" charset="0"/>
            </a:endParaRPr>
          </a:p>
        </p:txBody>
      </p:sp>
      <p:sp>
        <p:nvSpPr>
          <p:cNvPr id="72710" name="Rectangle 6"/>
          <p:cNvSpPr/>
          <p:nvPr/>
        </p:nvSpPr>
        <p:spPr>
          <a:xfrm>
            <a:off x="762000" y="1000125"/>
            <a:ext cx="7467600" cy="968375"/>
          </a:xfrm>
          <a:prstGeom prst="rect">
            <a:avLst/>
          </a:prstGeom>
          <a:noFill/>
          <a:ln w="9525">
            <a:noFill/>
          </a:ln>
        </p:spPr>
        <p:txBody>
          <a:bodyPr anchor="ctr" anchorCtr="0">
            <a:spAutoFit/>
          </a:bodyPr>
          <a:lstStyle/>
          <a:p>
            <a:pPr eaLnBrk="0" hangingPunct="0">
              <a:lnSpc>
                <a:spcPct val="120000"/>
              </a:lnSpc>
              <a:spcBef>
                <a:spcPct val="50000"/>
              </a:spcBef>
            </a:pPr>
            <a:r>
              <a:rPr lang="zh-CN" altLang="en-US" sz="2400" b="1" dirty="0">
                <a:latin typeface="Times New Roman" panose="02020603050405020304" pitchFamily="18" charset="0"/>
              </a:rPr>
              <a:t>在集总电路中，在任一时刻，沿任一回路 ， 所有支路电压的代数和为零。</a:t>
            </a:r>
            <a:endParaRPr lang="zh-CN" altLang="en-US" sz="2400" b="1"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0"/>
                                  </p:iterate>
                                  <p:childTnLst>
                                    <p:set>
                                      <p:cBhvr>
                                        <p:cTn id="6" dur="1" fill="hold">
                                          <p:stCondLst>
                                            <p:cond delay="0"/>
                                          </p:stCondLst>
                                        </p:cTn>
                                        <p:tgtEl>
                                          <p:spTgt spid="72706"/>
                                        </p:tgtEl>
                                        <p:attrNameLst>
                                          <p:attrName>style.visibility</p:attrName>
                                        </p:attrNameLst>
                                      </p:cBhvr>
                                      <p:to>
                                        <p:strVal val="visible"/>
                                      </p:to>
                                    </p:set>
                                    <p:animEffect transition="in" filter="wipe(left)">
                                      <p:cBhvr>
                                        <p:cTn id="7" dur="75"/>
                                        <p:tgtEl>
                                          <p:spTgt spid="7270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72710"/>
                                        </p:tgtEl>
                                        <p:attrNameLst>
                                          <p:attrName>style.visibility</p:attrName>
                                        </p:attrNameLst>
                                      </p:cBhvr>
                                      <p:to>
                                        <p:strVal val="visible"/>
                                      </p:to>
                                    </p:set>
                                    <p:anim calcmode="lin" valueType="num">
                                      <p:cBhvr additive="base">
                                        <p:cTn id="12" dur="500" fill="hold"/>
                                        <p:tgtEl>
                                          <p:spTgt spid="72710"/>
                                        </p:tgtEl>
                                        <p:attrNameLst>
                                          <p:attrName>ppt_x</p:attrName>
                                        </p:attrNameLst>
                                      </p:cBhvr>
                                      <p:tavLst>
                                        <p:tav tm="0">
                                          <p:val>
                                            <p:strVal val="0-#ppt_w/2"/>
                                          </p:val>
                                        </p:tav>
                                        <p:tav tm="100000">
                                          <p:val>
                                            <p:strVal val="#ppt_x"/>
                                          </p:val>
                                        </p:tav>
                                      </p:tavLst>
                                    </p:anim>
                                    <p:anim calcmode="lin" valueType="num">
                                      <p:cBhvr additive="base">
                                        <p:cTn id="13" dur="500" fill="hold"/>
                                        <p:tgtEl>
                                          <p:spTgt spid="72710"/>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72708"/>
                                        </p:tgtEl>
                                        <p:attrNameLst>
                                          <p:attrName>style.visibility</p:attrName>
                                        </p:attrNameLst>
                                      </p:cBhvr>
                                      <p:to>
                                        <p:strVal val="visible"/>
                                      </p:to>
                                    </p:set>
                                    <p:anim calcmode="lin" valueType="num">
                                      <p:cBhvr additive="base">
                                        <p:cTn id="18" dur="500" fill="hold"/>
                                        <p:tgtEl>
                                          <p:spTgt spid="72708"/>
                                        </p:tgtEl>
                                        <p:attrNameLst>
                                          <p:attrName>ppt_x</p:attrName>
                                        </p:attrNameLst>
                                      </p:cBhvr>
                                      <p:tavLst>
                                        <p:tav tm="0">
                                          <p:val>
                                            <p:strVal val="0-#ppt_w/2"/>
                                          </p:val>
                                        </p:tav>
                                        <p:tav tm="100000">
                                          <p:val>
                                            <p:strVal val="#ppt_x"/>
                                          </p:val>
                                        </p:tav>
                                      </p:tavLst>
                                    </p:anim>
                                    <p:anim calcmode="lin" valueType="num">
                                      <p:cBhvr additive="base">
                                        <p:cTn id="19" dur="500" fill="hold"/>
                                        <p:tgtEl>
                                          <p:spTgt spid="72708"/>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72707"/>
                                        </p:tgtEl>
                                        <p:attrNameLst>
                                          <p:attrName>style.visibility</p:attrName>
                                        </p:attrNameLst>
                                      </p:cBhvr>
                                      <p:to>
                                        <p:strVal val="visible"/>
                                      </p:to>
                                    </p:set>
                                    <p:animEffect transition="in" filter="dissolve">
                                      <p:cBhvr>
                                        <p:cTn id="24" dur="500"/>
                                        <p:tgtEl>
                                          <p:spTgt spid="72707"/>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72709"/>
                                        </p:tgtEl>
                                        <p:attrNameLst>
                                          <p:attrName>style.visibility</p:attrName>
                                        </p:attrNameLst>
                                      </p:cBhvr>
                                      <p:to>
                                        <p:strVal val="visible"/>
                                      </p:to>
                                    </p:set>
                                    <p:anim calcmode="lin" valueType="num">
                                      <p:cBhvr additive="base">
                                        <p:cTn id="29" dur="500" fill="hold"/>
                                        <p:tgtEl>
                                          <p:spTgt spid="72709"/>
                                        </p:tgtEl>
                                        <p:attrNameLst>
                                          <p:attrName>ppt_x</p:attrName>
                                        </p:attrNameLst>
                                      </p:cBhvr>
                                      <p:tavLst>
                                        <p:tav tm="0">
                                          <p:val>
                                            <p:strVal val="0-#ppt_w/2"/>
                                          </p:val>
                                        </p:tav>
                                        <p:tav tm="100000">
                                          <p:val>
                                            <p:strVal val="#ppt_x"/>
                                          </p:val>
                                        </p:tav>
                                      </p:tavLst>
                                    </p:anim>
                                    <p:anim calcmode="lin" valueType="num">
                                      <p:cBhvr additive="base">
                                        <p:cTn id="30" dur="500" fill="hold"/>
                                        <p:tgtEl>
                                          <p:spTgt spid="727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6" grpId="0"/>
      <p:bldP spid="72708" grpId="0"/>
      <p:bldP spid="72709" grpId="0"/>
      <p:bldP spid="72710"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3733" name="对象 73732" descr="羊皮纸"/>
          <p:cNvGraphicFramePr>
            <a:graphicFrameLocks noChangeAspect="1"/>
          </p:cNvGraphicFramePr>
          <p:nvPr/>
        </p:nvGraphicFramePr>
        <p:xfrm>
          <a:off x="4938713" y="1371600"/>
          <a:ext cx="3502025" cy="587375"/>
        </p:xfrm>
        <a:graphic>
          <a:graphicData uri="http://schemas.openxmlformats.org/presentationml/2006/ole">
            <mc:AlternateContent xmlns:mc="http://schemas.openxmlformats.org/markup-compatibility/2006">
              <mc:Choice xmlns:v="urn:schemas-microsoft-com:vml" Requires="v">
                <p:oleObj spid="_x0000_s2" name="" r:id="rId1" imgW="1511300" imgH="254000" progId="">
                  <p:embed/>
                </p:oleObj>
              </mc:Choice>
              <mc:Fallback>
                <p:oleObj name="" r:id="rId1" imgW="1511300" imgH="254000" progId="">
                  <p:embed/>
                  <p:pic>
                    <p:nvPicPr>
                      <p:cNvPr id="0" name="图片 3238"/>
                      <p:cNvPicPr/>
                      <p:nvPr/>
                    </p:nvPicPr>
                    <p:blipFill>
                      <a:blip r:embed="rId2"/>
                      <a:stretch>
                        <a:fillRect/>
                      </a:stretch>
                    </p:blipFill>
                    <p:spPr>
                      <a:xfrm>
                        <a:off x="4938713" y="1371600"/>
                        <a:ext cx="3502025" cy="587375"/>
                      </a:xfrm>
                      <a:prstGeom prst="rect">
                        <a:avLst/>
                      </a:prstGeom>
                      <a:noFill/>
                      <a:ln w="38100">
                        <a:noFill/>
                        <a:miter/>
                      </a:ln>
                    </p:spPr>
                  </p:pic>
                </p:oleObj>
              </mc:Fallback>
            </mc:AlternateContent>
          </a:graphicData>
        </a:graphic>
      </p:graphicFrame>
      <p:sp>
        <p:nvSpPr>
          <p:cNvPr id="73734" name="Rectangle 6"/>
          <p:cNvSpPr/>
          <p:nvPr/>
        </p:nvSpPr>
        <p:spPr>
          <a:xfrm>
            <a:off x="4419600" y="503238"/>
            <a:ext cx="2327275" cy="519112"/>
          </a:xfrm>
          <a:prstGeom prst="rect">
            <a:avLst/>
          </a:prstGeom>
          <a:noFill/>
          <a:ln w="9525">
            <a:noFill/>
          </a:ln>
        </p:spPr>
        <p:txBody>
          <a:bodyPr wrap="none" anchor="ctr" anchorCtr="0">
            <a:spAutoFit/>
          </a:bodyPr>
          <a:lstStyle/>
          <a:p>
            <a:pPr algn="ctr" eaLnBrk="0" hangingPunct="0">
              <a:spcBef>
                <a:spcPct val="50000"/>
              </a:spcBef>
            </a:pPr>
            <a:r>
              <a:rPr lang="zh-CN" altLang="en-US" b="1" dirty="0">
                <a:latin typeface="Times New Roman" panose="02020603050405020304" pitchFamily="18" charset="0"/>
              </a:rPr>
              <a:t>对指定回路有</a:t>
            </a:r>
            <a:endParaRPr lang="zh-CN" altLang="en-US" sz="2400" b="1" dirty="0">
              <a:latin typeface="Times New Roman" panose="02020603050405020304" pitchFamily="18" charset="0"/>
            </a:endParaRPr>
          </a:p>
        </p:txBody>
      </p:sp>
      <p:graphicFrame>
        <p:nvGraphicFramePr>
          <p:cNvPr id="73735" name="对象 73734" descr="羊皮纸"/>
          <p:cNvGraphicFramePr>
            <a:graphicFrameLocks noChangeAspect="1"/>
          </p:cNvGraphicFramePr>
          <p:nvPr/>
        </p:nvGraphicFramePr>
        <p:xfrm>
          <a:off x="4800600" y="3200400"/>
          <a:ext cx="2824163" cy="587375"/>
        </p:xfrm>
        <a:graphic>
          <a:graphicData uri="http://schemas.openxmlformats.org/presentationml/2006/ole">
            <mc:AlternateContent xmlns:mc="http://schemas.openxmlformats.org/markup-compatibility/2006">
              <mc:Choice xmlns:v="urn:schemas-microsoft-com:vml" Requires="v">
                <p:oleObj spid="_x0000_s3" name="" r:id="rId3" imgW="1228090" imgH="255905" progId="">
                  <p:embed/>
                </p:oleObj>
              </mc:Choice>
              <mc:Fallback>
                <p:oleObj name="" r:id="rId3" imgW="1228090" imgH="255905" progId="">
                  <p:embed/>
                  <p:pic>
                    <p:nvPicPr>
                      <p:cNvPr id="0" name="图片 3239"/>
                      <p:cNvPicPr/>
                      <p:nvPr/>
                    </p:nvPicPr>
                    <p:blipFill>
                      <a:blip r:embed="rId4"/>
                      <a:stretch>
                        <a:fillRect/>
                      </a:stretch>
                    </p:blipFill>
                    <p:spPr>
                      <a:xfrm>
                        <a:off x="4800600" y="3200400"/>
                        <a:ext cx="2824163" cy="587375"/>
                      </a:xfrm>
                      <a:prstGeom prst="rect">
                        <a:avLst/>
                      </a:prstGeom>
                      <a:noFill/>
                      <a:ln w="38100">
                        <a:noFill/>
                        <a:miter/>
                      </a:ln>
                    </p:spPr>
                  </p:pic>
                </p:oleObj>
              </mc:Fallback>
            </mc:AlternateContent>
          </a:graphicData>
        </a:graphic>
      </p:graphicFrame>
      <p:sp>
        <p:nvSpPr>
          <p:cNvPr id="73736" name="Rectangle 8"/>
          <p:cNvSpPr/>
          <p:nvPr/>
        </p:nvSpPr>
        <p:spPr>
          <a:xfrm>
            <a:off x="4572000" y="2286000"/>
            <a:ext cx="2327275" cy="519113"/>
          </a:xfrm>
          <a:prstGeom prst="rect">
            <a:avLst/>
          </a:prstGeom>
          <a:noFill/>
          <a:ln w="9525">
            <a:noFill/>
          </a:ln>
        </p:spPr>
        <p:txBody>
          <a:bodyPr wrap="none" anchor="ctr" anchorCtr="0">
            <a:spAutoFit/>
          </a:bodyPr>
          <a:lstStyle/>
          <a:p>
            <a:pPr algn="ctr" eaLnBrk="0" hangingPunct="0">
              <a:spcBef>
                <a:spcPct val="50000"/>
              </a:spcBef>
            </a:pPr>
            <a:r>
              <a:rPr lang="zh-CN" altLang="en-US" b="1" dirty="0">
                <a:latin typeface="Times New Roman" panose="02020603050405020304" pitchFamily="18" charset="0"/>
              </a:rPr>
              <a:t>由上式可得：</a:t>
            </a:r>
            <a:endParaRPr lang="zh-CN" altLang="en-US" sz="2400" b="1" dirty="0">
              <a:latin typeface="Times New Roman" panose="02020603050405020304" pitchFamily="18" charset="0"/>
            </a:endParaRPr>
          </a:p>
        </p:txBody>
      </p:sp>
      <p:grpSp>
        <p:nvGrpSpPr>
          <p:cNvPr id="4" name="Group 9"/>
          <p:cNvGrpSpPr/>
          <p:nvPr/>
        </p:nvGrpSpPr>
        <p:grpSpPr>
          <a:xfrm>
            <a:off x="762000" y="4572000"/>
            <a:ext cx="8153400" cy="1800225"/>
            <a:chOff x="0" y="0"/>
            <a:chExt cx="5136" cy="1134"/>
          </a:xfrm>
        </p:grpSpPr>
        <p:sp>
          <p:nvSpPr>
            <p:cNvPr id="110602" name="Rectangle 10"/>
            <p:cNvSpPr/>
            <p:nvPr/>
          </p:nvSpPr>
          <p:spPr>
            <a:xfrm>
              <a:off x="0" y="0"/>
              <a:ext cx="5136" cy="1134"/>
            </a:xfrm>
            <a:prstGeom prst="rect">
              <a:avLst/>
            </a:prstGeom>
            <a:noFill/>
            <a:ln w="9525">
              <a:noFill/>
            </a:ln>
          </p:spPr>
          <p:txBody>
            <a:bodyPr anchor="ctr" anchorCtr="0">
              <a:spAutoFit/>
            </a:bodyPr>
            <a:lstStyle/>
            <a:p>
              <a:pPr eaLnBrk="0" hangingPunct="0">
                <a:spcBef>
                  <a:spcPct val="50000"/>
                </a:spcBef>
              </a:pPr>
              <a:r>
                <a:rPr lang="zh-CN" altLang="en-US" b="1" dirty="0">
                  <a:latin typeface="Times New Roman" panose="02020603050405020304" pitchFamily="18" charset="0"/>
                </a:rPr>
                <a:t>上式表明，结点          之间的电压是单值的，不论沿支路3或沿支路1、2、4构成的路径，此两结点间的电压值是相等的。KVL实质上是电压与路径无关这一性质的反映。</a:t>
              </a:r>
              <a:endParaRPr lang="zh-CN" altLang="en-US" sz="2400" b="1" dirty="0">
                <a:latin typeface="Times New Roman" panose="02020603050405020304" pitchFamily="18" charset="0"/>
              </a:endParaRPr>
            </a:p>
          </p:txBody>
        </p:sp>
        <p:graphicFrame>
          <p:nvGraphicFramePr>
            <p:cNvPr id="110603" name="Object 11"/>
            <p:cNvGraphicFramePr>
              <a:graphicFrameLocks noChangeAspect="1"/>
            </p:cNvGraphicFramePr>
            <p:nvPr/>
          </p:nvGraphicFramePr>
          <p:xfrm>
            <a:off x="1728" y="48"/>
            <a:ext cx="188" cy="210"/>
          </p:xfrm>
          <a:graphic>
            <a:graphicData uri="http://schemas.openxmlformats.org/presentationml/2006/ole">
              <mc:AlternateContent xmlns:mc="http://schemas.openxmlformats.org/markup-compatibility/2006">
                <mc:Choice xmlns:v="urn:schemas-microsoft-com:vml" Requires="v">
                  <p:oleObj spid="_x0000_s5" name="" r:id="rId5" imgW="301625" imgH="335280" progId="Visio.Drawing.11">
                    <p:embed/>
                  </p:oleObj>
                </mc:Choice>
                <mc:Fallback>
                  <p:oleObj name="" r:id="rId5" imgW="301625" imgH="335280" progId="Visio.Drawing.11">
                    <p:embed/>
                    <p:pic>
                      <p:nvPicPr>
                        <p:cNvPr id="0" name="图片 3244"/>
                        <p:cNvPicPr/>
                        <p:nvPr/>
                      </p:nvPicPr>
                      <p:blipFill>
                        <a:blip r:embed="rId6"/>
                        <a:stretch>
                          <a:fillRect/>
                        </a:stretch>
                      </p:blipFill>
                      <p:spPr>
                        <a:xfrm>
                          <a:off x="1728" y="48"/>
                          <a:ext cx="188" cy="210"/>
                        </a:xfrm>
                        <a:prstGeom prst="rect">
                          <a:avLst/>
                        </a:prstGeom>
                        <a:noFill/>
                        <a:ln w="38100">
                          <a:noFill/>
                          <a:miter/>
                        </a:ln>
                      </p:spPr>
                    </p:pic>
                  </p:oleObj>
                </mc:Fallback>
              </mc:AlternateContent>
            </a:graphicData>
          </a:graphic>
        </p:graphicFrame>
        <p:graphicFrame>
          <p:nvGraphicFramePr>
            <p:cNvPr id="110604" name="Object 12"/>
            <p:cNvGraphicFramePr>
              <a:graphicFrameLocks noChangeAspect="1"/>
            </p:cNvGraphicFramePr>
            <p:nvPr/>
          </p:nvGraphicFramePr>
          <p:xfrm>
            <a:off x="1968" y="48"/>
            <a:ext cx="181" cy="202"/>
          </p:xfrm>
          <a:graphic>
            <a:graphicData uri="http://schemas.openxmlformats.org/presentationml/2006/ole">
              <mc:AlternateContent xmlns:mc="http://schemas.openxmlformats.org/markup-compatibility/2006">
                <mc:Choice xmlns:v="urn:schemas-microsoft-com:vml" Requires="v">
                  <p:oleObj spid="_x0000_s6" name="" r:id="rId7" imgW="292735" imgH="323215" progId="Visio.Drawing.11">
                    <p:embed/>
                  </p:oleObj>
                </mc:Choice>
                <mc:Fallback>
                  <p:oleObj name="" r:id="rId7" imgW="292735" imgH="323215" progId="Visio.Drawing.11">
                    <p:embed/>
                    <p:pic>
                      <p:nvPicPr>
                        <p:cNvPr id="0" name="图片 3240"/>
                        <p:cNvPicPr/>
                        <p:nvPr/>
                      </p:nvPicPr>
                      <p:blipFill>
                        <a:blip r:embed="rId8"/>
                        <a:stretch>
                          <a:fillRect/>
                        </a:stretch>
                      </p:blipFill>
                      <p:spPr>
                        <a:xfrm>
                          <a:off x="1968" y="48"/>
                          <a:ext cx="181" cy="202"/>
                        </a:xfrm>
                        <a:prstGeom prst="rect">
                          <a:avLst/>
                        </a:prstGeom>
                        <a:noFill/>
                        <a:ln w="38100">
                          <a:noFill/>
                          <a:miter/>
                        </a:ln>
                      </p:spPr>
                    </p:pic>
                  </p:oleObj>
                </mc:Fallback>
              </mc:AlternateContent>
            </a:graphicData>
          </a:graphic>
        </p:graphicFrame>
      </p:grpSp>
      <p:pic>
        <p:nvPicPr>
          <p:cNvPr id="7" name="图片 6"/>
          <p:cNvPicPr>
            <a:picLocks noChangeAspect="1"/>
          </p:cNvPicPr>
          <p:nvPr/>
        </p:nvPicPr>
        <p:blipFill>
          <a:blip r:embed="rId9"/>
          <a:stretch>
            <a:fillRect/>
          </a:stretch>
        </p:blipFill>
        <p:spPr>
          <a:xfrm>
            <a:off x="524988" y="255757"/>
            <a:ext cx="3616144" cy="3821315"/>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3734"/>
                                        </p:tgtEl>
                                        <p:attrNameLst>
                                          <p:attrName>style.visibility</p:attrName>
                                        </p:attrNameLst>
                                      </p:cBhvr>
                                      <p:to>
                                        <p:strVal val="visible"/>
                                      </p:to>
                                    </p:set>
                                    <p:anim calcmode="lin" valueType="num">
                                      <p:cBhvr additive="base">
                                        <p:cTn id="7" dur="500" fill="hold"/>
                                        <p:tgtEl>
                                          <p:spTgt spid="73734"/>
                                        </p:tgtEl>
                                        <p:attrNameLst>
                                          <p:attrName>ppt_x</p:attrName>
                                        </p:attrNameLst>
                                      </p:cBhvr>
                                      <p:tavLst>
                                        <p:tav tm="0">
                                          <p:val>
                                            <p:strVal val="0-#ppt_w/2"/>
                                          </p:val>
                                        </p:tav>
                                        <p:tav tm="100000">
                                          <p:val>
                                            <p:strVal val="#ppt_x"/>
                                          </p:val>
                                        </p:tav>
                                      </p:tavLst>
                                    </p:anim>
                                    <p:anim calcmode="lin" valueType="num">
                                      <p:cBhvr additive="base">
                                        <p:cTn id="8" dur="500" fill="hold"/>
                                        <p:tgtEl>
                                          <p:spTgt spid="7373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73733"/>
                                        </p:tgtEl>
                                        <p:attrNameLst>
                                          <p:attrName>style.visibility</p:attrName>
                                        </p:attrNameLst>
                                      </p:cBhvr>
                                      <p:to>
                                        <p:strVal val="visible"/>
                                      </p:to>
                                    </p:set>
                                    <p:anim calcmode="lin" valueType="num">
                                      <p:cBhvr additive="base">
                                        <p:cTn id="13" dur="500" fill="hold"/>
                                        <p:tgtEl>
                                          <p:spTgt spid="73733"/>
                                        </p:tgtEl>
                                        <p:attrNameLst>
                                          <p:attrName>ppt_x</p:attrName>
                                        </p:attrNameLst>
                                      </p:cBhvr>
                                      <p:tavLst>
                                        <p:tav tm="0">
                                          <p:val>
                                            <p:strVal val="0-#ppt_w/2"/>
                                          </p:val>
                                        </p:tav>
                                        <p:tav tm="100000">
                                          <p:val>
                                            <p:strVal val="#ppt_x"/>
                                          </p:val>
                                        </p:tav>
                                      </p:tavLst>
                                    </p:anim>
                                    <p:anim calcmode="lin" valueType="num">
                                      <p:cBhvr additive="base">
                                        <p:cTn id="14" dur="500" fill="hold"/>
                                        <p:tgtEl>
                                          <p:spTgt spid="7373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3736"/>
                                        </p:tgtEl>
                                        <p:attrNameLst>
                                          <p:attrName>style.visibility</p:attrName>
                                        </p:attrNameLst>
                                      </p:cBhvr>
                                      <p:to>
                                        <p:strVal val="visible"/>
                                      </p:to>
                                    </p:set>
                                    <p:anim calcmode="lin" valueType="num">
                                      <p:cBhvr additive="base">
                                        <p:cTn id="19" dur="500" fill="hold"/>
                                        <p:tgtEl>
                                          <p:spTgt spid="73736"/>
                                        </p:tgtEl>
                                        <p:attrNameLst>
                                          <p:attrName>ppt_x</p:attrName>
                                        </p:attrNameLst>
                                      </p:cBhvr>
                                      <p:tavLst>
                                        <p:tav tm="0">
                                          <p:val>
                                            <p:strVal val="0-#ppt_w/2"/>
                                          </p:val>
                                        </p:tav>
                                        <p:tav tm="100000">
                                          <p:val>
                                            <p:strVal val="#ppt_x"/>
                                          </p:val>
                                        </p:tav>
                                      </p:tavLst>
                                    </p:anim>
                                    <p:anim calcmode="lin" valueType="num">
                                      <p:cBhvr additive="base">
                                        <p:cTn id="20" dur="500" fill="hold"/>
                                        <p:tgtEl>
                                          <p:spTgt spid="7373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73735"/>
                                        </p:tgtEl>
                                        <p:attrNameLst>
                                          <p:attrName>style.visibility</p:attrName>
                                        </p:attrNameLst>
                                      </p:cBhvr>
                                      <p:to>
                                        <p:strVal val="visible"/>
                                      </p:to>
                                    </p:set>
                                    <p:anim calcmode="lin" valueType="num">
                                      <p:cBhvr additive="base">
                                        <p:cTn id="25" dur="500" fill="hold"/>
                                        <p:tgtEl>
                                          <p:spTgt spid="73735"/>
                                        </p:tgtEl>
                                        <p:attrNameLst>
                                          <p:attrName>ppt_x</p:attrName>
                                        </p:attrNameLst>
                                      </p:cBhvr>
                                      <p:tavLst>
                                        <p:tav tm="0">
                                          <p:val>
                                            <p:strVal val="0-#ppt_w/2"/>
                                          </p:val>
                                        </p:tav>
                                        <p:tav tm="100000">
                                          <p:val>
                                            <p:strVal val="#ppt_x"/>
                                          </p:val>
                                        </p:tav>
                                      </p:tavLst>
                                    </p:anim>
                                    <p:anim calcmode="lin" valueType="num">
                                      <p:cBhvr additive="base">
                                        <p:cTn id="26" dur="500" fill="hold"/>
                                        <p:tgtEl>
                                          <p:spTgt spid="737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4" grpId="0"/>
      <p:bldP spid="73736"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p:cNvSpPr txBox="1"/>
          <p:nvPr/>
        </p:nvSpPr>
        <p:spPr>
          <a:xfrm>
            <a:off x="762000" y="0"/>
            <a:ext cx="1752600" cy="733425"/>
          </a:xfrm>
          <a:prstGeom prst="rect">
            <a:avLst/>
          </a:prstGeom>
          <a:noFill/>
          <a:ln w="9525">
            <a:noFill/>
          </a:ln>
        </p:spPr>
        <p:txBody>
          <a:bodyPr anchor="ctr" anchorCtr="0">
            <a:spAutoFit/>
          </a:bodyPr>
          <a:lstStyle/>
          <a:p>
            <a:pPr marL="952500" indent="-952500" algn="just" eaLnBrk="0" hangingPunct="0">
              <a:lnSpc>
                <a:spcPct val="150000"/>
              </a:lnSpc>
              <a:spcBef>
                <a:spcPct val="50000"/>
              </a:spcBef>
            </a:pPr>
            <a:r>
              <a:rPr lang="zh-CN" altLang="en-US" b="1" i="1" dirty="0">
                <a:solidFill>
                  <a:srgbClr val="FF0000"/>
                </a:solidFill>
                <a:latin typeface="Times New Roman" panose="02020603050405020304" pitchFamily="18" charset="0"/>
              </a:rPr>
              <a:t>推论</a:t>
            </a:r>
            <a:r>
              <a:rPr lang="zh-CN" altLang="en-US" b="1" dirty="0">
                <a:latin typeface="Times New Roman" panose="02020603050405020304" pitchFamily="18" charset="0"/>
              </a:rPr>
              <a:t>：</a:t>
            </a:r>
            <a:endParaRPr lang="zh-CN" altLang="en-US" b="1" dirty="0">
              <a:latin typeface="Times New Roman" panose="02020603050405020304" pitchFamily="18" charset="0"/>
            </a:endParaRPr>
          </a:p>
        </p:txBody>
      </p:sp>
      <p:sp>
        <p:nvSpPr>
          <p:cNvPr id="74755" name="Rectangle 3"/>
          <p:cNvSpPr/>
          <p:nvPr/>
        </p:nvSpPr>
        <p:spPr>
          <a:xfrm>
            <a:off x="762000" y="914400"/>
            <a:ext cx="7772400" cy="2016125"/>
          </a:xfrm>
          <a:prstGeom prst="rect">
            <a:avLst/>
          </a:prstGeom>
          <a:noFill/>
          <a:ln w="9525">
            <a:noFill/>
          </a:ln>
        </p:spPr>
        <p:txBody>
          <a:bodyPr anchor="ctr" anchorCtr="0">
            <a:spAutoFit/>
          </a:bodyPr>
          <a:lstStyle/>
          <a:p>
            <a:pPr eaLnBrk="0" hangingPunct="0">
              <a:lnSpc>
                <a:spcPct val="150000"/>
              </a:lnSpc>
              <a:spcBef>
                <a:spcPct val="50000"/>
              </a:spcBef>
            </a:pPr>
            <a:r>
              <a:rPr lang="zh-CN" altLang="en-US" b="1" dirty="0">
                <a:latin typeface="Times New Roman" panose="02020603050405020304" pitchFamily="18" charset="0"/>
              </a:rPr>
              <a:t>电路中任意两点间的电压等于两点间任一条路径经过的各元件电压的代数和。元件电压方向与路径绕行方向一致时取正号，相反取负号。</a:t>
            </a:r>
            <a:endParaRPr lang="zh-CN" altLang="en-US" b="1" dirty="0">
              <a:latin typeface="Times New Roman" panose="02020603050405020304" pitchFamily="18" charset="0"/>
            </a:endParaRPr>
          </a:p>
        </p:txBody>
      </p:sp>
      <p:grpSp>
        <p:nvGrpSpPr>
          <p:cNvPr id="111627" name="Group 6"/>
          <p:cNvGrpSpPr/>
          <p:nvPr/>
        </p:nvGrpSpPr>
        <p:grpSpPr>
          <a:xfrm>
            <a:off x="481013" y="3276600"/>
            <a:ext cx="5429250" cy="595313"/>
            <a:chOff x="15" y="0"/>
            <a:chExt cx="3420" cy="375"/>
          </a:xfrm>
        </p:grpSpPr>
        <p:sp>
          <p:nvSpPr>
            <p:cNvPr id="111629" name="Rectangle 8"/>
            <p:cNvSpPr/>
            <p:nvPr/>
          </p:nvSpPr>
          <p:spPr>
            <a:xfrm>
              <a:off x="15" y="0"/>
              <a:ext cx="791" cy="327"/>
            </a:xfrm>
            <a:prstGeom prst="rect">
              <a:avLst/>
            </a:prstGeom>
            <a:noFill/>
            <a:ln w="9525">
              <a:noFill/>
            </a:ln>
          </p:spPr>
          <p:txBody>
            <a:bodyPr wrap="none" anchor="ctr" anchorCtr="0">
              <a:spAutoFit/>
            </a:bodyPr>
            <a:lstStyle/>
            <a:p>
              <a:pPr eaLnBrk="0" hangingPunct="0">
                <a:spcBef>
                  <a:spcPct val="50000"/>
                </a:spcBef>
              </a:pPr>
              <a:r>
                <a:rPr lang="zh-CN" altLang="en-US" b="1" dirty="0">
                  <a:latin typeface="Times New Roman" panose="02020603050405020304" pitchFamily="18" charset="0"/>
                </a:rPr>
                <a:t>思考题</a:t>
              </a:r>
              <a:endParaRPr lang="zh-CN" altLang="en-US" b="1" dirty="0">
                <a:latin typeface="Times New Roman" panose="02020603050405020304" pitchFamily="18" charset="0"/>
              </a:endParaRPr>
            </a:p>
          </p:txBody>
        </p:sp>
        <p:sp>
          <p:nvSpPr>
            <p:cNvPr id="111630" name="Rectangle 9"/>
            <p:cNvSpPr/>
            <p:nvPr/>
          </p:nvSpPr>
          <p:spPr>
            <a:xfrm>
              <a:off x="1008" y="48"/>
              <a:ext cx="2427" cy="327"/>
            </a:xfrm>
            <a:prstGeom prst="rect">
              <a:avLst/>
            </a:prstGeom>
            <a:noFill/>
            <a:ln w="9525">
              <a:noFill/>
            </a:ln>
          </p:spPr>
          <p:txBody>
            <a:bodyPr anchor="ctr" anchorCtr="0">
              <a:spAutoFit/>
            </a:bodyPr>
            <a:lstStyle/>
            <a:p>
              <a:pPr algn="ctr" eaLnBrk="0" hangingPunct="0">
                <a:spcBef>
                  <a:spcPct val="50000"/>
                </a:spcBef>
              </a:pPr>
              <a:r>
                <a:rPr lang="zh-CN" altLang="en-US" b="1" dirty="0">
                  <a:latin typeface="Times New Roman" panose="02020603050405020304" pitchFamily="18" charset="0"/>
                </a:rPr>
                <a:t>求下列各段电路的</a:t>
              </a:r>
              <a:r>
                <a:rPr lang="en-US" altLang="zh-CN" b="1" i="1" dirty="0">
                  <a:latin typeface="Times New Roman" panose="02020603050405020304" pitchFamily="18" charset="0"/>
                </a:rPr>
                <a:t>u</a:t>
              </a:r>
              <a:r>
                <a:rPr lang="en-US" altLang="zh-CN" b="1" baseline="-25000" dirty="0">
                  <a:latin typeface="Times New Roman" panose="02020603050405020304" pitchFamily="18" charset="0"/>
                </a:rPr>
                <a:t>ab</a:t>
              </a:r>
              <a:r>
                <a:rPr lang="zh-CN" altLang="en-US" b="1" dirty="0">
                  <a:latin typeface="Times New Roman" panose="02020603050405020304" pitchFamily="18" charset="0"/>
                </a:rPr>
                <a:t>。</a:t>
              </a:r>
              <a:endParaRPr lang="zh-CN" altLang="en-US" b="1" dirty="0">
                <a:latin typeface="Times New Roman" panose="02020603050405020304" pitchFamily="18" charset="0"/>
              </a:endParaRPr>
            </a:p>
          </p:txBody>
        </p:sp>
      </p:grpSp>
      <p:pic>
        <p:nvPicPr>
          <p:cNvPr id="5" name="图片 4"/>
          <p:cNvPicPr>
            <a:picLocks noChangeAspect="1"/>
          </p:cNvPicPr>
          <p:nvPr/>
        </p:nvPicPr>
        <p:blipFill>
          <a:blip r:embed="rId1"/>
          <a:stretch>
            <a:fillRect/>
          </a:stretch>
        </p:blipFill>
        <p:spPr>
          <a:xfrm>
            <a:off x="298105" y="4190227"/>
            <a:ext cx="7277000" cy="2349066"/>
          </a:xfrm>
          <a:prstGeom prst="rect">
            <a:avLst/>
          </a:prstGeom>
        </p:spPr>
      </p:pic>
      <p:grpSp>
        <p:nvGrpSpPr>
          <p:cNvPr id="4" name="Group 12"/>
          <p:cNvGrpSpPr/>
          <p:nvPr/>
        </p:nvGrpSpPr>
        <p:grpSpPr>
          <a:xfrm>
            <a:off x="2411760" y="4800600"/>
            <a:ext cx="5619750" cy="2057400"/>
            <a:chOff x="0" y="0"/>
            <a:chExt cx="3540" cy="1296"/>
          </a:xfrm>
        </p:grpSpPr>
        <p:sp>
          <p:nvSpPr>
            <p:cNvPr id="111622" name="Rectangle 13"/>
            <p:cNvSpPr/>
            <p:nvPr/>
          </p:nvSpPr>
          <p:spPr>
            <a:xfrm>
              <a:off x="0" y="0"/>
              <a:ext cx="963" cy="327"/>
            </a:xfrm>
            <a:prstGeom prst="rect">
              <a:avLst/>
            </a:prstGeom>
            <a:noFill/>
            <a:ln w="9525">
              <a:noFill/>
            </a:ln>
          </p:spPr>
          <p:txBody>
            <a:bodyPr wrap="none">
              <a:spAutoFit/>
            </a:bodyPr>
            <a:lstStyle/>
            <a:p>
              <a:pPr eaLnBrk="0" hangingPunct="0">
                <a:spcBef>
                  <a:spcPct val="50000"/>
                </a:spcBef>
              </a:pPr>
              <a:r>
                <a:rPr lang="en-US" altLang="zh-CN" b="1" i="1" dirty="0">
                  <a:solidFill>
                    <a:srgbClr val="FF0000"/>
                  </a:solidFill>
                  <a:latin typeface="Times New Roman" panose="02020603050405020304" pitchFamily="18" charset="0"/>
                </a:rPr>
                <a:t>u</a:t>
              </a:r>
              <a:r>
                <a:rPr lang="en-US" altLang="zh-CN" b="1" baseline="-25000" dirty="0">
                  <a:solidFill>
                    <a:srgbClr val="FF0000"/>
                  </a:solidFill>
                  <a:latin typeface="Times New Roman" panose="02020603050405020304" pitchFamily="18" charset="0"/>
                </a:rPr>
                <a:t>ab</a:t>
              </a:r>
              <a:r>
                <a:rPr lang="zh-CN" altLang="en-US" b="1" dirty="0">
                  <a:solidFill>
                    <a:srgbClr val="FF0000"/>
                  </a:solidFill>
                  <a:latin typeface="Times New Roman" panose="02020603050405020304" pitchFamily="18" charset="0"/>
                </a:rPr>
                <a:t>＝</a:t>
              </a:r>
              <a:r>
                <a:rPr lang="en-US" altLang="zh-CN" b="1" dirty="0">
                  <a:solidFill>
                    <a:srgbClr val="FF0000"/>
                  </a:solidFill>
                  <a:latin typeface="Times New Roman" panose="02020603050405020304" pitchFamily="18" charset="0"/>
                </a:rPr>
                <a:t>10v</a:t>
              </a:r>
              <a:endParaRPr lang="en-US" altLang="zh-CN" b="1" dirty="0">
                <a:solidFill>
                  <a:srgbClr val="FF0000"/>
                </a:solidFill>
                <a:latin typeface="Times New Roman" panose="02020603050405020304" pitchFamily="18" charset="0"/>
              </a:endParaRPr>
            </a:p>
          </p:txBody>
        </p:sp>
        <p:sp>
          <p:nvSpPr>
            <p:cNvPr id="111623" name="Rectangle 14"/>
            <p:cNvSpPr/>
            <p:nvPr/>
          </p:nvSpPr>
          <p:spPr>
            <a:xfrm>
              <a:off x="2301" y="0"/>
              <a:ext cx="963" cy="327"/>
            </a:xfrm>
            <a:prstGeom prst="rect">
              <a:avLst/>
            </a:prstGeom>
            <a:noFill/>
            <a:ln w="9525">
              <a:noFill/>
            </a:ln>
          </p:spPr>
          <p:txBody>
            <a:bodyPr wrap="none">
              <a:spAutoFit/>
            </a:bodyPr>
            <a:lstStyle/>
            <a:p>
              <a:pPr eaLnBrk="0" hangingPunct="0">
                <a:spcBef>
                  <a:spcPct val="50000"/>
                </a:spcBef>
              </a:pPr>
              <a:r>
                <a:rPr lang="en-US" altLang="zh-CN" b="1" i="1" dirty="0">
                  <a:solidFill>
                    <a:srgbClr val="FF0000"/>
                  </a:solidFill>
                  <a:latin typeface="Times New Roman" panose="02020603050405020304" pitchFamily="18" charset="0"/>
                </a:rPr>
                <a:t>u</a:t>
              </a:r>
              <a:r>
                <a:rPr lang="en-US" altLang="zh-CN" b="1" baseline="-25000" dirty="0">
                  <a:solidFill>
                    <a:srgbClr val="FF0000"/>
                  </a:solidFill>
                  <a:latin typeface="Times New Roman" panose="02020603050405020304" pitchFamily="18" charset="0"/>
                </a:rPr>
                <a:t>ab</a:t>
              </a:r>
              <a:r>
                <a:rPr lang="zh-CN" altLang="en-US" b="1" dirty="0">
                  <a:solidFill>
                    <a:srgbClr val="FF0000"/>
                  </a:solidFill>
                  <a:latin typeface="Times New Roman" panose="02020603050405020304" pitchFamily="18" charset="0"/>
                </a:rPr>
                <a:t>＝</a:t>
              </a:r>
              <a:r>
                <a:rPr lang="en-US" altLang="zh-CN" b="1" dirty="0">
                  <a:solidFill>
                    <a:srgbClr val="FF0000"/>
                  </a:solidFill>
                  <a:latin typeface="Times New Roman" panose="02020603050405020304" pitchFamily="18" charset="0"/>
                </a:rPr>
                <a:t>10v</a:t>
              </a:r>
              <a:endParaRPr lang="en-US" altLang="zh-CN" b="1" dirty="0">
                <a:solidFill>
                  <a:srgbClr val="FF0000"/>
                </a:solidFill>
                <a:latin typeface="Times New Roman" panose="02020603050405020304" pitchFamily="18" charset="0"/>
              </a:endParaRPr>
            </a:p>
          </p:txBody>
        </p:sp>
        <p:sp>
          <p:nvSpPr>
            <p:cNvPr id="111624" name="Rectangle 15"/>
            <p:cNvSpPr/>
            <p:nvPr/>
          </p:nvSpPr>
          <p:spPr>
            <a:xfrm>
              <a:off x="48" y="969"/>
              <a:ext cx="963" cy="327"/>
            </a:xfrm>
            <a:prstGeom prst="rect">
              <a:avLst/>
            </a:prstGeom>
            <a:noFill/>
            <a:ln w="9525">
              <a:noFill/>
            </a:ln>
          </p:spPr>
          <p:txBody>
            <a:bodyPr wrap="none">
              <a:spAutoFit/>
            </a:bodyPr>
            <a:lstStyle/>
            <a:p>
              <a:pPr eaLnBrk="0" hangingPunct="0">
                <a:spcBef>
                  <a:spcPct val="50000"/>
                </a:spcBef>
              </a:pPr>
              <a:r>
                <a:rPr lang="en-US" altLang="zh-CN" b="1" i="1" dirty="0">
                  <a:solidFill>
                    <a:srgbClr val="FF0000"/>
                  </a:solidFill>
                  <a:latin typeface="Times New Roman" panose="02020603050405020304" pitchFamily="18" charset="0"/>
                </a:rPr>
                <a:t>u</a:t>
              </a:r>
              <a:r>
                <a:rPr lang="en-US" altLang="zh-CN" b="1" baseline="-25000" dirty="0">
                  <a:solidFill>
                    <a:srgbClr val="FF0000"/>
                  </a:solidFill>
                  <a:latin typeface="Times New Roman" panose="02020603050405020304" pitchFamily="18" charset="0"/>
                </a:rPr>
                <a:t>ab</a:t>
              </a:r>
              <a:r>
                <a:rPr lang="zh-CN" altLang="en-US" b="1" dirty="0">
                  <a:solidFill>
                    <a:srgbClr val="FF0000"/>
                  </a:solidFill>
                  <a:latin typeface="Times New Roman" panose="02020603050405020304" pitchFamily="18" charset="0"/>
                </a:rPr>
                <a:t>＝</a:t>
              </a:r>
              <a:r>
                <a:rPr lang="en-US" altLang="zh-CN" b="1" dirty="0">
                  <a:solidFill>
                    <a:srgbClr val="FF0000"/>
                  </a:solidFill>
                  <a:latin typeface="Times New Roman" panose="02020603050405020304" pitchFamily="18" charset="0"/>
                </a:rPr>
                <a:t>10v</a:t>
              </a:r>
              <a:endParaRPr lang="en-US" altLang="zh-CN" b="1" dirty="0">
                <a:solidFill>
                  <a:srgbClr val="FF0000"/>
                </a:solidFill>
                <a:latin typeface="Times New Roman" panose="02020603050405020304" pitchFamily="18" charset="0"/>
              </a:endParaRPr>
            </a:p>
          </p:txBody>
        </p:sp>
        <p:sp>
          <p:nvSpPr>
            <p:cNvPr id="111625" name="Rectangle 16"/>
            <p:cNvSpPr/>
            <p:nvPr/>
          </p:nvSpPr>
          <p:spPr>
            <a:xfrm>
              <a:off x="2352" y="960"/>
              <a:ext cx="1188" cy="327"/>
            </a:xfrm>
            <a:prstGeom prst="rect">
              <a:avLst/>
            </a:prstGeom>
            <a:noFill/>
            <a:ln w="9525">
              <a:noFill/>
            </a:ln>
          </p:spPr>
          <p:txBody>
            <a:bodyPr wrap="none">
              <a:spAutoFit/>
            </a:bodyPr>
            <a:lstStyle/>
            <a:p>
              <a:pPr eaLnBrk="0" hangingPunct="0">
                <a:spcBef>
                  <a:spcPct val="50000"/>
                </a:spcBef>
              </a:pPr>
              <a:r>
                <a:rPr lang="en-US" altLang="zh-CN" b="1" i="1" dirty="0">
                  <a:solidFill>
                    <a:srgbClr val="FF0000"/>
                  </a:solidFill>
                  <a:latin typeface="Times New Roman" panose="02020603050405020304" pitchFamily="18" charset="0"/>
                </a:rPr>
                <a:t>u</a:t>
              </a:r>
              <a:r>
                <a:rPr lang="en-US" altLang="zh-CN" b="1" baseline="-25000" dirty="0">
                  <a:solidFill>
                    <a:srgbClr val="FF0000"/>
                  </a:solidFill>
                  <a:latin typeface="Times New Roman" panose="02020603050405020304" pitchFamily="18" charset="0"/>
                </a:rPr>
                <a:t>ab</a:t>
              </a:r>
              <a:r>
                <a:rPr lang="zh-CN" altLang="en-US" b="1" dirty="0">
                  <a:solidFill>
                    <a:srgbClr val="FF0000"/>
                  </a:solidFill>
                  <a:latin typeface="Times New Roman" panose="02020603050405020304" pitchFamily="18" charset="0"/>
                </a:rPr>
                <a:t>＝－</a:t>
              </a:r>
              <a:r>
                <a:rPr lang="en-US" altLang="zh-CN" b="1" dirty="0">
                  <a:solidFill>
                    <a:srgbClr val="FF0000"/>
                  </a:solidFill>
                  <a:latin typeface="Times New Roman" panose="02020603050405020304" pitchFamily="18" charset="0"/>
                </a:rPr>
                <a:t>10v</a:t>
              </a:r>
              <a:endParaRPr lang="en-US" altLang="zh-CN" b="1" dirty="0">
                <a:solidFill>
                  <a:srgbClr val="FF0000"/>
                </a:solidFill>
                <a:latin typeface="Times New Roman" panose="02020603050405020304" pitchFamily="18" charset="0"/>
              </a:endParaRP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0"/>
                                  </p:iterate>
                                  <p:childTnLst>
                                    <p:set>
                                      <p:cBhvr>
                                        <p:cTn id="6" dur="1" fill="hold">
                                          <p:stCondLst>
                                            <p:cond delay="0"/>
                                          </p:stCondLst>
                                        </p:cTn>
                                        <p:tgtEl>
                                          <p:spTgt spid="74754"/>
                                        </p:tgtEl>
                                        <p:attrNameLst>
                                          <p:attrName>style.visibility</p:attrName>
                                        </p:attrNameLst>
                                      </p:cBhvr>
                                      <p:to>
                                        <p:strVal val="visible"/>
                                      </p:to>
                                    </p:set>
                                    <p:animEffect transition="in" filter="wipe(left)">
                                      <p:cBhvr>
                                        <p:cTn id="7" dur="75"/>
                                        <p:tgtEl>
                                          <p:spTgt spid="7475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74755"/>
                                        </p:tgtEl>
                                        <p:attrNameLst>
                                          <p:attrName>style.visibility</p:attrName>
                                        </p:attrNameLst>
                                      </p:cBhvr>
                                      <p:to>
                                        <p:strVal val="visible"/>
                                      </p:to>
                                    </p:set>
                                    <p:anim calcmode="lin" valueType="num">
                                      <p:cBhvr additive="base">
                                        <p:cTn id="12" dur="500" fill="hold"/>
                                        <p:tgtEl>
                                          <p:spTgt spid="74755"/>
                                        </p:tgtEl>
                                        <p:attrNameLst>
                                          <p:attrName>ppt_x</p:attrName>
                                        </p:attrNameLst>
                                      </p:cBhvr>
                                      <p:tavLst>
                                        <p:tav tm="0">
                                          <p:val>
                                            <p:strVal val="0-#ppt_w/2"/>
                                          </p:val>
                                        </p:tav>
                                        <p:tav tm="100000">
                                          <p:val>
                                            <p:strVal val="#ppt_x"/>
                                          </p:val>
                                        </p:tav>
                                      </p:tavLst>
                                    </p:anim>
                                    <p:anim calcmode="lin" valueType="num">
                                      <p:cBhvr additive="base">
                                        <p:cTn id="13" dur="500" fill="hold"/>
                                        <p:tgtEl>
                                          <p:spTgt spid="7475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1162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0-#ppt_w/2"/>
                                          </p:val>
                                        </p:tav>
                                        <p:tav tm="100000">
                                          <p:val>
                                            <p:strVal val="#ppt_x"/>
                                          </p:val>
                                        </p:tav>
                                      </p:tavLst>
                                    </p:anim>
                                    <p:anim calcmode="lin" valueType="num">
                                      <p:cBhvr additive="base">
                                        <p:cTn id="27"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p:bldP spid="74755"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p:nvPr/>
        </p:nvSpPr>
        <p:spPr>
          <a:xfrm>
            <a:off x="252413" y="457200"/>
            <a:ext cx="1255712" cy="519113"/>
          </a:xfrm>
          <a:prstGeom prst="rect">
            <a:avLst/>
          </a:prstGeom>
          <a:noFill/>
          <a:ln w="9525">
            <a:noFill/>
          </a:ln>
        </p:spPr>
        <p:txBody>
          <a:bodyPr wrap="none" anchor="ctr" anchorCtr="0">
            <a:spAutoFit/>
          </a:bodyPr>
          <a:lstStyle/>
          <a:p>
            <a:pPr eaLnBrk="0" hangingPunct="0">
              <a:spcBef>
                <a:spcPct val="50000"/>
              </a:spcBef>
            </a:pPr>
            <a:r>
              <a:rPr lang="zh-CN" altLang="en-US" b="1" dirty="0">
                <a:latin typeface="Times New Roman" panose="02020603050405020304" pitchFamily="18" charset="0"/>
              </a:rPr>
              <a:t>思考题</a:t>
            </a:r>
            <a:endParaRPr lang="zh-CN" altLang="en-US" b="1" dirty="0">
              <a:latin typeface="Times New Roman" panose="02020603050405020304" pitchFamily="18" charset="0"/>
            </a:endParaRPr>
          </a:p>
        </p:txBody>
      </p:sp>
      <p:sp>
        <p:nvSpPr>
          <p:cNvPr id="112643" name="Rectangle 3"/>
          <p:cNvSpPr/>
          <p:nvPr/>
        </p:nvSpPr>
        <p:spPr>
          <a:xfrm>
            <a:off x="1828800" y="533400"/>
            <a:ext cx="6019800" cy="519113"/>
          </a:xfrm>
          <a:prstGeom prst="rect">
            <a:avLst/>
          </a:prstGeom>
          <a:noFill/>
          <a:ln w="9525">
            <a:noFill/>
          </a:ln>
        </p:spPr>
        <p:txBody>
          <a:bodyPr anchor="ctr" anchorCtr="0">
            <a:spAutoFit/>
          </a:bodyPr>
          <a:lstStyle/>
          <a:p>
            <a:pPr eaLnBrk="0" hangingPunct="0">
              <a:spcBef>
                <a:spcPct val="50000"/>
              </a:spcBef>
            </a:pPr>
            <a:r>
              <a:rPr lang="zh-CN" altLang="en-US" b="1" dirty="0">
                <a:latin typeface="Times New Roman" panose="02020603050405020304" pitchFamily="18" charset="0"/>
              </a:rPr>
              <a:t>求下列各电压</a:t>
            </a:r>
            <a:r>
              <a:rPr lang="en-US" altLang="zh-CN" b="1" i="1" dirty="0">
                <a:latin typeface="Times New Roman" panose="02020603050405020304" pitchFamily="18" charset="0"/>
              </a:rPr>
              <a:t>u</a:t>
            </a:r>
            <a:r>
              <a:rPr lang="en-US" altLang="zh-CN" b="1" baseline="-25000" dirty="0">
                <a:latin typeface="Times New Roman" panose="02020603050405020304" pitchFamily="18" charset="0"/>
              </a:rPr>
              <a:t>ab</a:t>
            </a:r>
            <a:r>
              <a:rPr lang="zh-CN" altLang="en-US" b="1" dirty="0">
                <a:latin typeface="Times New Roman" panose="02020603050405020304" pitchFamily="18" charset="0"/>
              </a:rPr>
              <a:t>与电流 </a:t>
            </a:r>
            <a:r>
              <a:rPr lang="en-US" altLang="zh-CN" b="1" i="1" dirty="0">
                <a:latin typeface="Times New Roman" panose="02020603050405020304" pitchFamily="18" charset="0"/>
              </a:rPr>
              <a:t>i</a:t>
            </a:r>
            <a:r>
              <a:rPr lang="en-US" altLang="zh-CN" b="1" dirty="0">
                <a:latin typeface="Times New Roman" panose="02020603050405020304" pitchFamily="18" charset="0"/>
              </a:rPr>
              <a:t> </a:t>
            </a:r>
            <a:r>
              <a:rPr lang="zh-CN" altLang="en-US" b="1" dirty="0">
                <a:latin typeface="Times New Roman" panose="02020603050405020304" pitchFamily="18" charset="0"/>
              </a:rPr>
              <a:t>的关系式。</a:t>
            </a:r>
            <a:endParaRPr lang="zh-CN" altLang="en-US" b="1" dirty="0">
              <a:latin typeface="Times New Roman" panose="02020603050405020304" pitchFamily="18" charset="0"/>
            </a:endParaRPr>
          </a:p>
        </p:txBody>
      </p:sp>
      <p:grpSp>
        <p:nvGrpSpPr>
          <p:cNvPr id="6" name="Group 20"/>
          <p:cNvGrpSpPr/>
          <p:nvPr/>
        </p:nvGrpSpPr>
        <p:grpSpPr>
          <a:xfrm>
            <a:off x="5257800" y="1600200"/>
            <a:ext cx="1989138" cy="4633913"/>
            <a:chOff x="0" y="0"/>
            <a:chExt cx="1253" cy="2919"/>
          </a:xfrm>
        </p:grpSpPr>
        <p:sp>
          <p:nvSpPr>
            <p:cNvPr id="112649" name="Rectangle 21"/>
            <p:cNvSpPr/>
            <p:nvPr/>
          </p:nvSpPr>
          <p:spPr>
            <a:xfrm>
              <a:off x="22" y="0"/>
              <a:ext cx="1178" cy="327"/>
            </a:xfrm>
            <a:prstGeom prst="rect">
              <a:avLst/>
            </a:prstGeom>
            <a:noFill/>
            <a:ln w="9525">
              <a:noFill/>
            </a:ln>
          </p:spPr>
          <p:txBody>
            <a:bodyPr wrap="none">
              <a:spAutoFit/>
            </a:bodyPr>
            <a:lstStyle/>
            <a:p>
              <a:pPr eaLnBrk="0" hangingPunct="0">
                <a:spcBef>
                  <a:spcPct val="50000"/>
                </a:spcBef>
              </a:pPr>
              <a:r>
                <a:rPr lang="en-US" altLang="zh-CN" b="1" i="1" dirty="0">
                  <a:solidFill>
                    <a:srgbClr val="FF0000"/>
                  </a:solidFill>
                  <a:latin typeface="Times New Roman" panose="02020603050405020304" pitchFamily="18" charset="0"/>
                </a:rPr>
                <a:t>u</a:t>
              </a:r>
              <a:r>
                <a:rPr lang="en-US" altLang="zh-CN" b="1" i="1" baseline="-25000" dirty="0">
                  <a:solidFill>
                    <a:srgbClr val="FF0000"/>
                  </a:solidFill>
                  <a:latin typeface="Times New Roman" panose="02020603050405020304" pitchFamily="18" charset="0"/>
                </a:rPr>
                <a:t>ab</a:t>
              </a:r>
              <a:r>
                <a:rPr lang="zh-CN" altLang="en-US" b="1" dirty="0">
                  <a:solidFill>
                    <a:srgbClr val="FF0000"/>
                  </a:solidFill>
                  <a:latin typeface="Times New Roman" panose="02020603050405020304" pitchFamily="18" charset="0"/>
                </a:rPr>
                <a:t>＝</a:t>
              </a:r>
              <a:r>
                <a:rPr lang="en-US" altLang="zh-CN" b="1" i="1" dirty="0">
                  <a:solidFill>
                    <a:srgbClr val="FF0000"/>
                  </a:solidFill>
                  <a:latin typeface="Times New Roman" panose="02020603050405020304" pitchFamily="18" charset="0"/>
                </a:rPr>
                <a:t>Ri+U</a:t>
              </a:r>
              <a:r>
                <a:rPr lang="en-US" altLang="zh-CN" b="1" i="1" baseline="-25000" dirty="0">
                  <a:solidFill>
                    <a:srgbClr val="FF0000"/>
                  </a:solidFill>
                  <a:latin typeface="Times New Roman" panose="02020603050405020304" pitchFamily="18" charset="0"/>
                </a:rPr>
                <a:t>s</a:t>
              </a:r>
              <a:endParaRPr lang="en-US" altLang="zh-CN" b="1" i="1" baseline="-25000" dirty="0">
                <a:solidFill>
                  <a:srgbClr val="FF0000"/>
                </a:solidFill>
                <a:latin typeface="Times New Roman" panose="02020603050405020304" pitchFamily="18" charset="0"/>
              </a:endParaRPr>
            </a:p>
          </p:txBody>
        </p:sp>
        <p:sp>
          <p:nvSpPr>
            <p:cNvPr id="112650" name="Rectangle 22"/>
            <p:cNvSpPr/>
            <p:nvPr/>
          </p:nvSpPr>
          <p:spPr>
            <a:xfrm>
              <a:off x="0" y="816"/>
              <a:ext cx="1253" cy="327"/>
            </a:xfrm>
            <a:prstGeom prst="rect">
              <a:avLst/>
            </a:prstGeom>
            <a:noFill/>
            <a:ln w="9525">
              <a:noFill/>
            </a:ln>
          </p:spPr>
          <p:txBody>
            <a:bodyPr wrap="none">
              <a:spAutoFit/>
            </a:bodyPr>
            <a:lstStyle/>
            <a:p>
              <a:pPr eaLnBrk="0" hangingPunct="0">
                <a:spcBef>
                  <a:spcPct val="50000"/>
                </a:spcBef>
              </a:pPr>
              <a:r>
                <a:rPr lang="en-US" altLang="zh-CN" b="1" i="1" dirty="0">
                  <a:solidFill>
                    <a:srgbClr val="FF0000"/>
                  </a:solidFill>
                  <a:latin typeface="Times New Roman" panose="02020603050405020304" pitchFamily="18" charset="0"/>
                </a:rPr>
                <a:t>u</a:t>
              </a:r>
              <a:r>
                <a:rPr lang="en-US" altLang="zh-CN" b="1" i="1" baseline="-25000" dirty="0">
                  <a:solidFill>
                    <a:srgbClr val="FF0000"/>
                  </a:solidFill>
                  <a:latin typeface="Times New Roman" panose="02020603050405020304" pitchFamily="18" charset="0"/>
                </a:rPr>
                <a:t>ab</a:t>
              </a:r>
              <a:r>
                <a:rPr lang="zh-CN" altLang="en-US" b="1" dirty="0">
                  <a:solidFill>
                    <a:srgbClr val="FF0000"/>
                  </a:solidFill>
                  <a:latin typeface="Times New Roman" panose="02020603050405020304" pitchFamily="18" charset="0"/>
                </a:rPr>
                <a:t>＝</a:t>
              </a:r>
              <a:r>
                <a:rPr lang="en-US" altLang="zh-CN" b="1" dirty="0">
                  <a:solidFill>
                    <a:srgbClr val="FF0000"/>
                  </a:solidFill>
                  <a:latin typeface="Times New Roman" panose="02020603050405020304" pitchFamily="18" charset="0"/>
                </a:rPr>
                <a:t>-</a:t>
              </a:r>
              <a:r>
                <a:rPr lang="en-US" altLang="zh-CN" b="1" i="1" dirty="0">
                  <a:solidFill>
                    <a:srgbClr val="FF0000"/>
                  </a:solidFill>
                  <a:latin typeface="Times New Roman" panose="02020603050405020304" pitchFamily="18" charset="0"/>
                </a:rPr>
                <a:t>Ri+U</a:t>
              </a:r>
              <a:r>
                <a:rPr lang="en-US" altLang="zh-CN" b="1" i="1" baseline="-25000" dirty="0">
                  <a:solidFill>
                    <a:srgbClr val="FF0000"/>
                  </a:solidFill>
                  <a:latin typeface="Times New Roman" panose="02020603050405020304" pitchFamily="18" charset="0"/>
                </a:rPr>
                <a:t>s</a:t>
              </a:r>
              <a:endParaRPr lang="en-US" altLang="zh-CN" b="1" i="1" baseline="-25000" dirty="0">
                <a:solidFill>
                  <a:srgbClr val="FF0000"/>
                </a:solidFill>
                <a:latin typeface="Times New Roman" panose="02020603050405020304" pitchFamily="18" charset="0"/>
              </a:endParaRPr>
            </a:p>
          </p:txBody>
        </p:sp>
        <p:sp>
          <p:nvSpPr>
            <p:cNvPr id="112651" name="Rectangle 23"/>
            <p:cNvSpPr/>
            <p:nvPr/>
          </p:nvSpPr>
          <p:spPr>
            <a:xfrm>
              <a:off x="48" y="1728"/>
              <a:ext cx="1125" cy="327"/>
            </a:xfrm>
            <a:prstGeom prst="rect">
              <a:avLst/>
            </a:prstGeom>
            <a:noFill/>
            <a:ln w="9525">
              <a:noFill/>
            </a:ln>
          </p:spPr>
          <p:txBody>
            <a:bodyPr wrap="none">
              <a:spAutoFit/>
            </a:bodyPr>
            <a:lstStyle/>
            <a:p>
              <a:pPr eaLnBrk="0" hangingPunct="0">
                <a:spcBef>
                  <a:spcPct val="50000"/>
                </a:spcBef>
              </a:pPr>
              <a:r>
                <a:rPr lang="en-US" altLang="zh-CN" b="1" i="1" dirty="0">
                  <a:solidFill>
                    <a:srgbClr val="FF0000"/>
                  </a:solidFill>
                  <a:latin typeface="Times New Roman" panose="02020603050405020304" pitchFamily="18" charset="0"/>
                </a:rPr>
                <a:t>u</a:t>
              </a:r>
              <a:r>
                <a:rPr lang="en-US" altLang="zh-CN" b="1" i="1" baseline="-25000" dirty="0">
                  <a:solidFill>
                    <a:srgbClr val="FF0000"/>
                  </a:solidFill>
                  <a:latin typeface="Times New Roman" panose="02020603050405020304" pitchFamily="18" charset="0"/>
                </a:rPr>
                <a:t>ab</a:t>
              </a:r>
              <a:r>
                <a:rPr lang="zh-CN" altLang="en-US" b="1" dirty="0">
                  <a:solidFill>
                    <a:srgbClr val="FF0000"/>
                  </a:solidFill>
                  <a:latin typeface="Times New Roman" panose="02020603050405020304" pitchFamily="18" charset="0"/>
                </a:rPr>
                <a:t>＝</a:t>
              </a:r>
              <a:r>
                <a:rPr lang="en-US" altLang="zh-CN" b="1" i="1" dirty="0">
                  <a:solidFill>
                    <a:srgbClr val="FF0000"/>
                  </a:solidFill>
                  <a:latin typeface="Times New Roman" panose="02020603050405020304" pitchFamily="18" charset="0"/>
                </a:rPr>
                <a:t>Ri-U</a:t>
              </a:r>
              <a:r>
                <a:rPr lang="en-US" altLang="zh-CN" b="1" i="1" baseline="-25000" dirty="0">
                  <a:solidFill>
                    <a:srgbClr val="FF0000"/>
                  </a:solidFill>
                  <a:latin typeface="Times New Roman" panose="02020603050405020304" pitchFamily="18" charset="0"/>
                </a:rPr>
                <a:t>s</a:t>
              </a:r>
              <a:endParaRPr lang="en-US" altLang="zh-CN" b="1" i="1" baseline="-25000" dirty="0">
                <a:solidFill>
                  <a:srgbClr val="FF0000"/>
                </a:solidFill>
                <a:latin typeface="Times New Roman" panose="02020603050405020304" pitchFamily="18" charset="0"/>
              </a:endParaRPr>
            </a:p>
          </p:txBody>
        </p:sp>
        <p:sp>
          <p:nvSpPr>
            <p:cNvPr id="112652" name="Rectangle 24"/>
            <p:cNvSpPr/>
            <p:nvPr/>
          </p:nvSpPr>
          <p:spPr>
            <a:xfrm>
              <a:off x="0" y="2592"/>
              <a:ext cx="1200" cy="327"/>
            </a:xfrm>
            <a:prstGeom prst="rect">
              <a:avLst/>
            </a:prstGeom>
            <a:noFill/>
            <a:ln w="9525">
              <a:noFill/>
            </a:ln>
          </p:spPr>
          <p:txBody>
            <a:bodyPr wrap="none">
              <a:spAutoFit/>
            </a:bodyPr>
            <a:lstStyle/>
            <a:p>
              <a:pPr eaLnBrk="0" hangingPunct="0">
                <a:spcBef>
                  <a:spcPct val="50000"/>
                </a:spcBef>
              </a:pPr>
              <a:r>
                <a:rPr lang="en-US" altLang="zh-CN" b="1" i="1" dirty="0">
                  <a:solidFill>
                    <a:srgbClr val="FF0000"/>
                  </a:solidFill>
                  <a:latin typeface="Times New Roman" panose="02020603050405020304" pitchFamily="18" charset="0"/>
                </a:rPr>
                <a:t>u</a:t>
              </a:r>
              <a:r>
                <a:rPr lang="en-US" altLang="zh-CN" b="1" i="1" baseline="-25000" dirty="0">
                  <a:solidFill>
                    <a:srgbClr val="FF0000"/>
                  </a:solidFill>
                  <a:latin typeface="Times New Roman" panose="02020603050405020304" pitchFamily="18" charset="0"/>
                </a:rPr>
                <a:t>ab</a:t>
              </a:r>
              <a:r>
                <a:rPr lang="zh-CN" altLang="en-US" b="1" dirty="0">
                  <a:solidFill>
                    <a:srgbClr val="FF0000"/>
                  </a:solidFill>
                  <a:latin typeface="Times New Roman" panose="02020603050405020304" pitchFamily="18" charset="0"/>
                </a:rPr>
                <a:t>＝</a:t>
              </a:r>
              <a:r>
                <a:rPr lang="en-US" altLang="zh-CN" b="1" dirty="0">
                  <a:solidFill>
                    <a:srgbClr val="FF0000"/>
                  </a:solidFill>
                  <a:latin typeface="Times New Roman" panose="02020603050405020304" pitchFamily="18" charset="0"/>
                </a:rPr>
                <a:t>-</a:t>
              </a:r>
              <a:r>
                <a:rPr lang="en-US" altLang="zh-CN" b="1" i="1" dirty="0">
                  <a:solidFill>
                    <a:srgbClr val="FF0000"/>
                  </a:solidFill>
                  <a:latin typeface="Times New Roman" panose="02020603050405020304" pitchFamily="18" charset="0"/>
                </a:rPr>
                <a:t>Ri-U</a:t>
              </a:r>
              <a:r>
                <a:rPr lang="en-US" altLang="zh-CN" b="1" i="1" baseline="-25000" dirty="0">
                  <a:solidFill>
                    <a:srgbClr val="FF0000"/>
                  </a:solidFill>
                  <a:latin typeface="Times New Roman" panose="02020603050405020304" pitchFamily="18" charset="0"/>
                </a:rPr>
                <a:t>s</a:t>
              </a:r>
              <a:endParaRPr lang="en-US" altLang="zh-CN" b="1" i="1" baseline="-25000" dirty="0">
                <a:solidFill>
                  <a:srgbClr val="FF0000"/>
                </a:solidFill>
                <a:latin typeface="Times New Roman" panose="02020603050405020304" pitchFamily="18" charset="0"/>
              </a:endParaRPr>
            </a:p>
          </p:txBody>
        </p:sp>
      </p:grpSp>
      <p:pic>
        <p:nvPicPr>
          <p:cNvPr id="3" name="图片 2"/>
          <p:cNvPicPr>
            <a:picLocks noChangeAspect="1"/>
          </p:cNvPicPr>
          <p:nvPr/>
        </p:nvPicPr>
        <p:blipFill>
          <a:blip r:embed="rId1"/>
          <a:stretch>
            <a:fillRect/>
          </a:stretch>
        </p:blipFill>
        <p:spPr>
          <a:xfrm>
            <a:off x="-34452" y="1212701"/>
            <a:ext cx="4571135" cy="5188099"/>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p:nvPr/>
        </p:nvSpPr>
        <p:spPr>
          <a:xfrm>
            <a:off x="530225" y="838200"/>
            <a:ext cx="1409700" cy="457200"/>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练习题：</a:t>
            </a:r>
            <a:endParaRPr lang="zh-CN" altLang="en-US" sz="2400" b="1" dirty="0">
              <a:latin typeface="Times New Roman" panose="02020603050405020304" pitchFamily="18" charset="0"/>
            </a:endParaRPr>
          </a:p>
        </p:txBody>
      </p:sp>
      <p:sp>
        <p:nvSpPr>
          <p:cNvPr id="113667" name="Rectangle 3"/>
          <p:cNvSpPr/>
          <p:nvPr/>
        </p:nvSpPr>
        <p:spPr>
          <a:xfrm>
            <a:off x="838200" y="1524000"/>
            <a:ext cx="4167188" cy="457200"/>
          </a:xfrm>
          <a:prstGeom prst="rect">
            <a:avLst/>
          </a:prstGeom>
          <a:noFill/>
          <a:ln w="9525">
            <a:noFill/>
          </a:ln>
        </p:spPr>
        <p:txBody>
          <a:bodyPr wrap="none" anchor="ctr" anchorCtr="0">
            <a:spAutoFit/>
          </a:bodyPr>
          <a:lstStyle/>
          <a:p>
            <a:pPr eaLnBrk="0" hangingPunct="0">
              <a:spcBef>
                <a:spcPct val="50000"/>
              </a:spcBef>
            </a:pPr>
            <a:r>
              <a:rPr lang="zh-CN" altLang="en-US" sz="2400" b="1" dirty="0">
                <a:latin typeface="Times New Roman" panose="02020603050405020304" pitchFamily="18" charset="0"/>
              </a:rPr>
              <a:t>电路如图，求各元件的功率。</a:t>
            </a:r>
            <a:endParaRPr lang="zh-CN" altLang="en-US" sz="2400" b="1" dirty="0">
              <a:latin typeface="Times New Roman" panose="02020603050405020304" pitchFamily="18" charset="0"/>
            </a:endParaRPr>
          </a:p>
        </p:txBody>
      </p:sp>
      <p:pic>
        <p:nvPicPr>
          <p:cNvPr id="3" name="图片 2"/>
          <p:cNvPicPr>
            <a:picLocks noChangeAspect="1"/>
          </p:cNvPicPr>
          <p:nvPr/>
        </p:nvPicPr>
        <p:blipFill>
          <a:blip r:embed="rId1"/>
          <a:stretch>
            <a:fillRect/>
          </a:stretch>
        </p:blipFill>
        <p:spPr>
          <a:xfrm>
            <a:off x="4634205" y="2348880"/>
            <a:ext cx="4494021" cy="2376264"/>
          </a:xfrm>
          <a:prstGeom prst="rect">
            <a:avLst/>
          </a:prstGeom>
        </p:spPr>
      </p:pic>
      <p:pic>
        <p:nvPicPr>
          <p:cNvPr id="2" name="图片 1"/>
          <p:cNvPicPr>
            <a:picLocks noChangeAspect="1"/>
          </p:cNvPicPr>
          <p:nvPr/>
        </p:nvPicPr>
        <p:blipFill>
          <a:blip r:embed="rId2"/>
          <a:stretch>
            <a:fillRect/>
          </a:stretch>
        </p:blipFill>
        <p:spPr>
          <a:xfrm>
            <a:off x="107504" y="2207301"/>
            <a:ext cx="4689459" cy="3314008"/>
          </a:xfrm>
          <a:prstGeom prst="rect">
            <a:avLst/>
          </a:prstGeom>
        </p:spPr>
      </p:pic>
    </p:spTree>
  </p:cSld>
  <p:clrMapOvr>
    <a:masterClrMapping/>
  </p:clrMapOvr>
  <p:transition>
    <p:random/>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矩形 22529"/>
          <p:cNvSpPr/>
          <p:nvPr/>
        </p:nvSpPr>
        <p:spPr>
          <a:xfrm>
            <a:off x="192088" y="386449"/>
            <a:ext cx="8705850" cy="659028"/>
          </a:xfrm>
          <a:prstGeom prst="rect">
            <a:avLst/>
          </a:prstGeom>
          <a:noFill/>
          <a:ln w="9525">
            <a:noFill/>
          </a:ln>
        </p:spPr>
        <p:txBody>
          <a:bodyPr lIns="90000" tIns="46800" rIns="90000" bIns="46800" anchor="ctr" anchorCtr="0">
            <a:spAutoFit/>
          </a:bodyPr>
          <a:lstStyle/>
          <a:p>
            <a:pPr>
              <a:lnSpc>
                <a:spcPct val="150000"/>
              </a:lnSpc>
            </a:pPr>
            <a:r>
              <a:rPr lang="zh-CN" altLang="en-US" b="1" dirty="0">
                <a:latin typeface="Times New Roman" panose="02020603050405020304" pitchFamily="18" charset="0"/>
              </a:rPr>
              <a:t>例 ：求各支路电流</a:t>
            </a:r>
            <a:r>
              <a:rPr lang="zh-CN" altLang="en-US" b="1" i="1" dirty="0">
                <a:latin typeface="Times New Roman" panose="02020603050405020304" pitchFamily="18" charset="0"/>
              </a:rPr>
              <a:t>i</a:t>
            </a:r>
            <a:r>
              <a:rPr lang="zh-CN" altLang="en-US" b="1" baseline="-25000" dirty="0">
                <a:latin typeface="Times New Roman" panose="02020603050405020304" pitchFamily="18" charset="0"/>
              </a:rPr>
              <a:t>1</a:t>
            </a:r>
            <a:r>
              <a:rPr lang="zh-CN" altLang="en-US" b="1" dirty="0">
                <a:latin typeface="Times New Roman" panose="02020603050405020304" pitchFamily="18" charset="0"/>
              </a:rPr>
              <a:t>、</a:t>
            </a:r>
            <a:r>
              <a:rPr lang="zh-CN" altLang="en-US" b="1" i="1" dirty="0">
                <a:latin typeface="Times New Roman" panose="02020603050405020304" pitchFamily="18" charset="0"/>
              </a:rPr>
              <a:t>i</a:t>
            </a:r>
            <a:r>
              <a:rPr lang="zh-CN" altLang="en-US" b="1" baseline="-25000" dirty="0">
                <a:latin typeface="Times New Roman" panose="02020603050405020304" pitchFamily="18" charset="0"/>
              </a:rPr>
              <a:t>2</a:t>
            </a:r>
            <a:r>
              <a:rPr lang="zh-CN" altLang="en-US" b="1" dirty="0">
                <a:latin typeface="Times New Roman" panose="02020603050405020304" pitchFamily="18" charset="0"/>
              </a:rPr>
              <a:t>、</a:t>
            </a:r>
            <a:r>
              <a:rPr lang="zh-CN" altLang="en-US" b="1" i="1" dirty="0">
                <a:latin typeface="Times New Roman" panose="02020603050405020304" pitchFamily="18" charset="0"/>
              </a:rPr>
              <a:t>i</a:t>
            </a:r>
            <a:r>
              <a:rPr lang="zh-CN" altLang="en-US" b="1" baseline="-25000" dirty="0">
                <a:latin typeface="Times New Roman" panose="02020603050405020304" pitchFamily="18" charset="0"/>
              </a:rPr>
              <a:t>3</a:t>
            </a:r>
            <a:r>
              <a:rPr lang="zh-CN" altLang="en-US" b="1" dirty="0">
                <a:latin typeface="Times New Roman" panose="02020603050405020304" pitchFamily="18" charset="0"/>
              </a:rPr>
              <a:t>及电压</a:t>
            </a:r>
            <a:r>
              <a:rPr lang="zh-CN" altLang="en-US" b="1" i="1" dirty="0">
                <a:latin typeface="Times New Roman" panose="02020603050405020304" pitchFamily="18" charset="0"/>
              </a:rPr>
              <a:t>u</a:t>
            </a:r>
            <a:r>
              <a:rPr lang="zh-CN" altLang="en-US" b="1" dirty="0">
                <a:latin typeface="Times New Roman" panose="02020603050405020304" pitchFamily="18" charset="0"/>
              </a:rPr>
              <a:t>和两电压源的功率。</a:t>
            </a:r>
            <a:endParaRPr lang="zh-CN" altLang="en-US" b="1" dirty="0">
              <a:latin typeface="Times New Roman" panose="02020603050405020304" pitchFamily="18" charset="0"/>
            </a:endParaRPr>
          </a:p>
        </p:txBody>
      </p:sp>
      <p:sp>
        <p:nvSpPr>
          <p:cNvPr id="114691" name="矩形 22530"/>
          <p:cNvSpPr/>
          <p:nvPr/>
        </p:nvSpPr>
        <p:spPr>
          <a:xfrm>
            <a:off x="0" y="2622550"/>
            <a:ext cx="9144000" cy="0"/>
          </a:xfrm>
          <a:prstGeom prst="rect">
            <a:avLst/>
          </a:prstGeom>
          <a:noFill/>
          <a:ln w="9525">
            <a:noFill/>
          </a:ln>
        </p:spPr>
        <p:txBody>
          <a:bodyPr/>
          <a:lstStyle/>
          <a:p>
            <a:endParaRPr lang="zh-CN" altLang="en-US" dirty="0">
              <a:latin typeface="Arial" panose="020B0604020202020204" pitchFamily="34" charset="0"/>
            </a:endParaRPr>
          </a:p>
        </p:txBody>
      </p:sp>
      <p:sp>
        <p:nvSpPr>
          <p:cNvPr id="114694" name="矩形 22533"/>
          <p:cNvSpPr/>
          <p:nvPr/>
        </p:nvSpPr>
        <p:spPr>
          <a:xfrm>
            <a:off x="0" y="3333750"/>
            <a:ext cx="9144000" cy="0"/>
          </a:xfrm>
          <a:prstGeom prst="rect">
            <a:avLst/>
          </a:prstGeom>
          <a:noFill/>
          <a:ln w="9525">
            <a:noFill/>
          </a:ln>
        </p:spPr>
        <p:txBody>
          <a:bodyPr/>
          <a:lstStyle/>
          <a:p>
            <a:endParaRPr lang="zh-CN" altLang="en-US" dirty="0">
              <a:latin typeface="Arial" panose="020B0604020202020204" pitchFamily="34" charset="0"/>
            </a:endParaRPr>
          </a:p>
        </p:txBody>
      </p:sp>
      <p:sp>
        <p:nvSpPr>
          <p:cNvPr id="114700" name="灯片编号占位符 1"/>
          <p:cNvSpPr txBox="1">
            <a:spLocks noGrp="1"/>
          </p:cNvSpPr>
          <p:nvPr>
            <p:ph type="sldNum" sz="quarter"/>
          </p:nvPr>
        </p:nvSpPr>
        <p:spPr>
          <a:xfrm>
            <a:off x="6553200" y="6248400"/>
            <a:ext cx="1905000" cy="45720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sym typeface="Symbol" panose="05050102010706020507" pitchFamily="18" charset="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5pPr>
          </a:lstStyle>
          <a:p>
            <a:pPr lvl="0" eaLnBrk="1" hangingPunct="1">
              <a:buFontTx/>
            </a:pPr>
            <a:fld id="{9A0DB2DC-4C9A-4742-B13C-FB6460FD3503}" type="slidenum">
              <a:rPr lang="zh-CN" altLang="en-US" sz="1400" dirty="0">
                <a:solidFill>
                  <a:schemeClr val="tx1"/>
                </a:solidFill>
              </a:rPr>
            </a:fld>
            <a:endParaRPr lang="zh-CN" altLang="en-US" sz="1400" dirty="0">
              <a:solidFill>
                <a:schemeClr val="tx1"/>
              </a:solidFill>
            </a:endParaRPr>
          </a:p>
        </p:txBody>
      </p:sp>
      <p:pic>
        <p:nvPicPr>
          <p:cNvPr id="3" name="图片 2"/>
          <p:cNvPicPr>
            <a:picLocks noChangeAspect="1"/>
          </p:cNvPicPr>
          <p:nvPr/>
        </p:nvPicPr>
        <p:blipFill>
          <a:blip r:embed="rId1"/>
          <a:stretch>
            <a:fillRect/>
          </a:stretch>
        </p:blipFill>
        <p:spPr>
          <a:xfrm>
            <a:off x="0" y="1395891"/>
            <a:ext cx="4411962" cy="2892490"/>
          </a:xfrm>
          <a:prstGeom prst="rect">
            <a:avLst/>
          </a:prstGeom>
        </p:spPr>
      </p:pic>
      <p:pic>
        <p:nvPicPr>
          <p:cNvPr id="4" name="图片 3"/>
          <p:cNvPicPr>
            <a:picLocks noChangeAspect="1"/>
          </p:cNvPicPr>
          <p:nvPr/>
        </p:nvPicPr>
        <p:blipFill>
          <a:blip r:embed="rId2"/>
          <a:stretch>
            <a:fillRect/>
          </a:stretch>
        </p:blipFill>
        <p:spPr>
          <a:xfrm>
            <a:off x="4556952" y="1437697"/>
            <a:ext cx="3849503" cy="3431457"/>
          </a:xfrm>
          <a:prstGeom prst="rect">
            <a:avLst/>
          </a:prstGeom>
        </p:spPr>
      </p:pic>
      <p:pic>
        <p:nvPicPr>
          <p:cNvPr id="6" name="图片 5"/>
          <p:cNvPicPr>
            <a:picLocks noChangeAspect="1"/>
          </p:cNvPicPr>
          <p:nvPr/>
        </p:nvPicPr>
        <p:blipFill>
          <a:blip r:embed="rId3"/>
          <a:stretch>
            <a:fillRect/>
          </a:stretch>
        </p:blipFill>
        <p:spPr>
          <a:xfrm>
            <a:off x="755576" y="5353849"/>
            <a:ext cx="7018628" cy="548688"/>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6" name="矩形 23555"/>
          <p:cNvSpPr/>
          <p:nvPr/>
        </p:nvSpPr>
        <p:spPr>
          <a:xfrm>
            <a:off x="0" y="3333750"/>
            <a:ext cx="9144000" cy="0"/>
          </a:xfrm>
          <a:prstGeom prst="rect">
            <a:avLst/>
          </a:prstGeom>
          <a:noFill/>
          <a:ln w="9525">
            <a:noFill/>
          </a:ln>
        </p:spPr>
        <p:txBody>
          <a:bodyPr/>
          <a:lstStyle/>
          <a:p>
            <a:endParaRPr lang="zh-CN" altLang="en-US" dirty="0">
              <a:latin typeface="Arial" panose="020B0604020202020204" pitchFamily="34" charset="0"/>
            </a:endParaRPr>
          </a:p>
        </p:txBody>
      </p:sp>
      <p:sp>
        <p:nvSpPr>
          <p:cNvPr id="115719" name="矩形 23558"/>
          <p:cNvSpPr/>
          <p:nvPr/>
        </p:nvSpPr>
        <p:spPr>
          <a:xfrm>
            <a:off x="0" y="3333750"/>
            <a:ext cx="9144000" cy="0"/>
          </a:xfrm>
          <a:prstGeom prst="rect">
            <a:avLst/>
          </a:prstGeom>
          <a:noFill/>
          <a:ln w="9525">
            <a:noFill/>
          </a:ln>
        </p:spPr>
        <p:txBody>
          <a:bodyPr/>
          <a:lstStyle/>
          <a:p>
            <a:endParaRPr lang="zh-CN" altLang="en-US" dirty="0">
              <a:latin typeface="Arial" panose="020B0604020202020204" pitchFamily="34" charset="0"/>
            </a:endParaRPr>
          </a:p>
        </p:txBody>
      </p:sp>
      <p:sp>
        <p:nvSpPr>
          <p:cNvPr id="115723" name="矩形 23562"/>
          <p:cNvSpPr/>
          <p:nvPr/>
        </p:nvSpPr>
        <p:spPr>
          <a:xfrm>
            <a:off x="0" y="3333750"/>
            <a:ext cx="9144000" cy="0"/>
          </a:xfrm>
          <a:prstGeom prst="rect">
            <a:avLst/>
          </a:prstGeom>
          <a:noFill/>
          <a:ln w="9525">
            <a:noFill/>
          </a:ln>
        </p:spPr>
        <p:txBody>
          <a:bodyPr/>
          <a:lstStyle/>
          <a:p>
            <a:endParaRPr lang="zh-CN" altLang="en-US" dirty="0">
              <a:latin typeface="Arial" panose="020B0604020202020204" pitchFamily="34" charset="0"/>
            </a:endParaRPr>
          </a:p>
        </p:txBody>
      </p:sp>
      <p:sp>
        <p:nvSpPr>
          <p:cNvPr id="115726" name="灯片编号占位符 1"/>
          <p:cNvSpPr txBox="1">
            <a:spLocks noGrp="1"/>
          </p:cNvSpPr>
          <p:nvPr>
            <p:ph type="sldNum" sz="quarter"/>
          </p:nvPr>
        </p:nvSpPr>
        <p:spPr>
          <a:xfrm>
            <a:off x="6553200" y="6248400"/>
            <a:ext cx="1905000" cy="457200"/>
          </a:xfrm>
          <a:prstGeom prst="rect">
            <a:avLst/>
          </a:prstGeom>
          <a:noFill/>
          <a:ln w="9525">
            <a:noFill/>
          </a:ln>
        </p:spPr>
        <p:txBody>
          <a:bodyPr/>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sym typeface="Symbol" panose="05050102010706020507" pitchFamily="18" charset="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2800" b="0" i="0" u="none" kern="1200" baseline="0">
                <a:solidFill>
                  <a:schemeClr val="tx2"/>
                </a:solidFill>
                <a:latin typeface="Arial" panose="020B0604020202020204" pitchFamily="34" charset="0"/>
                <a:ea typeface="宋体" panose="02010600030101010101" pitchFamily="2" charset="-122"/>
                <a:cs typeface="+mn-cs"/>
                <a:sym typeface="Symbol" panose="05050102010706020507" pitchFamily="18" charset="2"/>
              </a:defRPr>
            </a:lvl5pPr>
          </a:lstStyle>
          <a:p>
            <a:pPr lvl="0" eaLnBrk="1" hangingPunct="1">
              <a:buFontTx/>
            </a:pPr>
            <a:fld id="{9A0DB2DC-4C9A-4742-B13C-FB6460FD3503}" type="slidenum">
              <a:rPr lang="zh-CN" altLang="en-US" sz="1400" dirty="0">
                <a:solidFill>
                  <a:schemeClr val="tx1"/>
                </a:solidFill>
              </a:rPr>
            </a:fld>
            <a:endParaRPr lang="zh-CN" altLang="en-US" sz="1400" dirty="0">
              <a:solidFill>
                <a:schemeClr val="tx1"/>
              </a:solidFill>
            </a:endParaRPr>
          </a:p>
        </p:txBody>
      </p:sp>
      <p:pic>
        <p:nvPicPr>
          <p:cNvPr id="3" name="图片 2"/>
          <p:cNvPicPr>
            <a:picLocks noChangeAspect="1"/>
          </p:cNvPicPr>
          <p:nvPr/>
        </p:nvPicPr>
        <p:blipFill>
          <a:blip r:embed="rId1"/>
          <a:stretch>
            <a:fillRect/>
          </a:stretch>
        </p:blipFill>
        <p:spPr>
          <a:xfrm>
            <a:off x="489266" y="336067"/>
            <a:ext cx="4444077" cy="2913545"/>
          </a:xfrm>
          <a:prstGeom prst="rect">
            <a:avLst/>
          </a:prstGeom>
        </p:spPr>
      </p:pic>
      <p:pic>
        <p:nvPicPr>
          <p:cNvPr id="4" name="图片 3"/>
          <p:cNvPicPr>
            <a:picLocks noChangeAspect="1"/>
          </p:cNvPicPr>
          <p:nvPr/>
        </p:nvPicPr>
        <p:blipFill>
          <a:blip r:embed="rId2"/>
          <a:stretch>
            <a:fillRect/>
          </a:stretch>
        </p:blipFill>
        <p:spPr>
          <a:xfrm>
            <a:off x="5940152" y="439453"/>
            <a:ext cx="1958510" cy="2027096"/>
          </a:xfrm>
          <a:prstGeom prst="rect">
            <a:avLst/>
          </a:prstGeom>
        </p:spPr>
      </p:pic>
      <p:pic>
        <p:nvPicPr>
          <p:cNvPr id="6" name="图片 5"/>
          <p:cNvPicPr>
            <a:picLocks noChangeAspect="1"/>
          </p:cNvPicPr>
          <p:nvPr/>
        </p:nvPicPr>
        <p:blipFill>
          <a:blip r:embed="rId3"/>
          <a:stretch>
            <a:fillRect/>
          </a:stretch>
        </p:blipFill>
        <p:spPr>
          <a:xfrm>
            <a:off x="251520" y="3660082"/>
            <a:ext cx="8640960" cy="2936797"/>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p:nvPr/>
        </p:nvSpPr>
        <p:spPr>
          <a:xfrm>
            <a:off x="539750" y="258297"/>
            <a:ext cx="6833922" cy="523220"/>
          </a:xfrm>
          <a:prstGeom prst="rect">
            <a:avLst/>
          </a:prstGeom>
          <a:noFill/>
          <a:ln w="9525">
            <a:noFill/>
          </a:ln>
        </p:spPr>
        <p:txBody>
          <a:bodyPr wrap="none" anchor="ctr" anchorCtr="0">
            <a:spAutoFit/>
          </a:bodyPr>
          <a:lstStyle/>
          <a:p>
            <a:r>
              <a:rPr lang="zh-CN" altLang="en-US" b="1" dirty="0">
                <a:solidFill>
                  <a:schemeClr val="tx1"/>
                </a:solidFill>
                <a:latin typeface="宋体" panose="02010600030101010101" pitchFamily="2" charset="-122"/>
              </a:rPr>
              <a:t>例：求</a:t>
            </a:r>
            <a:r>
              <a:rPr lang="en-US" altLang="zh-CN" b="1" dirty="0">
                <a:solidFill>
                  <a:schemeClr val="tx1"/>
                </a:solidFill>
                <a:latin typeface="Times New Roman" panose="02020603050405020304" pitchFamily="18" charset="0"/>
              </a:rPr>
              <a:t>3A</a:t>
            </a:r>
            <a:r>
              <a:rPr lang="zh-CN" altLang="en-US" b="1" dirty="0">
                <a:solidFill>
                  <a:schemeClr val="tx1"/>
                </a:solidFill>
                <a:latin typeface="宋体" panose="02010600030101010101" pitchFamily="2" charset="-122"/>
              </a:rPr>
              <a:t>电流源和</a:t>
            </a:r>
            <a:r>
              <a:rPr lang="en-US" altLang="zh-CN" b="1" dirty="0">
                <a:solidFill>
                  <a:schemeClr val="tx1"/>
                </a:solidFill>
                <a:latin typeface="Times New Roman" panose="02020603050405020304" pitchFamily="18" charset="0"/>
              </a:rPr>
              <a:t>4V</a:t>
            </a:r>
            <a:r>
              <a:rPr lang="zh-CN" altLang="en-US" b="1" dirty="0">
                <a:solidFill>
                  <a:schemeClr val="tx1"/>
                </a:solidFill>
                <a:latin typeface="宋体" panose="02010600030101010101" pitchFamily="2" charset="-122"/>
              </a:rPr>
              <a:t>电压源发出的功率。</a:t>
            </a:r>
            <a:endParaRPr lang="zh-CN" altLang="en-US" b="1" dirty="0">
              <a:solidFill>
                <a:schemeClr val="tx1"/>
              </a:solidFill>
              <a:latin typeface="宋体" panose="02010600030101010101" pitchFamily="2" charset="-122"/>
            </a:endParaRPr>
          </a:p>
        </p:txBody>
      </p:sp>
      <p:sp>
        <p:nvSpPr>
          <p:cNvPr id="116739" name="Rectangle 3"/>
          <p:cNvSpPr/>
          <p:nvPr/>
        </p:nvSpPr>
        <p:spPr>
          <a:xfrm>
            <a:off x="0" y="2944813"/>
            <a:ext cx="9144000" cy="0"/>
          </a:xfrm>
          <a:prstGeom prst="rect">
            <a:avLst/>
          </a:prstGeom>
          <a:noFill/>
          <a:ln w="9525">
            <a:noFill/>
          </a:ln>
        </p:spPr>
        <p:txBody>
          <a:bodyPr wrap="none" anchor="ctr" anchorCtr="0">
            <a:spAutoFit/>
          </a:bodyPr>
          <a:lstStyle/>
          <a:p>
            <a:pPr eaLnBrk="0" hangingPunct="0"/>
            <a:endParaRPr lang="zh-CN" altLang="en-US" dirty="0">
              <a:latin typeface="Times New Roman" panose="02020603050405020304" pitchFamily="18" charset="0"/>
            </a:endParaRPr>
          </a:p>
        </p:txBody>
      </p:sp>
      <p:sp>
        <p:nvSpPr>
          <p:cNvPr id="116743" name="Rectangle 7"/>
          <p:cNvSpPr/>
          <p:nvPr/>
        </p:nvSpPr>
        <p:spPr>
          <a:xfrm>
            <a:off x="0" y="3354388"/>
            <a:ext cx="9144000" cy="0"/>
          </a:xfrm>
          <a:prstGeom prst="rect">
            <a:avLst/>
          </a:prstGeom>
          <a:noFill/>
          <a:ln w="9525">
            <a:noFill/>
          </a:ln>
        </p:spPr>
        <p:txBody>
          <a:bodyPr wrap="none" anchor="ctr" anchorCtr="0">
            <a:spAutoFit/>
          </a:bodyPr>
          <a:lstStyle/>
          <a:p>
            <a:pPr eaLnBrk="0" hangingPunct="0"/>
            <a:endParaRPr lang="zh-CN" altLang="en-US" dirty="0">
              <a:latin typeface="Times New Roman" panose="02020603050405020304" pitchFamily="18" charset="0"/>
            </a:endParaRPr>
          </a:p>
        </p:txBody>
      </p:sp>
      <p:sp>
        <p:nvSpPr>
          <p:cNvPr id="116745" name="Rectangle 9"/>
          <p:cNvSpPr/>
          <p:nvPr/>
        </p:nvSpPr>
        <p:spPr>
          <a:xfrm>
            <a:off x="0" y="3354388"/>
            <a:ext cx="9144000" cy="0"/>
          </a:xfrm>
          <a:prstGeom prst="rect">
            <a:avLst/>
          </a:prstGeom>
          <a:noFill/>
          <a:ln w="9525">
            <a:noFill/>
          </a:ln>
        </p:spPr>
        <p:txBody>
          <a:bodyPr wrap="none" anchor="ctr" anchorCtr="0">
            <a:spAutoFit/>
          </a:bodyPr>
          <a:lstStyle/>
          <a:p>
            <a:pPr eaLnBrk="0" hangingPunct="0"/>
            <a:endParaRPr lang="zh-CN" altLang="en-US" dirty="0">
              <a:latin typeface="Times New Roman" panose="02020603050405020304" pitchFamily="18" charset="0"/>
            </a:endParaRPr>
          </a:p>
        </p:txBody>
      </p:sp>
      <p:sp>
        <p:nvSpPr>
          <p:cNvPr id="116747" name="Rectangle 11"/>
          <p:cNvSpPr/>
          <p:nvPr/>
        </p:nvSpPr>
        <p:spPr>
          <a:xfrm>
            <a:off x="0" y="3354388"/>
            <a:ext cx="9144000" cy="0"/>
          </a:xfrm>
          <a:prstGeom prst="rect">
            <a:avLst/>
          </a:prstGeom>
          <a:noFill/>
          <a:ln w="9525">
            <a:noFill/>
          </a:ln>
        </p:spPr>
        <p:txBody>
          <a:bodyPr wrap="none" anchor="ctr" anchorCtr="0">
            <a:spAutoFit/>
          </a:bodyPr>
          <a:lstStyle/>
          <a:p>
            <a:pPr eaLnBrk="0" hangingPunct="0"/>
            <a:endParaRPr lang="zh-CN" altLang="en-US" dirty="0">
              <a:latin typeface="Times New Roman" panose="02020603050405020304" pitchFamily="18" charset="0"/>
            </a:endParaRPr>
          </a:p>
        </p:txBody>
      </p:sp>
      <p:sp>
        <p:nvSpPr>
          <p:cNvPr id="116749" name="Rectangle 13"/>
          <p:cNvSpPr/>
          <p:nvPr/>
        </p:nvSpPr>
        <p:spPr>
          <a:xfrm>
            <a:off x="0" y="3333750"/>
            <a:ext cx="9144000" cy="0"/>
          </a:xfrm>
          <a:prstGeom prst="rect">
            <a:avLst/>
          </a:prstGeom>
          <a:noFill/>
          <a:ln w="9525">
            <a:noFill/>
          </a:ln>
        </p:spPr>
        <p:txBody>
          <a:bodyPr wrap="none" anchor="ctr" anchorCtr="0">
            <a:spAutoFit/>
          </a:bodyPr>
          <a:lstStyle/>
          <a:p>
            <a:pPr eaLnBrk="0" hangingPunct="0"/>
            <a:endParaRPr lang="zh-CN" altLang="en-US" dirty="0">
              <a:latin typeface="Times New Roman" panose="02020603050405020304" pitchFamily="18" charset="0"/>
            </a:endParaRPr>
          </a:p>
        </p:txBody>
      </p:sp>
      <p:pic>
        <p:nvPicPr>
          <p:cNvPr id="3" name="图片 2"/>
          <p:cNvPicPr>
            <a:picLocks noChangeAspect="1"/>
          </p:cNvPicPr>
          <p:nvPr/>
        </p:nvPicPr>
        <p:blipFill>
          <a:blip r:embed="rId1"/>
          <a:stretch>
            <a:fillRect/>
          </a:stretch>
        </p:blipFill>
        <p:spPr>
          <a:xfrm>
            <a:off x="2487770" y="782850"/>
            <a:ext cx="4225329" cy="2331821"/>
          </a:xfrm>
          <a:prstGeom prst="rect">
            <a:avLst/>
          </a:prstGeom>
        </p:spPr>
      </p:pic>
      <p:graphicFrame>
        <p:nvGraphicFramePr>
          <p:cNvPr id="108563" name="Object 21"/>
          <p:cNvGraphicFramePr>
            <a:graphicFrameLocks noChangeAspect="1"/>
          </p:cNvGraphicFramePr>
          <p:nvPr/>
        </p:nvGraphicFramePr>
        <p:xfrm>
          <a:off x="4225799" y="1395414"/>
          <a:ext cx="1512887" cy="1222375"/>
        </p:xfrm>
        <a:graphic>
          <a:graphicData uri="http://schemas.openxmlformats.org/presentationml/2006/ole">
            <mc:AlternateContent xmlns:mc="http://schemas.openxmlformats.org/markup-compatibility/2006">
              <mc:Choice xmlns:v="urn:schemas-microsoft-com:vml" Requires="v">
                <p:oleObj spid="_x0000_s2" name="" r:id="rId2" imgW="856615" imgH="856615" progId="Visio.Drawing.11">
                  <p:embed/>
                </p:oleObj>
              </mc:Choice>
              <mc:Fallback>
                <p:oleObj name="" r:id="rId2" imgW="856615" imgH="856615" progId="Visio.Drawing.11">
                  <p:embed/>
                  <p:pic>
                    <p:nvPicPr>
                      <p:cNvPr id="0" name="图片 3271"/>
                      <p:cNvPicPr/>
                      <p:nvPr/>
                    </p:nvPicPr>
                    <p:blipFill>
                      <a:blip r:embed="rId3"/>
                      <a:stretch>
                        <a:fillRect/>
                      </a:stretch>
                    </p:blipFill>
                    <p:spPr>
                      <a:xfrm>
                        <a:off x="4225799" y="1395414"/>
                        <a:ext cx="1512887" cy="1222375"/>
                      </a:xfrm>
                      <a:prstGeom prst="rect">
                        <a:avLst/>
                      </a:prstGeom>
                      <a:noFill/>
                      <a:ln w="38100">
                        <a:noFill/>
                        <a:miter/>
                      </a:ln>
                    </p:spPr>
                  </p:pic>
                </p:oleObj>
              </mc:Fallback>
            </mc:AlternateContent>
          </a:graphicData>
        </a:graphic>
      </p:graphicFrame>
      <p:pic>
        <p:nvPicPr>
          <p:cNvPr id="4" name="图片 3"/>
          <p:cNvPicPr>
            <a:picLocks noChangeAspect="1"/>
          </p:cNvPicPr>
          <p:nvPr/>
        </p:nvPicPr>
        <p:blipFill>
          <a:blip r:embed="rId4"/>
          <a:stretch>
            <a:fillRect/>
          </a:stretch>
        </p:blipFill>
        <p:spPr>
          <a:xfrm>
            <a:off x="323528" y="3552830"/>
            <a:ext cx="7992888" cy="3197155"/>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85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2341226" y="947360"/>
            <a:ext cx="4457110" cy="2097463"/>
          </a:xfrm>
          <a:prstGeom prst="rect">
            <a:avLst/>
          </a:prstGeom>
        </p:spPr>
      </p:pic>
      <p:sp>
        <p:nvSpPr>
          <p:cNvPr id="117762" name="Rectangle 2"/>
          <p:cNvSpPr/>
          <p:nvPr/>
        </p:nvSpPr>
        <p:spPr>
          <a:xfrm>
            <a:off x="215900" y="44450"/>
            <a:ext cx="8748713" cy="946150"/>
          </a:xfrm>
          <a:prstGeom prst="rect">
            <a:avLst/>
          </a:prstGeom>
          <a:noFill/>
          <a:ln w="9525">
            <a:noFill/>
          </a:ln>
        </p:spPr>
        <p:txBody>
          <a:bodyPr anchor="ctr" anchorCtr="0">
            <a:spAutoFit/>
          </a:bodyPr>
          <a:lstStyle/>
          <a:p>
            <a:r>
              <a:rPr lang="zh-CN" altLang="en-US" b="1" dirty="0">
                <a:solidFill>
                  <a:schemeClr val="tx1"/>
                </a:solidFill>
                <a:latin typeface="宋体" panose="02010600030101010101" pitchFamily="2" charset="-122"/>
              </a:rPr>
              <a:t>例：求图中</a:t>
            </a:r>
            <a:r>
              <a:rPr lang="en-US" altLang="zh-CN" b="1" dirty="0">
                <a:solidFill>
                  <a:schemeClr val="tx1"/>
                </a:solidFill>
                <a:latin typeface="Times New Roman" panose="02020603050405020304" pitchFamily="18" charset="0"/>
              </a:rPr>
              <a:t>1V</a:t>
            </a:r>
            <a:r>
              <a:rPr lang="zh-CN" altLang="en-US" b="1" dirty="0">
                <a:solidFill>
                  <a:schemeClr val="tx1"/>
                </a:solidFill>
                <a:latin typeface="宋体" panose="02010600030101010101" pitchFamily="2" charset="-122"/>
              </a:rPr>
              <a:t>电压源流过的电流</a:t>
            </a:r>
            <a:r>
              <a:rPr lang="en-US" altLang="zh-CN" b="1" i="1" dirty="0">
                <a:solidFill>
                  <a:schemeClr val="tx1"/>
                </a:solidFill>
                <a:latin typeface="Times New Roman" panose="02020603050405020304" pitchFamily="18" charset="0"/>
              </a:rPr>
              <a:t>I</a:t>
            </a:r>
            <a:r>
              <a:rPr lang="zh-CN" altLang="en-US" b="1" dirty="0">
                <a:solidFill>
                  <a:schemeClr val="tx1"/>
                </a:solidFill>
                <a:latin typeface="宋体" panose="02010600030101010101" pitchFamily="2" charset="-122"/>
              </a:rPr>
              <a:t>及</a:t>
            </a:r>
            <a:r>
              <a:rPr lang="en-US" altLang="zh-CN" b="1" dirty="0">
                <a:solidFill>
                  <a:schemeClr val="tx1"/>
                </a:solidFill>
                <a:latin typeface="Times New Roman" panose="02020603050405020304" pitchFamily="18" charset="0"/>
              </a:rPr>
              <a:t>3</a:t>
            </a:r>
            <a:r>
              <a:rPr lang="en-US" altLang="zh-CN" b="1" i="1" dirty="0">
                <a:solidFill>
                  <a:schemeClr val="tx1"/>
                </a:solidFill>
                <a:latin typeface="Times New Roman" panose="02020603050405020304" pitchFamily="18" charset="0"/>
              </a:rPr>
              <a:t>U</a:t>
            </a:r>
            <a:r>
              <a:rPr lang="zh-CN" altLang="en-US" b="1" dirty="0">
                <a:solidFill>
                  <a:schemeClr val="tx1"/>
                </a:solidFill>
                <a:latin typeface="宋体" panose="02010600030101010101" pitchFamily="2" charset="-122"/>
              </a:rPr>
              <a:t>受控电流源的功率，并验证功率守恒。</a:t>
            </a:r>
            <a:endParaRPr lang="zh-CN" altLang="en-US" b="1" dirty="0">
              <a:solidFill>
                <a:schemeClr val="tx1"/>
              </a:solidFill>
              <a:latin typeface="宋体" panose="02010600030101010101" pitchFamily="2" charset="-122"/>
            </a:endParaRPr>
          </a:p>
        </p:txBody>
      </p:sp>
      <p:sp>
        <p:nvSpPr>
          <p:cNvPr id="117763" name="Rectangle 3"/>
          <p:cNvSpPr/>
          <p:nvPr/>
        </p:nvSpPr>
        <p:spPr>
          <a:xfrm>
            <a:off x="36513" y="2651125"/>
            <a:ext cx="9144000" cy="0"/>
          </a:xfrm>
          <a:prstGeom prst="rect">
            <a:avLst/>
          </a:prstGeom>
          <a:noFill/>
          <a:ln w="9525">
            <a:noFill/>
          </a:ln>
        </p:spPr>
        <p:txBody>
          <a:bodyPr wrap="none" anchor="ctr" anchorCtr="0">
            <a:spAutoFit/>
          </a:bodyPr>
          <a:lstStyle/>
          <a:p>
            <a:pPr eaLnBrk="0" hangingPunct="0"/>
            <a:endParaRPr lang="zh-CN" altLang="en-US" dirty="0">
              <a:latin typeface="Times New Roman" panose="02020603050405020304" pitchFamily="18" charset="0"/>
            </a:endParaRPr>
          </a:p>
        </p:txBody>
      </p:sp>
      <p:sp>
        <p:nvSpPr>
          <p:cNvPr id="117767" name="Rectangle 13"/>
          <p:cNvSpPr/>
          <p:nvPr/>
        </p:nvSpPr>
        <p:spPr>
          <a:xfrm>
            <a:off x="36513" y="2973388"/>
            <a:ext cx="9144000" cy="0"/>
          </a:xfrm>
          <a:prstGeom prst="rect">
            <a:avLst/>
          </a:prstGeom>
          <a:noFill/>
          <a:ln w="9525">
            <a:noFill/>
          </a:ln>
        </p:spPr>
        <p:txBody>
          <a:bodyPr wrap="none" anchor="ctr" anchorCtr="0">
            <a:spAutoFit/>
          </a:bodyPr>
          <a:lstStyle/>
          <a:p>
            <a:pPr eaLnBrk="0" hangingPunct="0"/>
            <a:endParaRPr lang="zh-CN" altLang="en-US" dirty="0">
              <a:latin typeface="Times New Roman" panose="02020603050405020304" pitchFamily="18" charset="0"/>
            </a:endParaRPr>
          </a:p>
        </p:txBody>
      </p:sp>
      <p:sp>
        <p:nvSpPr>
          <p:cNvPr id="117770" name="Oval 16"/>
          <p:cNvSpPr/>
          <p:nvPr/>
        </p:nvSpPr>
        <p:spPr>
          <a:xfrm>
            <a:off x="4932040" y="761623"/>
            <a:ext cx="358775" cy="360363"/>
          </a:xfrm>
          <a:prstGeom prst="ellipse">
            <a:avLst/>
          </a:prstGeom>
          <a:noFill/>
          <a:ln w="25400" cap="flat" cmpd="sng">
            <a:solidFill>
              <a:schemeClr val="tx1"/>
            </a:solidFill>
            <a:prstDash val="solid"/>
            <a:headEnd type="none" w="med" len="med"/>
            <a:tailEnd type="none" w="med" len="med"/>
          </a:ln>
        </p:spPr>
        <p:txBody>
          <a:bodyPr anchor="ctr" anchorCtr="0"/>
          <a:lstStyle/>
          <a:p>
            <a:pPr algn="ctr" eaLnBrk="0" hangingPunct="0">
              <a:spcBef>
                <a:spcPct val="50000"/>
              </a:spcBef>
            </a:pPr>
            <a:r>
              <a:rPr lang="en-US" altLang="zh-CN" sz="1800" b="1" dirty="0">
                <a:latin typeface="Times New Roman" panose="02020603050405020304" pitchFamily="18" charset="0"/>
              </a:rPr>
              <a:t>a</a:t>
            </a:r>
            <a:endParaRPr lang="en-US" altLang="zh-CN" sz="1800" b="1" dirty="0">
              <a:latin typeface="Times New Roman" panose="02020603050405020304" pitchFamily="18" charset="0"/>
            </a:endParaRPr>
          </a:p>
        </p:txBody>
      </p:sp>
      <p:sp>
        <p:nvSpPr>
          <p:cNvPr id="117771" name="Rectangle 17"/>
          <p:cNvSpPr/>
          <p:nvPr/>
        </p:nvSpPr>
        <p:spPr>
          <a:xfrm>
            <a:off x="36513" y="3044825"/>
            <a:ext cx="9144000" cy="0"/>
          </a:xfrm>
          <a:prstGeom prst="rect">
            <a:avLst/>
          </a:prstGeom>
          <a:noFill/>
          <a:ln w="9525">
            <a:noFill/>
          </a:ln>
        </p:spPr>
        <p:txBody>
          <a:bodyPr wrap="none" anchor="ctr" anchorCtr="0">
            <a:spAutoFit/>
          </a:bodyPr>
          <a:lstStyle/>
          <a:p>
            <a:pPr eaLnBrk="0" hangingPunct="0"/>
            <a:endParaRPr lang="zh-CN" altLang="en-US" dirty="0">
              <a:latin typeface="Times New Roman" panose="02020603050405020304" pitchFamily="18" charset="0"/>
            </a:endParaRPr>
          </a:p>
        </p:txBody>
      </p:sp>
      <p:sp>
        <p:nvSpPr>
          <p:cNvPr id="117773" name="Rectangle 19"/>
          <p:cNvSpPr/>
          <p:nvPr/>
        </p:nvSpPr>
        <p:spPr>
          <a:xfrm>
            <a:off x="36513" y="3044825"/>
            <a:ext cx="9144000" cy="0"/>
          </a:xfrm>
          <a:prstGeom prst="rect">
            <a:avLst/>
          </a:prstGeom>
          <a:noFill/>
          <a:ln w="9525">
            <a:noFill/>
          </a:ln>
        </p:spPr>
        <p:txBody>
          <a:bodyPr wrap="none" anchor="ctr" anchorCtr="0">
            <a:spAutoFit/>
          </a:bodyPr>
          <a:lstStyle/>
          <a:p>
            <a:pPr eaLnBrk="0" hangingPunct="0"/>
            <a:endParaRPr lang="zh-CN" altLang="en-US" dirty="0">
              <a:latin typeface="Times New Roman" panose="02020603050405020304" pitchFamily="18" charset="0"/>
            </a:endParaRPr>
          </a:p>
        </p:txBody>
      </p:sp>
      <p:sp>
        <p:nvSpPr>
          <p:cNvPr id="117775" name="Rectangle 21"/>
          <p:cNvSpPr/>
          <p:nvPr/>
        </p:nvSpPr>
        <p:spPr>
          <a:xfrm>
            <a:off x="36513" y="3044825"/>
            <a:ext cx="9144000" cy="0"/>
          </a:xfrm>
          <a:prstGeom prst="rect">
            <a:avLst/>
          </a:prstGeom>
          <a:noFill/>
          <a:ln w="9525">
            <a:noFill/>
          </a:ln>
        </p:spPr>
        <p:txBody>
          <a:bodyPr wrap="none" anchor="ctr" anchorCtr="0">
            <a:spAutoFit/>
          </a:bodyPr>
          <a:lstStyle/>
          <a:p>
            <a:pPr eaLnBrk="0" hangingPunct="0"/>
            <a:endParaRPr lang="zh-CN" altLang="en-US" dirty="0">
              <a:latin typeface="Times New Roman" panose="02020603050405020304" pitchFamily="18" charset="0"/>
            </a:endParaRPr>
          </a:p>
        </p:txBody>
      </p:sp>
      <p:sp>
        <p:nvSpPr>
          <p:cNvPr id="117777" name="Rectangle 23"/>
          <p:cNvSpPr/>
          <p:nvPr/>
        </p:nvSpPr>
        <p:spPr>
          <a:xfrm>
            <a:off x="36513" y="3033713"/>
            <a:ext cx="9144000" cy="0"/>
          </a:xfrm>
          <a:prstGeom prst="rect">
            <a:avLst/>
          </a:prstGeom>
          <a:noFill/>
          <a:ln w="9525">
            <a:noFill/>
          </a:ln>
        </p:spPr>
        <p:txBody>
          <a:bodyPr wrap="none" anchor="ctr" anchorCtr="0">
            <a:spAutoFit/>
          </a:bodyPr>
          <a:lstStyle/>
          <a:p>
            <a:pPr eaLnBrk="0" hangingPunct="0"/>
            <a:endParaRPr lang="zh-CN" altLang="en-US" dirty="0">
              <a:latin typeface="Times New Roman" panose="02020603050405020304" pitchFamily="18" charset="0"/>
            </a:endParaRPr>
          </a:p>
        </p:txBody>
      </p:sp>
      <p:pic>
        <p:nvPicPr>
          <p:cNvPr id="3" name="图片 2"/>
          <p:cNvPicPr>
            <a:picLocks noChangeAspect="1"/>
          </p:cNvPicPr>
          <p:nvPr/>
        </p:nvPicPr>
        <p:blipFill>
          <a:blip r:embed="rId2"/>
          <a:stretch>
            <a:fillRect/>
          </a:stretch>
        </p:blipFill>
        <p:spPr>
          <a:xfrm>
            <a:off x="215899" y="3295650"/>
            <a:ext cx="8299669" cy="3229694"/>
          </a:xfrm>
          <a:prstGeom prst="rect">
            <a:avLst/>
          </a:prstGeom>
        </p:spPr>
      </p:pic>
    </p:spTree>
  </p:cSld>
  <p:clrMapOvr>
    <a:masterClrMapping/>
  </p:clrMapOvr>
  <p:transition>
    <p:random/>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
          <p:cNvSpPr txBox="1"/>
          <p:nvPr/>
        </p:nvSpPr>
        <p:spPr>
          <a:xfrm>
            <a:off x="381000" y="228600"/>
            <a:ext cx="1752600" cy="579438"/>
          </a:xfrm>
          <a:prstGeom prst="rect">
            <a:avLst/>
          </a:prstGeom>
          <a:noFill/>
          <a:ln w="9525">
            <a:noFill/>
          </a:ln>
        </p:spPr>
        <p:txBody>
          <a:bodyPr anchor="ctr" anchorCtr="0">
            <a:spAutoFit/>
          </a:bodyPr>
          <a:lstStyle/>
          <a:p>
            <a:pPr algn="just" eaLnBrk="0" hangingPunct="0">
              <a:spcBef>
                <a:spcPct val="50000"/>
              </a:spcBef>
            </a:pPr>
            <a:r>
              <a:rPr lang="zh-CN" altLang="en-US" sz="3200" b="1" dirty="0">
                <a:latin typeface="Times New Roman" panose="02020603050405020304" pitchFamily="18" charset="0"/>
              </a:rPr>
              <a:t>例：</a:t>
            </a:r>
            <a:endParaRPr lang="zh-CN" altLang="en-US" sz="2400" b="1" dirty="0">
              <a:latin typeface="Times New Roman" panose="02020603050405020304" pitchFamily="18" charset="0"/>
            </a:endParaRPr>
          </a:p>
        </p:txBody>
      </p:sp>
      <p:graphicFrame>
        <p:nvGraphicFramePr>
          <p:cNvPr id="78853" name="对象 78852" descr="羊皮纸"/>
          <p:cNvGraphicFramePr>
            <a:graphicFrameLocks noChangeAspect="1"/>
          </p:cNvGraphicFramePr>
          <p:nvPr/>
        </p:nvGraphicFramePr>
        <p:xfrm>
          <a:off x="457200" y="3505200"/>
          <a:ext cx="7467600" cy="989013"/>
        </p:xfrm>
        <a:graphic>
          <a:graphicData uri="http://schemas.openxmlformats.org/presentationml/2006/ole">
            <mc:AlternateContent xmlns:mc="http://schemas.openxmlformats.org/markup-compatibility/2006">
              <mc:Choice xmlns:v="urn:schemas-microsoft-com:vml" Requires="v">
                <p:oleObj spid="_x0000_s2" name="" r:id="rId1" imgW="4417695" imgH="584200" progId="">
                  <p:embed/>
                </p:oleObj>
              </mc:Choice>
              <mc:Fallback>
                <p:oleObj name="" r:id="rId1" imgW="4417695" imgH="584200" progId="">
                  <p:embed/>
                  <p:pic>
                    <p:nvPicPr>
                      <p:cNvPr id="0" name="图片 3279"/>
                      <p:cNvPicPr/>
                      <p:nvPr/>
                    </p:nvPicPr>
                    <p:blipFill>
                      <a:blip r:embed="rId2"/>
                      <a:stretch>
                        <a:fillRect/>
                      </a:stretch>
                    </p:blipFill>
                    <p:spPr>
                      <a:xfrm>
                        <a:off x="457200" y="3505200"/>
                        <a:ext cx="7467600" cy="989013"/>
                      </a:xfrm>
                      <a:prstGeom prst="rect">
                        <a:avLst/>
                      </a:prstGeom>
                      <a:noFill/>
                      <a:ln w="38100">
                        <a:noFill/>
                        <a:miter/>
                      </a:ln>
                    </p:spPr>
                  </p:pic>
                </p:oleObj>
              </mc:Fallback>
            </mc:AlternateContent>
          </a:graphicData>
        </a:graphic>
      </p:graphicFrame>
      <p:sp>
        <p:nvSpPr>
          <p:cNvPr id="78854" name="Text Box 6"/>
          <p:cNvSpPr txBox="1"/>
          <p:nvPr/>
        </p:nvSpPr>
        <p:spPr>
          <a:xfrm>
            <a:off x="152400" y="4572000"/>
            <a:ext cx="1295400" cy="579438"/>
          </a:xfrm>
          <a:prstGeom prst="rect">
            <a:avLst/>
          </a:prstGeom>
          <a:noFill/>
          <a:ln w="9525">
            <a:noFill/>
          </a:ln>
        </p:spPr>
        <p:txBody>
          <a:bodyPr anchor="ctr" anchorCtr="0">
            <a:spAutoFit/>
          </a:bodyPr>
          <a:lstStyle/>
          <a:p>
            <a:pPr algn="just" eaLnBrk="0" hangingPunct="0">
              <a:spcBef>
                <a:spcPct val="50000"/>
              </a:spcBef>
            </a:pPr>
            <a:r>
              <a:rPr lang="zh-CN" altLang="en-US" sz="3200" b="1" dirty="0">
                <a:latin typeface="Times New Roman" panose="02020603050405020304" pitchFamily="18" charset="0"/>
              </a:rPr>
              <a:t>解：</a:t>
            </a:r>
            <a:endParaRPr lang="zh-CN" altLang="en-US" b="1" dirty="0">
              <a:latin typeface="Times New Roman" panose="02020603050405020304" pitchFamily="18" charset="0"/>
            </a:endParaRPr>
          </a:p>
        </p:txBody>
      </p:sp>
      <p:graphicFrame>
        <p:nvGraphicFramePr>
          <p:cNvPr id="78859" name="对象 78858"/>
          <p:cNvGraphicFramePr>
            <a:graphicFrameLocks noChangeAspect="1"/>
          </p:cNvGraphicFramePr>
          <p:nvPr/>
        </p:nvGraphicFramePr>
        <p:xfrm>
          <a:off x="4267200" y="4724400"/>
          <a:ext cx="3200400" cy="552450"/>
        </p:xfrm>
        <a:graphic>
          <a:graphicData uri="http://schemas.openxmlformats.org/presentationml/2006/ole">
            <mc:AlternateContent xmlns:mc="http://schemas.openxmlformats.org/markup-compatibility/2006">
              <mc:Choice xmlns:v="urn:schemas-microsoft-com:vml" Requires="v">
                <p:oleObj spid="_x0000_s3" name="" r:id="rId3" imgW="1461135" imgH="254000" progId="">
                  <p:embed/>
                </p:oleObj>
              </mc:Choice>
              <mc:Fallback>
                <p:oleObj name="" r:id="rId3" imgW="1461135" imgH="254000" progId="">
                  <p:embed/>
                  <p:pic>
                    <p:nvPicPr>
                      <p:cNvPr id="0" name="图片 3297"/>
                      <p:cNvPicPr/>
                      <p:nvPr/>
                    </p:nvPicPr>
                    <p:blipFill>
                      <a:blip r:embed="rId4"/>
                      <a:stretch>
                        <a:fillRect/>
                      </a:stretch>
                    </p:blipFill>
                    <p:spPr>
                      <a:xfrm>
                        <a:off x="4267200" y="4724400"/>
                        <a:ext cx="3200400" cy="552450"/>
                      </a:xfrm>
                      <a:prstGeom prst="rect">
                        <a:avLst/>
                      </a:prstGeom>
                      <a:noFill/>
                      <a:ln w="38100">
                        <a:noFill/>
                        <a:miter/>
                      </a:ln>
                    </p:spPr>
                  </p:pic>
                </p:oleObj>
              </mc:Fallback>
            </mc:AlternateContent>
          </a:graphicData>
        </a:graphic>
      </p:graphicFrame>
      <p:graphicFrame>
        <p:nvGraphicFramePr>
          <p:cNvPr id="78860" name="Object 12"/>
          <p:cNvGraphicFramePr>
            <a:graphicFrameLocks noChangeAspect="1"/>
          </p:cNvGraphicFramePr>
          <p:nvPr/>
        </p:nvGraphicFramePr>
        <p:xfrm>
          <a:off x="4191000" y="5334000"/>
          <a:ext cx="3702050" cy="552450"/>
        </p:xfrm>
        <a:graphic>
          <a:graphicData uri="http://schemas.openxmlformats.org/presentationml/2006/ole">
            <mc:AlternateContent xmlns:mc="http://schemas.openxmlformats.org/markup-compatibility/2006">
              <mc:Choice xmlns:v="urn:schemas-microsoft-com:vml" Requires="v">
                <p:oleObj spid="_x0000_s4" name="" r:id="rId5" imgW="1689100" imgH="254000" progId="Visio.Drawing.11">
                  <p:embed/>
                </p:oleObj>
              </mc:Choice>
              <mc:Fallback>
                <p:oleObj name="" r:id="rId5" imgW="1689100" imgH="254000" progId="Visio.Drawing.11">
                  <p:embed/>
                  <p:pic>
                    <p:nvPicPr>
                      <p:cNvPr id="0" name="图片 3289"/>
                      <p:cNvPicPr/>
                      <p:nvPr/>
                    </p:nvPicPr>
                    <p:blipFill>
                      <a:blip r:embed="rId6"/>
                      <a:stretch>
                        <a:fillRect/>
                      </a:stretch>
                    </p:blipFill>
                    <p:spPr>
                      <a:xfrm>
                        <a:off x="4191000" y="5334000"/>
                        <a:ext cx="3702050" cy="552450"/>
                      </a:xfrm>
                      <a:prstGeom prst="rect">
                        <a:avLst/>
                      </a:prstGeom>
                      <a:noFill/>
                      <a:ln w="38100">
                        <a:noFill/>
                        <a:miter/>
                      </a:ln>
                    </p:spPr>
                  </p:pic>
                </p:oleObj>
              </mc:Fallback>
            </mc:AlternateContent>
          </a:graphicData>
        </a:graphic>
      </p:graphicFrame>
      <p:sp>
        <p:nvSpPr>
          <p:cNvPr id="78861" name="Text Box 13"/>
          <p:cNvSpPr txBox="1"/>
          <p:nvPr/>
        </p:nvSpPr>
        <p:spPr>
          <a:xfrm>
            <a:off x="990600" y="6019800"/>
            <a:ext cx="4572000" cy="457200"/>
          </a:xfrm>
          <a:prstGeom prst="rect">
            <a:avLst/>
          </a:prstGeom>
          <a:noFill/>
          <a:ln w="9525">
            <a:noFill/>
          </a:ln>
        </p:spPr>
        <p:txBody>
          <a:bodyPr anchor="ctr" anchorCtr="0">
            <a:spAutoFit/>
          </a:bodyPr>
          <a:lstStyle/>
          <a:p>
            <a:pPr algn="just" eaLnBrk="0" hangingPunct="0">
              <a:spcBef>
                <a:spcPct val="50000"/>
              </a:spcBef>
            </a:pPr>
            <a:r>
              <a:rPr lang="zh-CN" altLang="en-US" sz="2400" b="1" dirty="0">
                <a:latin typeface="Times New Roman" panose="02020603050405020304" pitchFamily="18" charset="0"/>
              </a:rPr>
              <a:t>对回路</a:t>
            </a:r>
            <a:r>
              <a:rPr lang="en-US" altLang="zh-CN" sz="2400" b="1" dirty="0">
                <a:latin typeface="Times New Roman" panose="02020603050405020304" pitchFamily="18" charset="0"/>
              </a:rPr>
              <a:t>2</a:t>
            </a:r>
            <a:r>
              <a:rPr lang="zh-CN" altLang="en-US" sz="2400" b="1" dirty="0">
                <a:latin typeface="Times New Roman" panose="02020603050405020304" pitchFamily="18" charset="0"/>
              </a:rPr>
              <a:t>应用</a:t>
            </a:r>
            <a:r>
              <a:rPr lang="en-US" altLang="zh-CN" sz="2400" b="1" dirty="0">
                <a:latin typeface="Times New Roman" panose="02020603050405020304" pitchFamily="18" charset="0"/>
              </a:rPr>
              <a:t>KVL</a:t>
            </a:r>
            <a:r>
              <a:rPr lang="zh-CN" altLang="en-US" sz="2400" b="1" dirty="0">
                <a:latin typeface="Times New Roman" panose="02020603050405020304" pitchFamily="18" charset="0"/>
              </a:rPr>
              <a:t>，有</a:t>
            </a:r>
            <a:endParaRPr lang="zh-CN" altLang="en-US" sz="2400" b="1" dirty="0">
              <a:latin typeface="Times New Roman" panose="02020603050405020304" pitchFamily="18" charset="0"/>
            </a:endParaRPr>
          </a:p>
        </p:txBody>
      </p:sp>
      <p:graphicFrame>
        <p:nvGraphicFramePr>
          <p:cNvPr id="78862" name="对象 78861"/>
          <p:cNvGraphicFramePr>
            <a:graphicFrameLocks noChangeAspect="1"/>
          </p:cNvGraphicFramePr>
          <p:nvPr/>
        </p:nvGraphicFramePr>
        <p:xfrm>
          <a:off x="4495800" y="6019800"/>
          <a:ext cx="2867025" cy="552450"/>
        </p:xfrm>
        <a:graphic>
          <a:graphicData uri="http://schemas.openxmlformats.org/presentationml/2006/ole">
            <mc:AlternateContent xmlns:mc="http://schemas.openxmlformats.org/markup-compatibility/2006">
              <mc:Choice xmlns:v="urn:schemas-microsoft-com:vml" Requires="v">
                <p:oleObj spid="_x0000_s5" name="" r:id="rId7" imgW="1317625" imgH="255905" progId="">
                  <p:embed/>
                </p:oleObj>
              </mc:Choice>
              <mc:Fallback>
                <p:oleObj name="" r:id="rId7" imgW="1317625" imgH="255905" progId="">
                  <p:embed/>
                  <p:pic>
                    <p:nvPicPr>
                      <p:cNvPr id="0" name="图片 3298"/>
                      <p:cNvPicPr/>
                      <p:nvPr/>
                    </p:nvPicPr>
                    <p:blipFill>
                      <a:blip r:embed="rId8"/>
                      <a:stretch>
                        <a:fillRect/>
                      </a:stretch>
                    </p:blipFill>
                    <p:spPr>
                      <a:xfrm>
                        <a:off x="4495800" y="6019800"/>
                        <a:ext cx="2867025" cy="552450"/>
                      </a:xfrm>
                      <a:prstGeom prst="rect">
                        <a:avLst/>
                      </a:prstGeom>
                      <a:noFill/>
                      <a:ln w="38100">
                        <a:noFill/>
                        <a:miter/>
                      </a:ln>
                    </p:spPr>
                  </p:pic>
                </p:oleObj>
              </mc:Fallback>
            </mc:AlternateContent>
          </a:graphicData>
        </a:graphic>
      </p:graphicFrame>
      <p:sp>
        <p:nvSpPr>
          <p:cNvPr id="78863" name="Rectangle 15"/>
          <p:cNvSpPr/>
          <p:nvPr/>
        </p:nvSpPr>
        <p:spPr>
          <a:xfrm>
            <a:off x="990600" y="4724400"/>
            <a:ext cx="3141663" cy="457200"/>
          </a:xfrm>
          <a:prstGeom prst="rect">
            <a:avLst/>
          </a:prstGeom>
          <a:noFill/>
          <a:ln w="9525">
            <a:noFill/>
          </a:ln>
        </p:spPr>
        <p:txBody>
          <a:bodyPr wrap="none" anchor="ctr" anchorCtr="0">
            <a:spAutoFit/>
          </a:bodyPr>
          <a:lstStyle/>
          <a:p>
            <a:pPr algn="ctr" eaLnBrk="0" hangingPunct="0">
              <a:spcBef>
                <a:spcPct val="50000"/>
              </a:spcBef>
            </a:pPr>
            <a:r>
              <a:rPr lang="zh-CN" altLang="en-US" sz="2400" b="1" dirty="0">
                <a:latin typeface="Times New Roman" panose="02020603050405020304" pitchFamily="18" charset="0"/>
              </a:rPr>
              <a:t>对回路</a:t>
            </a:r>
            <a:r>
              <a:rPr lang="en-US" altLang="zh-CN" sz="2400" b="1" dirty="0">
                <a:latin typeface="Times New Roman" panose="02020603050405020304" pitchFamily="18" charset="0"/>
              </a:rPr>
              <a:t>1</a:t>
            </a:r>
            <a:r>
              <a:rPr lang="zh-CN" altLang="en-US" sz="2400" b="1" dirty="0">
                <a:latin typeface="Times New Roman" panose="02020603050405020304" pitchFamily="18" charset="0"/>
              </a:rPr>
              <a:t>应用</a:t>
            </a:r>
            <a:r>
              <a:rPr lang="en-US" altLang="zh-CN" sz="2400" b="1" dirty="0">
                <a:latin typeface="Times New Roman" panose="02020603050405020304" pitchFamily="18" charset="0"/>
              </a:rPr>
              <a:t>KVL</a:t>
            </a:r>
            <a:r>
              <a:rPr lang="zh-CN" altLang="en-US" sz="2400" b="1" dirty="0">
                <a:latin typeface="Times New Roman" panose="02020603050405020304" pitchFamily="18" charset="0"/>
              </a:rPr>
              <a:t>，有</a:t>
            </a:r>
            <a:endParaRPr lang="zh-CN" altLang="en-US" sz="2400" b="1" dirty="0">
              <a:latin typeface="Times New Roman" panose="02020603050405020304" pitchFamily="18" charset="0"/>
            </a:endParaRPr>
          </a:p>
        </p:txBody>
      </p:sp>
      <p:pic>
        <p:nvPicPr>
          <p:cNvPr id="6" name="图片 5"/>
          <p:cNvPicPr>
            <a:picLocks noChangeAspect="1"/>
          </p:cNvPicPr>
          <p:nvPr/>
        </p:nvPicPr>
        <p:blipFill>
          <a:blip r:embed="rId9"/>
          <a:stretch>
            <a:fillRect/>
          </a:stretch>
        </p:blipFill>
        <p:spPr>
          <a:xfrm>
            <a:off x="1447799" y="631362"/>
            <a:ext cx="4342923" cy="2509606"/>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8850"/>
                                        </p:tgtEl>
                                        <p:attrNameLst>
                                          <p:attrName>style.visibility</p:attrName>
                                        </p:attrNameLst>
                                      </p:cBhvr>
                                      <p:to>
                                        <p:strVal val="visible"/>
                                      </p:to>
                                    </p:set>
                                    <p:anim calcmode="lin" valueType="num">
                                      <p:cBhvr additive="base">
                                        <p:cTn id="7" dur="500" fill="hold"/>
                                        <p:tgtEl>
                                          <p:spTgt spid="78850"/>
                                        </p:tgtEl>
                                        <p:attrNameLst>
                                          <p:attrName>ppt_x</p:attrName>
                                        </p:attrNameLst>
                                      </p:cBhvr>
                                      <p:tavLst>
                                        <p:tav tm="0">
                                          <p:val>
                                            <p:strVal val="1+#ppt_w/2"/>
                                          </p:val>
                                        </p:tav>
                                        <p:tav tm="100000">
                                          <p:val>
                                            <p:strVal val="#ppt_x"/>
                                          </p:val>
                                        </p:tav>
                                      </p:tavLst>
                                    </p:anim>
                                    <p:anim calcmode="lin" valueType="num">
                                      <p:cBhvr additive="base">
                                        <p:cTn id="8" dur="500" fill="hold"/>
                                        <p:tgtEl>
                                          <p:spTgt spid="788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78853"/>
                                        </p:tgtEl>
                                        <p:attrNameLst>
                                          <p:attrName>style.visibility</p:attrName>
                                        </p:attrNameLst>
                                      </p:cBhvr>
                                      <p:to>
                                        <p:strVal val="visible"/>
                                      </p:to>
                                    </p:set>
                                    <p:animEffect transition="in" filter="dissolve">
                                      <p:cBhvr>
                                        <p:cTn id="13" dur="500"/>
                                        <p:tgtEl>
                                          <p:spTgt spid="7885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78854"/>
                                        </p:tgtEl>
                                        <p:attrNameLst>
                                          <p:attrName>style.visibility</p:attrName>
                                        </p:attrNameLst>
                                      </p:cBhvr>
                                      <p:to>
                                        <p:strVal val="visible"/>
                                      </p:to>
                                    </p:set>
                                    <p:anim calcmode="lin" valueType="num">
                                      <p:cBhvr additive="base">
                                        <p:cTn id="18" dur="500" fill="hold"/>
                                        <p:tgtEl>
                                          <p:spTgt spid="78854"/>
                                        </p:tgtEl>
                                        <p:attrNameLst>
                                          <p:attrName>ppt_x</p:attrName>
                                        </p:attrNameLst>
                                      </p:cBhvr>
                                      <p:tavLst>
                                        <p:tav tm="0">
                                          <p:val>
                                            <p:strVal val="1+#ppt_w/2"/>
                                          </p:val>
                                        </p:tav>
                                        <p:tav tm="100000">
                                          <p:val>
                                            <p:strVal val="#ppt_x"/>
                                          </p:val>
                                        </p:tav>
                                      </p:tavLst>
                                    </p:anim>
                                    <p:anim calcmode="lin" valueType="num">
                                      <p:cBhvr additive="base">
                                        <p:cTn id="19" dur="500" fill="hold"/>
                                        <p:tgtEl>
                                          <p:spTgt spid="7885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78863"/>
                                        </p:tgtEl>
                                        <p:attrNameLst>
                                          <p:attrName>style.visibility</p:attrName>
                                        </p:attrNameLst>
                                      </p:cBhvr>
                                      <p:to>
                                        <p:strVal val="visible"/>
                                      </p:to>
                                    </p:set>
                                    <p:anim calcmode="lin" valueType="num">
                                      <p:cBhvr additive="base">
                                        <p:cTn id="24" dur="500" fill="hold"/>
                                        <p:tgtEl>
                                          <p:spTgt spid="78863"/>
                                        </p:tgtEl>
                                        <p:attrNameLst>
                                          <p:attrName>ppt_x</p:attrName>
                                        </p:attrNameLst>
                                      </p:cBhvr>
                                      <p:tavLst>
                                        <p:tav tm="0">
                                          <p:val>
                                            <p:strVal val="0-#ppt_w/2"/>
                                          </p:val>
                                        </p:tav>
                                        <p:tav tm="100000">
                                          <p:val>
                                            <p:strVal val="#ppt_x"/>
                                          </p:val>
                                        </p:tav>
                                      </p:tavLst>
                                    </p:anim>
                                    <p:anim calcmode="lin" valueType="num">
                                      <p:cBhvr additive="base">
                                        <p:cTn id="25" dur="500" fill="hold"/>
                                        <p:tgtEl>
                                          <p:spTgt spid="78863"/>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78859"/>
                                        </p:tgtEl>
                                        <p:attrNameLst>
                                          <p:attrName>style.visibility</p:attrName>
                                        </p:attrNameLst>
                                      </p:cBhvr>
                                      <p:to>
                                        <p:strVal val="visible"/>
                                      </p:to>
                                    </p:set>
                                    <p:anim calcmode="lin" valueType="num">
                                      <p:cBhvr additive="base">
                                        <p:cTn id="30" dur="500" fill="hold"/>
                                        <p:tgtEl>
                                          <p:spTgt spid="78859"/>
                                        </p:tgtEl>
                                        <p:attrNameLst>
                                          <p:attrName>ppt_x</p:attrName>
                                        </p:attrNameLst>
                                      </p:cBhvr>
                                      <p:tavLst>
                                        <p:tav tm="0">
                                          <p:val>
                                            <p:strVal val="0-#ppt_w/2"/>
                                          </p:val>
                                        </p:tav>
                                        <p:tav tm="100000">
                                          <p:val>
                                            <p:strVal val="#ppt_x"/>
                                          </p:val>
                                        </p:tav>
                                      </p:tavLst>
                                    </p:anim>
                                    <p:anim calcmode="lin" valueType="num">
                                      <p:cBhvr additive="base">
                                        <p:cTn id="31" dur="500" fill="hold"/>
                                        <p:tgtEl>
                                          <p:spTgt spid="78859"/>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78860"/>
                                        </p:tgtEl>
                                        <p:attrNameLst>
                                          <p:attrName>style.visibility</p:attrName>
                                        </p:attrNameLst>
                                      </p:cBhvr>
                                      <p:to>
                                        <p:strVal val="visible"/>
                                      </p:to>
                                    </p:set>
                                    <p:anim calcmode="lin" valueType="num">
                                      <p:cBhvr additive="base">
                                        <p:cTn id="36" dur="500" fill="hold"/>
                                        <p:tgtEl>
                                          <p:spTgt spid="78860"/>
                                        </p:tgtEl>
                                        <p:attrNameLst>
                                          <p:attrName>ppt_x</p:attrName>
                                        </p:attrNameLst>
                                      </p:cBhvr>
                                      <p:tavLst>
                                        <p:tav tm="0">
                                          <p:val>
                                            <p:strVal val="0-#ppt_w/2"/>
                                          </p:val>
                                        </p:tav>
                                        <p:tav tm="100000">
                                          <p:val>
                                            <p:strVal val="#ppt_x"/>
                                          </p:val>
                                        </p:tav>
                                      </p:tavLst>
                                    </p:anim>
                                    <p:anim calcmode="lin" valueType="num">
                                      <p:cBhvr additive="base">
                                        <p:cTn id="37" dur="500" fill="hold"/>
                                        <p:tgtEl>
                                          <p:spTgt spid="78860"/>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78861"/>
                                        </p:tgtEl>
                                        <p:attrNameLst>
                                          <p:attrName>style.visibility</p:attrName>
                                        </p:attrNameLst>
                                      </p:cBhvr>
                                      <p:to>
                                        <p:strVal val="visible"/>
                                      </p:to>
                                    </p:set>
                                    <p:anim calcmode="lin" valueType="num">
                                      <p:cBhvr additive="base">
                                        <p:cTn id="42" dur="500" fill="hold"/>
                                        <p:tgtEl>
                                          <p:spTgt spid="78861"/>
                                        </p:tgtEl>
                                        <p:attrNameLst>
                                          <p:attrName>ppt_x</p:attrName>
                                        </p:attrNameLst>
                                      </p:cBhvr>
                                      <p:tavLst>
                                        <p:tav tm="0">
                                          <p:val>
                                            <p:strVal val="1+#ppt_w/2"/>
                                          </p:val>
                                        </p:tav>
                                        <p:tav tm="100000">
                                          <p:val>
                                            <p:strVal val="#ppt_x"/>
                                          </p:val>
                                        </p:tav>
                                      </p:tavLst>
                                    </p:anim>
                                    <p:anim calcmode="lin" valueType="num">
                                      <p:cBhvr additive="base">
                                        <p:cTn id="43" dur="500" fill="hold"/>
                                        <p:tgtEl>
                                          <p:spTgt spid="78861"/>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78862"/>
                                        </p:tgtEl>
                                        <p:attrNameLst>
                                          <p:attrName>style.visibility</p:attrName>
                                        </p:attrNameLst>
                                      </p:cBhvr>
                                      <p:to>
                                        <p:strVal val="visible"/>
                                      </p:to>
                                    </p:set>
                                    <p:anim calcmode="lin" valueType="num">
                                      <p:cBhvr additive="base">
                                        <p:cTn id="48" dur="500" fill="hold"/>
                                        <p:tgtEl>
                                          <p:spTgt spid="78862"/>
                                        </p:tgtEl>
                                        <p:attrNameLst>
                                          <p:attrName>ppt_x</p:attrName>
                                        </p:attrNameLst>
                                      </p:cBhvr>
                                      <p:tavLst>
                                        <p:tav tm="0">
                                          <p:val>
                                            <p:strVal val="0-#ppt_w/2"/>
                                          </p:val>
                                        </p:tav>
                                        <p:tav tm="100000">
                                          <p:val>
                                            <p:strVal val="#ppt_x"/>
                                          </p:val>
                                        </p:tav>
                                      </p:tavLst>
                                    </p:anim>
                                    <p:anim calcmode="lin" valueType="num">
                                      <p:cBhvr additive="base">
                                        <p:cTn id="49" dur="500" fill="hold"/>
                                        <p:tgtEl>
                                          <p:spTgt spid="788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0" grpId="0"/>
      <p:bldP spid="78854" grpId="0"/>
      <p:bldP spid="78861" grpId="0"/>
      <p:bldP spid="78863"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9874" name="对象 79873"/>
          <p:cNvGraphicFramePr>
            <a:graphicFrameLocks noChangeAspect="1"/>
          </p:cNvGraphicFramePr>
          <p:nvPr/>
        </p:nvGraphicFramePr>
        <p:xfrm>
          <a:off x="457200" y="457200"/>
          <a:ext cx="3673475" cy="552450"/>
        </p:xfrm>
        <a:graphic>
          <a:graphicData uri="http://schemas.openxmlformats.org/presentationml/2006/ole">
            <mc:AlternateContent xmlns:mc="http://schemas.openxmlformats.org/markup-compatibility/2006">
              <mc:Choice xmlns:v="urn:schemas-microsoft-com:vml" Requires="v">
                <p:oleObj spid="_x0000_s2" name="" r:id="rId1" imgW="1676400" imgH="254000" progId="">
                  <p:embed/>
                </p:oleObj>
              </mc:Choice>
              <mc:Fallback>
                <p:oleObj name="" r:id="rId1" imgW="1676400" imgH="254000" progId="">
                  <p:embed/>
                  <p:pic>
                    <p:nvPicPr>
                      <p:cNvPr id="0" name="图片 3294"/>
                      <p:cNvPicPr/>
                      <p:nvPr/>
                    </p:nvPicPr>
                    <p:blipFill>
                      <a:blip r:embed="rId2"/>
                      <a:stretch>
                        <a:fillRect/>
                      </a:stretch>
                    </p:blipFill>
                    <p:spPr>
                      <a:xfrm>
                        <a:off x="457200" y="457200"/>
                        <a:ext cx="3673475" cy="552450"/>
                      </a:xfrm>
                      <a:prstGeom prst="rect">
                        <a:avLst/>
                      </a:prstGeom>
                      <a:noFill/>
                      <a:ln w="38100">
                        <a:noFill/>
                        <a:miter/>
                      </a:ln>
                    </p:spPr>
                  </p:pic>
                </p:oleObj>
              </mc:Fallback>
            </mc:AlternateContent>
          </a:graphicData>
        </a:graphic>
      </p:graphicFrame>
      <p:sp>
        <p:nvSpPr>
          <p:cNvPr id="79875" name="Text Box 3"/>
          <p:cNvSpPr txBox="1"/>
          <p:nvPr/>
        </p:nvSpPr>
        <p:spPr>
          <a:xfrm>
            <a:off x="0" y="1143000"/>
            <a:ext cx="4572000" cy="457200"/>
          </a:xfrm>
          <a:prstGeom prst="rect">
            <a:avLst/>
          </a:prstGeom>
          <a:noFill/>
          <a:ln w="9525">
            <a:noFill/>
          </a:ln>
        </p:spPr>
        <p:txBody>
          <a:bodyPr anchor="ctr" anchorCtr="0">
            <a:spAutoFit/>
          </a:bodyPr>
          <a:lstStyle/>
          <a:p>
            <a:pPr algn="just" eaLnBrk="0" hangingPunct="0">
              <a:spcBef>
                <a:spcPct val="50000"/>
              </a:spcBef>
            </a:pPr>
            <a:r>
              <a:rPr lang="zh-CN" altLang="en-US" sz="2400" b="1" dirty="0">
                <a:latin typeface="Times New Roman" panose="02020603050405020304" pitchFamily="18" charset="0"/>
              </a:rPr>
              <a:t>对结点</a:t>
            </a:r>
            <a:r>
              <a:rPr lang="en-US" altLang="zh-CN" sz="2400" b="1" dirty="0">
                <a:latin typeface="Times New Roman" panose="02020603050405020304" pitchFamily="18" charset="0"/>
              </a:rPr>
              <a:t>1</a:t>
            </a:r>
            <a:r>
              <a:rPr lang="zh-CN" altLang="en-US" sz="2400" b="1" dirty="0">
                <a:latin typeface="Times New Roman" panose="02020603050405020304" pitchFamily="18" charset="0"/>
              </a:rPr>
              <a:t>应用</a:t>
            </a:r>
            <a:r>
              <a:rPr lang="en-US" altLang="zh-CN" sz="2400" b="1" dirty="0">
                <a:latin typeface="Times New Roman" panose="02020603050405020304" pitchFamily="18" charset="0"/>
              </a:rPr>
              <a:t>KCL</a:t>
            </a:r>
            <a:r>
              <a:rPr lang="zh-CN" altLang="en-US" sz="2400" b="1" dirty="0">
                <a:latin typeface="Times New Roman" panose="02020603050405020304" pitchFamily="18" charset="0"/>
              </a:rPr>
              <a:t>，有</a:t>
            </a:r>
            <a:endParaRPr lang="zh-CN" altLang="en-US" b="1" dirty="0">
              <a:latin typeface="Times New Roman" panose="02020603050405020304" pitchFamily="18" charset="0"/>
            </a:endParaRPr>
          </a:p>
        </p:txBody>
      </p:sp>
      <p:graphicFrame>
        <p:nvGraphicFramePr>
          <p:cNvPr id="79876" name="对象 79875"/>
          <p:cNvGraphicFramePr>
            <a:graphicFrameLocks noChangeAspect="1"/>
          </p:cNvGraphicFramePr>
          <p:nvPr/>
        </p:nvGraphicFramePr>
        <p:xfrm>
          <a:off x="533400" y="1752600"/>
          <a:ext cx="2532063" cy="552450"/>
        </p:xfrm>
        <a:graphic>
          <a:graphicData uri="http://schemas.openxmlformats.org/presentationml/2006/ole">
            <mc:AlternateContent xmlns:mc="http://schemas.openxmlformats.org/markup-compatibility/2006">
              <mc:Choice xmlns:v="urn:schemas-microsoft-com:vml" Requires="v">
                <p:oleObj spid="_x0000_s3" name="" r:id="rId3" imgW="1164590" imgH="255905" progId="">
                  <p:embed/>
                </p:oleObj>
              </mc:Choice>
              <mc:Fallback>
                <p:oleObj name="" r:id="rId3" imgW="1164590" imgH="255905" progId="">
                  <p:embed/>
                  <p:pic>
                    <p:nvPicPr>
                      <p:cNvPr id="0" name="图片 3291"/>
                      <p:cNvPicPr/>
                      <p:nvPr/>
                    </p:nvPicPr>
                    <p:blipFill>
                      <a:blip r:embed="rId4"/>
                      <a:stretch>
                        <a:fillRect/>
                      </a:stretch>
                    </p:blipFill>
                    <p:spPr>
                      <a:xfrm>
                        <a:off x="533400" y="1752600"/>
                        <a:ext cx="2532063" cy="552450"/>
                      </a:xfrm>
                      <a:prstGeom prst="rect">
                        <a:avLst/>
                      </a:prstGeom>
                      <a:noFill/>
                      <a:ln w="38100">
                        <a:noFill/>
                        <a:miter/>
                      </a:ln>
                    </p:spPr>
                  </p:pic>
                </p:oleObj>
              </mc:Fallback>
            </mc:AlternateContent>
          </a:graphicData>
        </a:graphic>
      </p:graphicFrame>
      <p:sp>
        <p:nvSpPr>
          <p:cNvPr id="79877" name="Text Box 5"/>
          <p:cNvSpPr txBox="1"/>
          <p:nvPr/>
        </p:nvSpPr>
        <p:spPr>
          <a:xfrm>
            <a:off x="228600" y="2438400"/>
            <a:ext cx="2438400" cy="457200"/>
          </a:xfrm>
          <a:prstGeom prst="rect">
            <a:avLst/>
          </a:prstGeom>
          <a:noFill/>
          <a:ln w="9525">
            <a:noFill/>
          </a:ln>
        </p:spPr>
        <p:txBody>
          <a:bodyPr anchor="ctr" anchorCtr="0">
            <a:spAutoFit/>
          </a:bodyPr>
          <a:lstStyle/>
          <a:p>
            <a:pPr algn="just" eaLnBrk="0" hangingPunct="0">
              <a:spcBef>
                <a:spcPct val="50000"/>
              </a:spcBef>
            </a:pPr>
            <a:r>
              <a:rPr lang="zh-CN" altLang="en-US" sz="2400" b="1" dirty="0">
                <a:latin typeface="Times New Roman" panose="02020603050405020304" pitchFamily="18" charset="0"/>
              </a:rPr>
              <a:t>代入</a:t>
            </a:r>
            <a:r>
              <a:rPr lang="en-US" altLang="zh-CN" sz="2400" b="1" dirty="0">
                <a:latin typeface="Times New Roman" panose="02020603050405020304" pitchFamily="18" charset="0"/>
              </a:rPr>
              <a:t>VCR</a:t>
            </a:r>
            <a:r>
              <a:rPr lang="zh-CN" altLang="en-US" sz="2400" b="1" dirty="0">
                <a:latin typeface="Times New Roman" panose="02020603050405020304" pitchFamily="18" charset="0"/>
              </a:rPr>
              <a:t>，有</a:t>
            </a:r>
            <a:endParaRPr lang="zh-CN" altLang="en-US" sz="2400" b="1" dirty="0">
              <a:latin typeface="Times New Roman" panose="02020603050405020304" pitchFamily="18" charset="0"/>
            </a:endParaRPr>
          </a:p>
        </p:txBody>
      </p:sp>
      <p:graphicFrame>
        <p:nvGraphicFramePr>
          <p:cNvPr id="79878" name="对象 79877"/>
          <p:cNvGraphicFramePr>
            <a:graphicFrameLocks noChangeAspect="1"/>
          </p:cNvGraphicFramePr>
          <p:nvPr/>
        </p:nvGraphicFramePr>
        <p:xfrm>
          <a:off x="609600" y="2971800"/>
          <a:ext cx="2949575" cy="1163638"/>
        </p:xfrm>
        <a:graphic>
          <a:graphicData uri="http://schemas.openxmlformats.org/presentationml/2006/ole">
            <mc:AlternateContent xmlns:mc="http://schemas.openxmlformats.org/markup-compatibility/2006">
              <mc:Choice xmlns:v="urn:schemas-microsoft-com:vml" Requires="v">
                <p:oleObj spid="_x0000_s4" name="" r:id="rId5" imgW="1356995" imgH="537845" progId="">
                  <p:embed/>
                </p:oleObj>
              </mc:Choice>
              <mc:Fallback>
                <p:oleObj name="" r:id="rId5" imgW="1356995" imgH="537845" progId="">
                  <p:embed/>
                  <p:pic>
                    <p:nvPicPr>
                      <p:cNvPr id="0" name="图片 3295"/>
                      <p:cNvPicPr/>
                      <p:nvPr/>
                    </p:nvPicPr>
                    <p:blipFill>
                      <a:blip r:embed="rId6"/>
                      <a:stretch>
                        <a:fillRect/>
                      </a:stretch>
                    </p:blipFill>
                    <p:spPr>
                      <a:xfrm>
                        <a:off x="609600" y="2971800"/>
                        <a:ext cx="2949575" cy="1163638"/>
                      </a:xfrm>
                      <a:prstGeom prst="rect">
                        <a:avLst/>
                      </a:prstGeom>
                      <a:noFill/>
                      <a:ln w="38100">
                        <a:noFill/>
                        <a:miter/>
                      </a:ln>
                    </p:spPr>
                  </p:pic>
                </p:oleObj>
              </mc:Fallback>
            </mc:AlternateContent>
          </a:graphicData>
        </a:graphic>
      </p:graphicFrame>
      <p:graphicFrame>
        <p:nvGraphicFramePr>
          <p:cNvPr id="79879" name="对象 79878"/>
          <p:cNvGraphicFramePr>
            <a:graphicFrameLocks noChangeAspect="1"/>
          </p:cNvGraphicFramePr>
          <p:nvPr/>
        </p:nvGraphicFramePr>
        <p:xfrm>
          <a:off x="2209800" y="4572000"/>
          <a:ext cx="4006850" cy="1052513"/>
        </p:xfrm>
        <a:graphic>
          <a:graphicData uri="http://schemas.openxmlformats.org/presentationml/2006/ole">
            <mc:AlternateContent xmlns:mc="http://schemas.openxmlformats.org/markup-compatibility/2006">
              <mc:Choice xmlns:v="urn:schemas-microsoft-com:vml" Requires="v">
                <p:oleObj spid="_x0000_s5" name="" r:id="rId7" imgW="1829435" imgH="482600" progId="">
                  <p:embed/>
                </p:oleObj>
              </mc:Choice>
              <mc:Fallback>
                <p:oleObj name="" r:id="rId7" imgW="1829435" imgH="482600" progId="">
                  <p:embed/>
                  <p:pic>
                    <p:nvPicPr>
                      <p:cNvPr id="0" name="图片 3296"/>
                      <p:cNvPicPr/>
                      <p:nvPr/>
                    </p:nvPicPr>
                    <p:blipFill>
                      <a:blip r:embed="rId8"/>
                      <a:stretch>
                        <a:fillRect/>
                      </a:stretch>
                    </p:blipFill>
                    <p:spPr>
                      <a:xfrm>
                        <a:off x="2209800" y="4572000"/>
                        <a:ext cx="4006850" cy="1052513"/>
                      </a:xfrm>
                      <a:prstGeom prst="rect">
                        <a:avLst/>
                      </a:prstGeom>
                      <a:noFill/>
                      <a:ln w="38100">
                        <a:noFill/>
                        <a:miter/>
                      </a:ln>
                    </p:spPr>
                  </p:pic>
                </p:oleObj>
              </mc:Fallback>
            </mc:AlternateContent>
          </a:graphicData>
        </a:graphic>
      </p:graphicFrame>
      <p:sp>
        <p:nvSpPr>
          <p:cNvPr id="79880" name="Text Box 8"/>
          <p:cNvSpPr txBox="1"/>
          <p:nvPr/>
        </p:nvSpPr>
        <p:spPr>
          <a:xfrm>
            <a:off x="152400" y="4038600"/>
            <a:ext cx="6019800" cy="519113"/>
          </a:xfrm>
          <a:prstGeom prst="rect">
            <a:avLst/>
          </a:prstGeom>
          <a:noFill/>
          <a:ln w="9525">
            <a:noFill/>
          </a:ln>
        </p:spPr>
        <p:txBody>
          <a:bodyPr anchor="ctr" anchorCtr="0">
            <a:spAutoFit/>
          </a:bodyPr>
          <a:lstStyle/>
          <a:p>
            <a:pPr algn="just" eaLnBrk="0" hangingPunct="0">
              <a:spcBef>
                <a:spcPct val="50000"/>
              </a:spcBef>
            </a:pPr>
            <a:r>
              <a:rPr lang="zh-CN" altLang="en-US" b="1" dirty="0">
                <a:latin typeface="Times New Roman" panose="02020603050405020304" pitchFamily="18" charset="0"/>
              </a:rPr>
              <a:t>代入</a:t>
            </a:r>
            <a:r>
              <a:rPr lang="en-US" altLang="zh-CN" b="1" dirty="0">
                <a:latin typeface="Times New Roman" panose="02020603050405020304" pitchFamily="18" charset="0"/>
              </a:rPr>
              <a:t>U</a:t>
            </a:r>
            <a:r>
              <a:rPr lang="en-US" altLang="zh-CN" b="1" baseline="-25000" dirty="0">
                <a:latin typeface="Times New Roman" panose="02020603050405020304" pitchFamily="18" charset="0"/>
              </a:rPr>
              <a:t>2</a:t>
            </a:r>
            <a:r>
              <a:rPr lang="zh-CN" altLang="en-US" b="1" dirty="0">
                <a:latin typeface="Times New Roman" panose="02020603050405020304" pitchFamily="18" charset="0"/>
              </a:rPr>
              <a:t>和</a:t>
            </a:r>
            <a:r>
              <a:rPr lang="en-US" altLang="zh-CN" b="1" dirty="0">
                <a:latin typeface="Times New Roman" panose="02020603050405020304" pitchFamily="18" charset="0"/>
              </a:rPr>
              <a:t>U</a:t>
            </a:r>
            <a:r>
              <a:rPr lang="en-US" altLang="zh-CN" b="1" baseline="-25000" dirty="0">
                <a:latin typeface="Times New Roman" panose="02020603050405020304" pitchFamily="18" charset="0"/>
              </a:rPr>
              <a:t>3</a:t>
            </a:r>
            <a:r>
              <a:rPr lang="zh-CN" altLang="en-US" b="1" dirty="0">
                <a:latin typeface="Times New Roman" panose="02020603050405020304" pitchFamily="18" charset="0"/>
              </a:rPr>
              <a:t>的表达式及各电阻值，</a:t>
            </a:r>
            <a:endParaRPr lang="zh-CN" altLang="en-US" b="1" dirty="0">
              <a:latin typeface="Times New Roman" panose="02020603050405020304" pitchFamily="18" charset="0"/>
            </a:endParaRPr>
          </a:p>
        </p:txBody>
      </p:sp>
      <p:graphicFrame>
        <p:nvGraphicFramePr>
          <p:cNvPr id="79881" name="对象 79880"/>
          <p:cNvGraphicFramePr>
            <a:graphicFrameLocks noChangeAspect="1"/>
          </p:cNvGraphicFramePr>
          <p:nvPr/>
        </p:nvGraphicFramePr>
        <p:xfrm>
          <a:off x="2362200" y="5805488"/>
          <a:ext cx="3589338" cy="1052512"/>
        </p:xfrm>
        <a:graphic>
          <a:graphicData uri="http://schemas.openxmlformats.org/presentationml/2006/ole">
            <mc:AlternateContent xmlns:mc="http://schemas.openxmlformats.org/markup-compatibility/2006">
              <mc:Choice xmlns:v="urn:schemas-microsoft-com:vml" Requires="v">
                <p:oleObj spid="_x0000_s6" name="" r:id="rId9" imgW="1638935" imgH="482600" progId="">
                  <p:embed/>
                </p:oleObj>
              </mc:Choice>
              <mc:Fallback>
                <p:oleObj name="" r:id="rId9" imgW="1638935" imgH="482600" progId="">
                  <p:embed/>
                  <p:pic>
                    <p:nvPicPr>
                      <p:cNvPr id="0" name="图片 3292"/>
                      <p:cNvPicPr/>
                      <p:nvPr/>
                    </p:nvPicPr>
                    <p:blipFill>
                      <a:blip r:embed="rId10"/>
                      <a:stretch>
                        <a:fillRect/>
                      </a:stretch>
                    </p:blipFill>
                    <p:spPr>
                      <a:xfrm>
                        <a:off x="2362200" y="5805488"/>
                        <a:ext cx="3589338" cy="1052512"/>
                      </a:xfrm>
                      <a:prstGeom prst="rect">
                        <a:avLst/>
                      </a:prstGeom>
                      <a:noFill/>
                      <a:ln w="38100">
                        <a:noFill/>
                        <a:miter/>
                      </a:ln>
                    </p:spPr>
                  </p:pic>
                </p:oleObj>
              </mc:Fallback>
            </mc:AlternateContent>
          </a:graphicData>
        </a:graphic>
      </p:graphicFrame>
      <p:pic>
        <p:nvPicPr>
          <p:cNvPr id="7" name="图片 6"/>
          <p:cNvPicPr>
            <a:picLocks noChangeAspect="1"/>
          </p:cNvPicPr>
          <p:nvPr/>
        </p:nvPicPr>
        <p:blipFill>
          <a:blip r:embed="rId11"/>
          <a:stretch>
            <a:fillRect/>
          </a:stretch>
        </p:blipFill>
        <p:spPr>
          <a:xfrm>
            <a:off x="4690590" y="1158140"/>
            <a:ext cx="4412176" cy="2558892"/>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9874"/>
                                        </p:tgtEl>
                                        <p:attrNameLst>
                                          <p:attrName>style.visibility</p:attrName>
                                        </p:attrNameLst>
                                      </p:cBhvr>
                                      <p:to>
                                        <p:strVal val="visible"/>
                                      </p:to>
                                    </p:set>
                                    <p:anim calcmode="lin" valueType="num">
                                      <p:cBhvr additive="base">
                                        <p:cTn id="7" dur="500" fill="hold"/>
                                        <p:tgtEl>
                                          <p:spTgt spid="79874"/>
                                        </p:tgtEl>
                                        <p:attrNameLst>
                                          <p:attrName>ppt_x</p:attrName>
                                        </p:attrNameLst>
                                      </p:cBhvr>
                                      <p:tavLst>
                                        <p:tav tm="0">
                                          <p:val>
                                            <p:strVal val="0-#ppt_w/2"/>
                                          </p:val>
                                        </p:tav>
                                        <p:tav tm="100000">
                                          <p:val>
                                            <p:strVal val="#ppt_x"/>
                                          </p:val>
                                        </p:tav>
                                      </p:tavLst>
                                    </p:anim>
                                    <p:anim calcmode="lin" valueType="num">
                                      <p:cBhvr additive="base">
                                        <p:cTn id="8" dur="500" fill="hold"/>
                                        <p:tgtEl>
                                          <p:spTgt spid="798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9875"/>
                                        </p:tgtEl>
                                        <p:attrNameLst>
                                          <p:attrName>style.visibility</p:attrName>
                                        </p:attrNameLst>
                                      </p:cBhvr>
                                      <p:to>
                                        <p:strVal val="visible"/>
                                      </p:to>
                                    </p:set>
                                    <p:anim calcmode="lin" valueType="num">
                                      <p:cBhvr additive="base">
                                        <p:cTn id="13" dur="500" fill="hold"/>
                                        <p:tgtEl>
                                          <p:spTgt spid="79875"/>
                                        </p:tgtEl>
                                        <p:attrNameLst>
                                          <p:attrName>ppt_x</p:attrName>
                                        </p:attrNameLst>
                                      </p:cBhvr>
                                      <p:tavLst>
                                        <p:tav tm="0">
                                          <p:val>
                                            <p:strVal val="1+#ppt_w/2"/>
                                          </p:val>
                                        </p:tav>
                                        <p:tav tm="100000">
                                          <p:val>
                                            <p:strVal val="#ppt_x"/>
                                          </p:val>
                                        </p:tav>
                                      </p:tavLst>
                                    </p:anim>
                                    <p:anim calcmode="lin" valueType="num">
                                      <p:cBhvr additive="base">
                                        <p:cTn id="14" dur="500" fill="hold"/>
                                        <p:tgtEl>
                                          <p:spTgt spid="7987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79876"/>
                                        </p:tgtEl>
                                        <p:attrNameLst>
                                          <p:attrName>style.visibility</p:attrName>
                                        </p:attrNameLst>
                                      </p:cBhvr>
                                      <p:to>
                                        <p:strVal val="visible"/>
                                      </p:to>
                                    </p:set>
                                    <p:anim calcmode="lin" valueType="num">
                                      <p:cBhvr additive="base">
                                        <p:cTn id="19" dur="500" fill="hold"/>
                                        <p:tgtEl>
                                          <p:spTgt spid="79876"/>
                                        </p:tgtEl>
                                        <p:attrNameLst>
                                          <p:attrName>ppt_x</p:attrName>
                                        </p:attrNameLst>
                                      </p:cBhvr>
                                      <p:tavLst>
                                        <p:tav tm="0">
                                          <p:val>
                                            <p:strVal val="0-#ppt_w/2"/>
                                          </p:val>
                                        </p:tav>
                                        <p:tav tm="100000">
                                          <p:val>
                                            <p:strVal val="#ppt_x"/>
                                          </p:val>
                                        </p:tav>
                                      </p:tavLst>
                                    </p:anim>
                                    <p:anim calcmode="lin" valueType="num">
                                      <p:cBhvr additive="base">
                                        <p:cTn id="20" dur="500" fill="hold"/>
                                        <p:tgtEl>
                                          <p:spTgt spid="7987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79877"/>
                                        </p:tgtEl>
                                        <p:attrNameLst>
                                          <p:attrName>style.visibility</p:attrName>
                                        </p:attrNameLst>
                                      </p:cBhvr>
                                      <p:to>
                                        <p:strVal val="visible"/>
                                      </p:to>
                                    </p:set>
                                    <p:anim calcmode="lin" valueType="num">
                                      <p:cBhvr additive="base">
                                        <p:cTn id="25" dur="500" fill="hold"/>
                                        <p:tgtEl>
                                          <p:spTgt spid="79877"/>
                                        </p:tgtEl>
                                        <p:attrNameLst>
                                          <p:attrName>ppt_x</p:attrName>
                                        </p:attrNameLst>
                                      </p:cBhvr>
                                      <p:tavLst>
                                        <p:tav tm="0">
                                          <p:val>
                                            <p:strVal val="1+#ppt_w/2"/>
                                          </p:val>
                                        </p:tav>
                                        <p:tav tm="100000">
                                          <p:val>
                                            <p:strVal val="#ppt_x"/>
                                          </p:val>
                                        </p:tav>
                                      </p:tavLst>
                                    </p:anim>
                                    <p:anim calcmode="lin" valueType="num">
                                      <p:cBhvr additive="base">
                                        <p:cTn id="26" dur="500" fill="hold"/>
                                        <p:tgtEl>
                                          <p:spTgt spid="7987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79878"/>
                                        </p:tgtEl>
                                        <p:attrNameLst>
                                          <p:attrName>style.visibility</p:attrName>
                                        </p:attrNameLst>
                                      </p:cBhvr>
                                      <p:to>
                                        <p:strVal val="visible"/>
                                      </p:to>
                                    </p:set>
                                    <p:anim calcmode="lin" valueType="num">
                                      <p:cBhvr additive="base">
                                        <p:cTn id="31" dur="500" fill="hold"/>
                                        <p:tgtEl>
                                          <p:spTgt spid="79878"/>
                                        </p:tgtEl>
                                        <p:attrNameLst>
                                          <p:attrName>ppt_x</p:attrName>
                                        </p:attrNameLst>
                                      </p:cBhvr>
                                      <p:tavLst>
                                        <p:tav tm="0">
                                          <p:val>
                                            <p:strVal val="0-#ppt_w/2"/>
                                          </p:val>
                                        </p:tav>
                                        <p:tav tm="100000">
                                          <p:val>
                                            <p:strVal val="#ppt_x"/>
                                          </p:val>
                                        </p:tav>
                                      </p:tavLst>
                                    </p:anim>
                                    <p:anim calcmode="lin" valueType="num">
                                      <p:cBhvr additive="base">
                                        <p:cTn id="32" dur="500" fill="hold"/>
                                        <p:tgtEl>
                                          <p:spTgt spid="7987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79880"/>
                                        </p:tgtEl>
                                        <p:attrNameLst>
                                          <p:attrName>style.visibility</p:attrName>
                                        </p:attrNameLst>
                                      </p:cBhvr>
                                      <p:to>
                                        <p:strVal val="visible"/>
                                      </p:to>
                                    </p:set>
                                    <p:anim calcmode="lin" valueType="num">
                                      <p:cBhvr additive="base">
                                        <p:cTn id="37" dur="500" fill="hold"/>
                                        <p:tgtEl>
                                          <p:spTgt spid="79880"/>
                                        </p:tgtEl>
                                        <p:attrNameLst>
                                          <p:attrName>ppt_x</p:attrName>
                                        </p:attrNameLst>
                                      </p:cBhvr>
                                      <p:tavLst>
                                        <p:tav tm="0">
                                          <p:val>
                                            <p:strVal val="1+#ppt_w/2"/>
                                          </p:val>
                                        </p:tav>
                                        <p:tav tm="100000">
                                          <p:val>
                                            <p:strVal val="#ppt_x"/>
                                          </p:val>
                                        </p:tav>
                                      </p:tavLst>
                                    </p:anim>
                                    <p:anim calcmode="lin" valueType="num">
                                      <p:cBhvr additive="base">
                                        <p:cTn id="38" dur="500" fill="hold"/>
                                        <p:tgtEl>
                                          <p:spTgt spid="79880"/>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79879"/>
                                        </p:tgtEl>
                                        <p:attrNameLst>
                                          <p:attrName>style.visibility</p:attrName>
                                        </p:attrNameLst>
                                      </p:cBhvr>
                                      <p:to>
                                        <p:strVal val="visible"/>
                                      </p:to>
                                    </p:set>
                                    <p:anim calcmode="lin" valueType="num">
                                      <p:cBhvr additive="base">
                                        <p:cTn id="43" dur="500" fill="hold"/>
                                        <p:tgtEl>
                                          <p:spTgt spid="79879"/>
                                        </p:tgtEl>
                                        <p:attrNameLst>
                                          <p:attrName>ppt_x</p:attrName>
                                        </p:attrNameLst>
                                      </p:cBhvr>
                                      <p:tavLst>
                                        <p:tav tm="0">
                                          <p:val>
                                            <p:strVal val="0-#ppt_w/2"/>
                                          </p:val>
                                        </p:tav>
                                        <p:tav tm="100000">
                                          <p:val>
                                            <p:strVal val="#ppt_x"/>
                                          </p:val>
                                        </p:tav>
                                      </p:tavLst>
                                    </p:anim>
                                    <p:anim calcmode="lin" valueType="num">
                                      <p:cBhvr additive="base">
                                        <p:cTn id="44" dur="500" fill="hold"/>
                                        <p:tgtEl>
                                          <p:spTgt spid="79879"/>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79881"/>
                                        </p:tgtEl>
                                        <p:attrNameLst>
                                          <p:attrName>style.visibility</p:attrName>
                                        </p:attrNameLst>
                                      </p:cBhvr>
                                      <p:to>
                                        <p:strVal val="visible"/>
                                      </p:to>
                                    </p:set>
                                    <p:anim calcmode="lin" valueType="num">
                                      <p:cBhvr additive="base">
                                        <p:cTn id="49" dur="500" fill="hold"/>
                                        <p:tgtEl>
                                          <p:spTgt spid="79881"/>
                                        </p:tgtEl>
                                        <p:attrNameLst>
                                          <p:attrName>ppt_x</p:attrName>
                                        </p:attrNameLst>
                                      </p:cBhvr>
                                      <p:tavLst>
                                        <p:tav tm="0">
                                          <p:val>
                                            <p:strVal val="0-#ppt_w/2"/>
                                          </p:val>
                                        </p:tav>
                                        <p:tav tm="100000">
                                          <p:val>
                                            <p:strVal val="#ppt_x"/>
                                          </p:val>
                                        </p:tav>
                                      </p:tavLst>
                                    </p:anim>
                                    <p:anim calcmode="lin" valueType="num">
                                      <p:cBhvr additive="base">
                                        <p:cTn id="50" dur="500" fill="hold"/>
                                        <p:tgtEl>
                                          <p:spTgt spid="798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5" grpId="0"/>
      <p:bldP spid="79877" grpId="0"/>
      <p:bldP spid="79880" grpId="0"/>
    </p:bldLst>
  </p:timing>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898" name="Text Box 2"/>
          <p:cNvSpPr txBox="1"/>
          <p:nvPr/>
        </p:nvSpPr>
        <p:spPr>
          <a:xfrm>
            <a:off x="304800" y="593725"/>
            <a:ext cx="4602163" cy="641350"/>
          </a:xfrm>
          <a:prstGeom prst="rect">
            <a:avLst/>
          </a:prstGeom>
          <a:solidFill>
            <a:srgbClr val="FFCC00"/>
          </a:solidFill>
          <a:ln w="9525">
            <a:noFill/>
          </a:ln>
          <a:effectLst>
            <a:outerShdw dist="107763" dir="13499999" algn="ctr" rotWithShape="0">
              <a:schemeClr val="bg2"/>
            </a:outerShdw>
          </a:effectLst>
        </p:spPr>
        <p:txBody>
          <a:bodyPr anchor="ctr" anchorCtr="0">
            <a:spAutoFit/>
          </a:bodyPr>
          <a:lstStyle/>
          <a:p>
            <a:pPr algn="ctr" eaLnBrk="0" hangingPunct="0">
              <a:spcBef>
                <a:spcPct val="50000"/>
              </a:spcBef>
            </a:pPr>
            <a:r>
              <a:rPr lang="en-US" altLang="zh-CN" sz="3600" b="1" dirty="0">
                <a:latin typeface="Times New Roman" panose="02020603050405020304" pitchFamily="18" charset="0"/>
              </a:rPr>
              <a:t>KCL</a:t>
            </a:r>
            <a:r>
              <a:rPr lang="zh-CN" altLang="en-US" sz="3600" b="1" dirty="0">
                <a:latin typeface="Times New Roman" panose="02020603050405020304" pitchFamily="18" charset="0"/>
              </a:rPr>
              <a:t>、</a:t>
            </a:r>
            <a:r>
              <a:rPr lang="en-US" altLang="zh-CN" sz="3600" b="1" dirty="0">
                <a:latin typeface="Times New Roman" panose="02020603050405020304" pitchFamily="18" charset="0"/>
              </a:rPr>
              <a:t>KVL</a:t>
            </a:r>
            <a:r>
              <a:rPr lang="zh-CN" altLang="en-US" sz="3600" b="1" dirty="0">
                <a:latin typeface="Times New Roman" panose="02020603050405020304" pitchFamily="18" charset="0"/>
              </a:rPr>
              <a:t>小结：</a:t>
            </a:r>
            <a:endParaRPr lang="zh-CN" altLang="en-US" b="1" dirty="0">
              <a:latin typeface="Times New Roman" panose="02020603050405020304" pitchFamily="18" charset="0"/>
            </a:endParaRPr>
          </a:p>
        </p:txBody>
      </p:sp>
      <p:sp>
        <p:nvSpPr>
          <p:cNvPr id="80899" name="Text Box 3"/>
          <p:cNvSpPr txBox="1"/>
          <p:nvPr/>
        </p:nvSpPr>
        <p:spPr>
          <a:xfrm>
            <a:off x="914400" y="1317625"/>
            <a:ext cx="7696200" cy="1374775"/>
          </a:xfrm>
          <a:prstGeom prst="rect">
            <a:avLst/>
          </a:prstGeom>
          <a:noFill/>
          <a:ln w="9525">
            <a:noFill/>
          </a:ln>
        </p:spPr>
        <p:txBody>
          <a:bodyPr anchor="ctr" anchorCtr="0">
            <a:spAutoFit/>
          </a:bodyPr>
          <a:lstStyle/>
          <a:p>
            <a:pPr marL="476250" indent="-476250" algn="just" eaLnBrk="0" hangingPunct="0">
              <a:lnSpc>
                <a:spcPct val="150000"/>
              </a:lnSpc>
              <a:spcBef>
                <a:spcPct val="50000"/>
              </a:spcBef>
            </a:pPr>
            <a:r>
              <a:rPr lang="zh-CN" altLang="en-US" b="1" dirty="0">
                <a:latin typeface="Times New Roman" panose="02020603050405020304" pitchFamily="18" charset="0"/>
              </a:rPr>
              <a:t>(1) KCL是对支路电流的线性约束，KVL是对支路电压的线性约束。</a:t>
            </a:r>
            <a:endParaRPr lang="zh-CN" altLang="en-US" b="1" dirty="0">
              <a:latin typeface="Times New Roman" panose="02020603050405020304" pitchFamily="18" charset="0"/>
            </a:endParaRPr>
          </a:p>
        </p:txBody>
      </p:sp>
      <p:sp>
        <p:nvSpPr>
          <p:cNvPr id="80900" name="Text Box 4"/>
          <p:cNvSpPr txBox="1"/>
          <p:nvPr/>
        </p:nvSpPr>
        <p:spPr>
          <a:xfrm>
            <a:off x="914400" y="2616200"/>
            <a:ext cx="7696200" cy="946150"/>
          </a:xfrm>
          <a:prstGeom prst="rect">
            <a:avLst/>
          </a:prstGeom>
          <a:noFill/>
          <a:ln w="9525">
            <a:noFill/>
          </a:ln>
        </p:spPr>
        <p:txBody>
          <a:bodyPr anchor="ctr" anchorCtr="0">
            <a:spAutoFit/>
          </a:bodyPr>
          <a:lstStyle/>
          <a:p>
            <a:pPr marL="476250" indent="-476250" algn="just" eaLnBrk="0" hangingPunct="0">
              <a:spcBef>
                <a:spcPct val="50000"/>
              </a:spcBef>
            </a:pPr>
            <a:r>
              <a:rPr lang="zh-CN" altLang="en-US" b="1" dirty="0">
                <a:latin typeface="Times New Roman" panose="02020603050405020304" pitchFamily="18" charset="0"/>
              </a:rPr>
              <a:t>(2) KCL、KVL与组成支路的元件性质及参数无关。</a:t>
            </a:r>
            <a:endParaRPr lang="zh-CN" altLang="en-US" b="1" dirty="0">
              <a:latin typeface="Times New Roman" panose="02020603050405020304" pitchFamily="18" charset="0"/>
            </a:endParaRPr>
          </a:p>
        </p:txBody>
      </p:sp>
      <p:sp>
        <p:nvSpPr>
          <p:cNvPr id="80901" name="Text Box 5"/>
          <p:cNvSpPr txBox="1"/>
          <p:nvPr/>
        </p:nvSpPr>
        <p:spPr>
          <a:xfrm>
            <a:off x="914400" y="3486150"/>
            <a:ext cx="7696200" cy="1374775"/>
          </a:xfrm>
          <a:prstGeom prst="rect">
            <a:avLst/>
          </a:prstGeom>
          <a:noFill/>
          <a:ln w="9525">
            <a:noFill/>
          </a:ln>
        </p:spPr>
        <p:txBody>
          <a:bodyPr anchor="ctr" anchorCtr="0">
            <a:spAutoFit/>
          </a:bodyPr>
          <a:lstStyle/>
          <a:p>
            <a:pPr marL="476250" indent="-476250" algn="just" eaLnBrk="0" hangingPunct="0">
              <a:lnSpc>
                <a:spcPct val="150000"/>
              </a:lnSpc>
              <a:spcBef>
                <a:spcPct val="50000"/>
              </a:spcBef>
            </a:pPr>
            <a:r>
              <a:rPr lang="zh-CN" altLang="en-US" b="1" dirty="0">
                <a:latin typeface="Times New Roman" panose="02020603050405020304" pitchFamily="18" charset="0"/>
              </a:rPr>
              <a:t>(3) KCL表明在每一结点上电荷是守恒的；KVL是电位单值性的具体体现(电压与路径无关)。</a:t>
            </a:r>
            <a:endParaRPr lang="zh-CN" altLang="en-US" b="1" dirty="0">
              <a:latin typeface="Times New Roman" panose="02020603050405020304" pitchFamily="18" charset="0"/>
            </a:endParaRPr>
          </a:p>
        </p:txBody>
      </p:sp>
      <p:sp>
        <p:nvSpPr>
          <p:cNvPr id="80902" name="Text Box 6"/>
          <p:cNvSpPr txBox="1"/>
          <p:nvPr/>
        </p:nvSpPr>
        <p:spPr>
          <a:xfrm>
            <a:off x="914400" y="4997450"/>
            <a:ext cx="7391400" cy="519113"/>
          </a:xfrm>
          <a:prstGeom prst="rect">
            <a:avLst/>
          </a:prstGeom>
          <a:noFill/>
          <a:ln w="9525">
            <a:noFill/>
          </a:ln>
        </p:spPr>
        <p:txBody>
          <a:bodyPr anchor="ctr" anchorCtr="0">
            <a:spAutoFit/>
          </a:bodyPr>
          <a:lstStyle/>
          <a:p>
            <a:pPr algn="just" eaLnBrk="0" hangingPunct="0">
              <a:spcBef>
                <a:spcPct val="50000"/>
              </a:spcBef>
            </a:pPr>
            <a:r>
              <a:rPr lang="zh-CN" altLang="en-US" b="1" dirty="0">
                <a:latin typeface="Times New Roman" panose="02020603050405020304" pitchFamily="18" charset="0"/>
              </a:rPr>
              <a:t>(4) KCL、KVL只适用于集总参数的电路。</a:t>
            </a:r>
            <a:endParaRPr lang="zh-CN" altLang="en-US" b="1" dirty="0">
              <a:latin typeface="Times New Roman" panose="02020603050405020304" pitchFamily="18"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80898"/>
                                        </p:tgtEl>
                                        <p:attrNameLst>
                                          <p:attrName>style.visibility</p:attrName>
                                        </p:attrNameLst>
                                      </p:cBhvr>
                                      <p:to>
                                        <p:strVal val="visible"/>
                                      </p:to>
                                    </p:set>
                                    <p:anim calcmode="lin" valueType="num">
                                      <p:cBhvr>
                                        <p:cTn id="7" dur="5000" fill="hold"/>
                                        <p:tgtEl>
                                          <p:spTgt spid="80898"/>
                                        </p:tgtEl>
                                        <p:attrNameLst>
                                          <p:attrName>ppt_w</p:attrName>
                                        </p:attrNameLst>
                                      </p:cBhvr>
                                      <p:tavLst>
                                        <p:tav tm="0" fmla="#ppt_w*sin(2.5*pi*$)">
                                          <p:val>
                                            <p:fltVal val="0"/>
                                          </p:val>
                                        </p:tav>
                                        <p:tav tm="100000">
                                          <p:val>
                                            <p:fltVal val="1"/>
                                          </p:val>
                                        </p:tav>
                                      </p:tavLst>
                                    </p:anim>
                                    <p:anim calcmode="lin" valueType="num">
                                      <p:cBhvr>
                                        <p:cTn id="8" dur="5000" fill="hold"/>
                                        <p:tgtEl>
                                          <p:spTgt spid="80898"/>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0899"/>
                                        </p:tgtEl>
                                        <p:attrNameLst>
                                          <p:attrName>style.visibility</p:attrName>
                                        </p:attrNameLst>
                                      </p:cBhvr>
                                      <p:to>
                                        <p:strVal val="visible"/>
                                      </p:to>
                                    </p:set>
                                    <p:anim calcmode="lin" valueType="num">
                                      <p:cBhvr additive="base">
                                        <p:cTn id="13" dur="500" fill="hold"/>
                                        <p:tgtEl>
                                          <p:spTgt spid="80899"/>
                                        </p:tgtEl>
                                        <p:attrNameLst>
                                          <p:attrName>ppt_x</p:attrName>
                                        </p:attrNameLst>
                                      </p:cBhvr>
                                      <p:tavLst>
                                        <p:tav tm="0">
                                          <p:val>
                                            <p:strVal val="0-#ppt_w/2"/>
                                          </p:val>
                                        </p:tav>
                                        <p:tav tm="100000">
                                          <p:val>
                                            <p:strVal val="#ppt_x"/>
                                          </p:val>
                                        </p:tav>
                                      </p:tavLst>
                                    </p:anim>
                                    <p:anim calcmode="lin" valueType="num">
                                      <p:cBhvr additive="base">
                                        <p:cTn id="14" dur="500" fill="hold"/>
                                        <p:tgtEl>
                                          <p:spTgt spid="8089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80900"/>
                                        </p:tgtEl>
                                        <p:attrNameLst>
                                          <p:attrName>style.visibility</p:attrName>
                                        </p:attrNameLst>
                                      </p:cBhvr>
                                      <p:to>
                                        <p:strVal val="visible"/>
                                      </p:to>
                                    </p:set>
                                    <p:anim calcmode="lin" valueType="num">
                                      <p:cBhvr additive="base">
                                        <p:cTn id="19" dur="500" fill="hold"/>
                                        <p:tgtEl>
                                          <p:spTgt spid="80900"/>
                                        </p:tgtEl>
                                        <p:attrNameLst>
                                          <p:attrName>ppt_x</p:attrName>
                                        </p:attrNameLst>
                                      </p:cBhvr>
                                      <p:tavLst>
                                        <p:tav tm="0">
                                          <p:val>
                                            <p:strVal val="1+#ppt_w/2"/>
                                          </p:val>
                                        </p:tav>
                                        <p:tav tm="100000">
                                          <p:val>
                                            <p:strVal val="#ppt_x"/>
                                          </p:val>
                                        </p:tav>
                                      </p:tavLst>
                                    </p:anim>
                                    <p:anim calcmode="lin" valueType="num">
                                      <p:cBhvr additive="base">
                                        <p:cTn id="20" dur="500" fill="hold"/>
                                        <p:tgtEl>
                                          <p:spTgt spid="8090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0901"/>
                                        </p:tgtEl>
                                        <p:attrNameLst>
                                          <p:attrName>style.visibility</p:attrName>
                                        </p:attrNameLst>
                                      </p:cBhvr>
                                      <p:to>
                                        <p:strVal val="visible"/>
                                      </p:to>
                                    </p:set>
                                    <p:anim calcmode="lin" valueType="num">
                                      <p:cBhvr additive="base">
                                        <p:cTn id="25" dur="500" fill="hold"/>
                                        <p:tgtEl>
                                          <p:spTgt spid="80901"/>
                                        </p:tgtEl>
                                        <p:attrNameLst>
                                          <p:attrName>ppt_x</p:attrName>
                                        </p:attrNameLst>
                                      </p:cBhvr>
                                      <p:tavLst>
                                        <p:tav tm="0">
                                          <p:val>
                                            <p:strVal val="0-#ppt_w/2"/>
                                          </p:val>
                                        </p:tav>
                                        <p:tav tm="100000">
                                          <p:val>
                                            <p:strVal val="#ppt_x"/>
                                          </p:val>
                                        </p:tav>
                                      </p:tavLst>
                                    </p:anim>
                                    <p:anim calcmode="lin" valueType="num">
                                      <p:cBhvr additive="base">
                                        <p:cTn id="26" dur="500" fill="hold"/>
                                        <p:tgtEl>
                                          <p:spTgt spid="8090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80902"/>
                                        </p:tgtEl>
                                        <p:attrNameLst>
                                          <p:attrName>style.visibility</p:attrName>
                                        </p:attrNameLst>
                                      </p:cBhvr>
                                      <p:to>
                                        <p:strVal val="visible"/>
                                      </p:to>
                                    </p:set>
                                    <p:anim calcmode="lin" valueType="num">
                                      <p:cBhvr additive="base">
                                        <p:cTn id="31" dur="500" fill="hold"/>
                                        <p:tgtEl>
                                          <p:spTgt spid="80902"/>
                                        </p:tgtEl>
                                        <p:attrNameLst>
                                          <p:attrName>ppt_x</p:attrName>
                                        </p:attrNameLst>
                                      </p:cBhvr>
                                      <p:tavLst>
                                        <p:tav tm="0">
                                          <p:val>
                                            <p:strVal val="1+#ppt_w/2"/>
                                          </p:val>
                                        </p:tav>
                                        <p:tav tm="100000">
                                          <p:val>
                                            <p:strVal val="#ppt_x"/>
                                          </p:val>
                                        </p:tav>
                                      </p:tavLst>
                                    </p:anim>
                                    <p:anim calcmode="lin" valueType="num">
                                      <p:cBhvr additive="base">
                                        <p:cTn id="32" dur="500" fill="hold"/>
                                        <p:tgtEl>
                                          <p:spTgt spid="809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animBg="1"/>
      <p:bldP spid="80899" grpId="0"/>
      <p:bldP spid="80900" grpId="0"/>
      <p:bldP spid="80901" grpId="0"/>
      <p:bldP spid="80902" grpId="0"/>
    </p:bld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TEMPLATE_CATEGORY" val="custom"/>
  <p:tag name="KSO_WM_TEMPLATE_INDEX" val="29"/>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wm#"/>
  <p:tag name="KSO_WM_TEMPLATE_CATEGORY" val="custom"/>
  <p:tag name="KSO_WM_TEMPLATE_INDEX" val="29"/>
</p:tagLst>
</file>

<file path=ppt/tags/tag20.xml><?xml version="1.0" encoding="utf-8"?>
<p:tagLst xmlns:p="http://schemas.openxmlformats.org/presentationml/2006/main">
  <p:tag name="KSO_WM_TEMPLATE_CATEGORY" val="custom"/>
  <p:tag name="KSO_WM_TEMPLATE_INDEX" val="29"/>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COMMONDATA" val="eyJoZGlkIjoiMGMwYzkxZThhMGI0M2QxZDVkMjUxY2VhODJkOTZjMTEifQ=="/>
  <p:tag name="commondata" val="eyJoZGlkIjoiMTc2MmRmYTkzNWE5MDY3OWE3M2E5ZjVjOThjODljMDEifQ=="/>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默认设计模板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默认设计模板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空演示文稿">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空演示文稿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空演示文稿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空演示文稿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空演示文稿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空演示文稿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空演示文稿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空演示文稿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古瓶荷花">
  <a:themeElements>
    <a:clrScheme name="">
      <a:dk1>
        <a:srgbClr val="0033CC"/>
      </a:dk1>
      <a:lt1>
        <a:srgbClr val="FFFFFF"/>
      </a:lt1>
      <a:dk2>
        <a:srgbClr val="007572"/>
      </a:dk2>
      <a:lt2>
        <a:srgbClr val="C0C0C0"/>
      </a:lt2>
      <a:accent1>
        <a:srgbClr val="CCECFF"/>
      </a:accent1>
      <a:accent2>
        <a:srgbClr val="3399FF"/>
      </a:accent2>
      <a:accent3>
        <a:srgbClr val="FFFFFF"/>
      </a:accent3>
      <a:accent4>
        <a:srgbClr val="002AAF"/>
      </a:accent4>
      <a:accent5>
        <a:srgbClr val="E2F4FF"/>
      </a:accent5>
      <a:accent6>
        <a:srgbClr val="2D89E5"/>
      </a:accent6>
      <a:hlink>
        <a:srgbClr val="CC0066"/>
      </a:hlink>
      <a:folHlink>
        <a:srgbClr val="7D7DA9"/>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古瓶荷花 1">
        <a:dk1>
          <a:srgbClr val="0033CC"/>
        </a:dk1>
        <a:lt1>
          <a:srgbClr val="FFFFFF"/>
        </a:lt1>
        <a:dk2>
          <a:srgbClr val="007572"/>
        </a:dk2>
        <a:lt2>
          <a:srgbClr val="C0C0C0"/>
        </a:lt2>
        <a:accent1>
          <a:srgbClr val="CCECFF"/>
        </a:accent1>
        <a:accent2>
          <a:srgbClr val="3399FF"/>
        </a:accent2>
        <a:accent3>
          <a:srgbClr val="FFFFFF"/>
        </a:accent3>
        <a:accent4>
          <a:srgbClr val="002AAE"/>
        </a:accent4>
        <a:accent5>
          <a:srgbClr val="E2F4FF"/>
        </a:accent5>
        <a:accent6>
          <a:srgbClr val="2D8AE7"/>
        </a:accent6>
        <a:hlink>
          <a:srgbClr val="CC0066"/>
        </a:hlink>
        <a:folHlink>
          <a:srgbClr val="7D7DA9"/>
        </a:folHlink>
      </a:clrScheme>
      <a:clrMap bg1="lt1" tx1="dk1" bg2="lt2" tx2="dk2" accent1="accent1" accent2="accent2" accent3="accent3" accent4="accent4" accent5="accent5" accent6="accent6" hlink="hlink" folHlink="folHlink"/>
    </a:extraClrScheme>
    <a:extraClrScheme>
      <a:clrScheme name="古瓶荷花 2">
        <a:dk1>
          <a:srgbClr val="007A77"/>
        </a:dk1>
        <a:lt1>
          <a:srgbClr val="EFF6EE"/>
        </a:lt1>
        <a:dk2>
          <a:srgbClr val="0066CC"/>
        </a:dk2>
        <a:lt2>
          <a:srgbClr val="C0C0C0"/>
        </a:lt2>
        <a:accent1>
          <a:srgbClr val="E7EEE6"/>
        </a:accent1>
        <a:accent2>
          <a:srgbClr val="FF9933"/>
        </a:accent2>
        <a:accent3>
          <a:srgbClr val="F6FAF5"/>
        </a:accent3>
        <a:accent4>
          <a:srgbClr val="006765"/>
        </a:accent4>
        <a:accent5>
          <a:srgbClr val="F1F5F0"/>
        </a:accent5>
        <a:accent6>
          <a:srgbClr val="E78A2D"/>
        </a:accent6>
        <a:hlink>
          <a:srgbClr val="636395"/>
        </a:hlink>
        <a:folHlink>
          <a:srgbClr val="CC3300"/>
        </a:folHlink>
      </a:clrScheme>
      <a:clrMap bg1="lt1" tx1="dk1" bg2="lt2" tx2="dk2" accent1="accent1" accent2="accent2" accent3="accent3" accent4="accent4" accent5="accent5" accent6="accent6" hlink="hlink" folHlink="folHlink"/>
    </a:extraClrScheme>
    <a:extraClrScheme>
      <a:clrScheme name="古瓶荷花 3">
        <a:dk1>
          <a:srgbClr val="000000"/>
        </a:dk1>
        <a:lt1>
          <a:srgbClr val="CCFFCC"/>
        </a:lt1>
        <a:dk2>
          <a:srgbClr val="E88A00"/>
        </a:dk2>
        <a:lt2>
          <a:srgbClr val="C0C0C0"/>
        </a:lt2>
        <a:accent1>
          <a:srgbClr val="CCECFF"/>
        </a:accent1>
        <a:accent2>
          <a:srgbClr val="336600"/>
        </a:accent2>
        <a:accent3>
          <a:srgbClr val="E2FFE2"/>
        </a:accent3>
        <a:accent4>
          <a:srgbClr val="000000"/>
        </a:accent4>
        <a:accent5>
          <a:srgbClr val="E2F4FF"/>
        </a:accent5>
        <a:accent6>
          <a:srgbClr val="2D5C00"/>
        </a:accent6>
        <a:hlink>
          <a:srgbClr val="3333CC"/>
        </a:hlink>
        <a:folHlink>
          <a:srgbClr val="3399FF"/>
        </a:folHlink>
      </a:clrScheme>
      <a:clrMap bg1="lt1" tx1="dk1" bg2="lt2" tx2="dk2" accent1="accent1" accent2="accent2" accent3="accent3" accent4="accent4" accent5="accent5" accent6="accent6" hlink="hlink" folHlink="folHlink"/>
    </a:extraClrScheme>
    <a:extraClrScheme>
      <a:clrScheme name="古瓶荷花 4">
        <a:dk1>
          <a:srgbClr val="000000"/>
        </a:dk1>
        <a:lt1>
          <a:srgbClr val="FFFFCC"/>
        </a:lt1>
        <a:dk2>
          <a:srgbClr val="CC3300"/>
        </a:dk2>
        <a:lt2>
          <a:srgbClr val="C0C0C0"/>
        </a:lt2>
        <a:accent1>
          <a:srgbClr val="FFFFCC"/>
        </a:accent1>
        <a:accent2>
          <a:srgbClr val="339933"/>
        </a:accent2>
        <a:accent3>
          <a:srgbClr val="FFFFE2"/>
        </a:accent3>
        <a:accent4>
          <a:srgbClr val="000000"/>
        </a:accent4>
        <a:accent5>
          <a:srgbClr val="FFFFE2"/>
        </a:accent5>
        <a:accent6>
          <a:srgbClr val="2D8A2D"/>
        </a:accent6>
        <a:hlink>
          <a:srgbClr val="0066FF"/>
        </a:hlink>
        <a:folHlink>
          <a:srgbClr val="6F6F9F"/>
        </a:folHlink>
      </a:clrScheme>
      <a:clrMap bg1="lt1" tx1="dk1" bg2="lt2" tx2="dk2" accent1="accent1" accent2="accent2" accent3="accent3" accent4="accent4" accent5="accent5" accent6="accent6" hlink="hlink" folHlink="folHlink"/>
    </a:extraClrScheme>
    <a:extraClrScheme>
      <a:clrScheme name="古瓶荷花 5">
        <a:dk1>
          <a:srgbClr val="636395"/>
        </a:dk1>
        <a:lt1>
          <a:srgbClr val="FFE2C5"/>
        </a:lt1>
        <a:dk2>
          <a:srgbClr val="000000"/>
        </a:dk2>
        <a:lt2>
          <a:srgbClr val="C0C0C0"/>
        </a:lt2>
        <a:accent1>
          <a:srgbClr val="FFE1E1"/>
        </a:accent1>
        <a:accent2>
          <a:srgbClr val="FF9933"/>
        </a:accent2>
        <a:accent3>
          <a:srgbClr val="FFEEDF"/>
        </a:accent3>
        <a:accent4>
          <a:srgbClr val="53537E"/>
        </a:accent4>
        <a:accent5>
          <a:srgbClr val="FFEEEE"/>
        </a:accent5>
        <a:accent6>
          <a:srgbClr val="E78A2D"/>
        </a:accent6>
        <a:hlink>
          <a:srgbClr val="008080"/>
        </a:hlink>
        <a:folHlink>
          <a:srgbClr val="3399FF"/>
        </a:folHlink>
      </a:clrScheme>
      <a:clrMap bg1="lt1" tx1="dk1" bg2="lt2" tx2="dk2" accent1="accent1" accent2="accent2" accent3="accent3" accent4="accent4" accent5="accent5" accent6="accent6" hlink="hlink" folHlink="folHlink"/>
    </a:extraClrScheme>
    <a:extraClrScheme>
      <a:clrScheme name="古瓶荷花 6">
        <a:dk1>
          <a:srgbClr val="626292"/>
        </a:dk1>
        <a:lt1>
          <a:srgbClr val="CCECFF"/>
        </a:lt1>
        <a:dk2>
          <a:srgbClr val="3333CC"/>
        </a:dk2>
        <a:lt2>
          <a:srgbClr val="C0C0C0"/>
        </a:lt2>
        <a:accent1>
          <a:srgbClr val="D9F1FF"/>
        </a:accent1>
        <a:accent2>
          <a:srgbClr val="FF9900"/>
        </a:accent2>
        <a:accent3>
          <a:srgbClr val="E2F4FF"/>
        </a:accent3>
        <a:accent4>
          <a:srgbClr val="53537C"/>
        </a:accent4>
        <a:accent5>
          <a:srgbClr val="E9F7FF"/>
        </a:accent5>
        <a:accent6>
          <a:srgbClr val="E78A00"/>
        </a:accent6>
        <a:hlink>
          <a:srgbClr val="CC0066"/>
        </a:hlink>
        <a:folHlink>
          <a:srgbClr val="009999"/>
        </a:folHlink>
      </a:clrScheme>
      <a:clrMap bg1="lt1" tx1="dk1" bg2="lt2" tx2="dk2" accent1="accent1" accent2="accent2" accent3="accent3" accent4="accent4" accent5="accent5" accent6="accent6" hlink="hlink" folHlink="folHlink"/>
    </a:extraClrScheme>
    <a:extraClrScheme>
      <a:clrScheme name="古瓶荷花 7">
        <a:dk1>
          <a:srgbClr val="0066CC"/>
        </a:dk1>
        <a:lt1>
          <a:srgbClr val="FFE1E1"/>
        </a:lt1>
        <a:dk2>
          <a:srgbClr val="006600"/>
        </a:dk2>
        <a:lt2>
          <a:srgbClr val="C0C0C0"/>
        </a:lt2>
        <a:accent1>
          <a:srgbClr val="FFFFCC"/>
        </a:accent1>
        <a:accent2>
          <a:srgbClr val="009999"/>
        </a:accent2>
        <a:accent3>
          <a:srgbClr val="FFEEEE"/>
        </a:accent3>
        <a:accent4>
          <a:srgbClr val="0056AE"/>
        </a:accent4>
        <a:accent5>
          <a:srgbClr val="FFFFE2"/>
        </a:accent5>
        <a:accent6>
          <a:srgbClr val="008A8A"/>
        </a:accent6>
        <a:hlink>
          <a:srgbClr val="EC0000"/>
        </a:hlink>
        <a:folHlink>
          <a:srgbClr val="0099FF"/>
        </a:folHlink>
      </a:clrScheme>
      <a:clrMap bg1="lt1" tx1="dk1" bg2="lt2" tx2="dk2" accent1="accent1" accent2="accent2" accent3="accent3" accent4="accent4" accent5="accent5" accent6="accent6" hlink="hlink" folHlink="folHlink"/>
    </a:extraClrScheme>
    <a:extraClrScheme>
      <a:clrScheme name="古瓶荷花 8">
        <a:dk1>
          <a:srgbClr val="292929"/>
        </a:dk1>
        <a:lt1>
          <a:srgbClr val="DDDDDD"/>
        </a:lt1>
        <a:dk2>
          <a:srgbClr val="0066CC"/>
        </a:dk2>
        <a:lt2>
          <a:srgbClr val="B2B2B2"/>
        </a:lt2>
        <a:accent1>
          <a:srgbClr val="CACADC"/>
        </a:accent1>
        <a:accent2>
          <a:srgbClr val="FFCC00"/>
        </a:accent2>
        <a:accent3>
          <a:srgbClr val="EBEBEB"/>
        </a:accent3>
        <a:accent4>
          <a:srgbClr val="212121"/>
        </a:accent4>
        <a:accent5>
          <a:srgbClr val="E1E1EB"/>
        </a:accent5>
        <a:accent6>
          <a:srgbClr val="E7B900"/>
        </a:accent6>
        <a:hlink>
          <a:srgbClr val="008080"/>
        </a:hlink>
        <a:folHlink>
          <a:srgbClr val="7D7DA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11002</Words>
  <Application>WPS 演示</Application>
  <PresentationFormat>全屏显示(4:3)</PresentationFormat>
  <Paragraphs>1592</Paragraphs>
  <Slides>111</Slides>
  <Notes>0</Notes>
  <HiddenSlides>0</HiddenSlides>
  <MMClips>0</MMClips>
  <ScaleCrop>false</ScaleCrop>
  <HeadingPairs>
    <vt:vector size="8" baseType="variant">
      <vt:variant>
        <vt:lpstr>已用的字体</vt:lpstr>
      </vt:variant>
      <vt:variant>
        <vt:i4>20</vt:i4>
      </vt:variant>
      <vt:variant>
        <vt:lpstr>主题</vt:lpstr>
      </vt:variant>
      <vt:variant>
        <vt:i4>3</vt:i4>
      </vt:variant>
      <vt:variant>
        <vt:lpstr>嵌入 OLE 服务器</vt:lpstr>
      </vt:variant>
      <vt:variant>
        <vt:i4>71</vt:i4>
      </vt:variant>
      <vt:variant>
        <vt:lpstr>幻灯片标题</vt:lpstr>
      </vt:variant>
      <vt:variant>
        <vt:i4>111</vt:i4>
      </vt:variant>
    </vt:vector>
  </HeadingPairs>
  <TitlesOfParts>
    <vt:vector size="205" baseType="lpstr">
      <vt:lpstr>Arial</vt:lpstr>
      <vt:lpstr>宋体</vt:lpstr>
      <vt:lpstr>Wingdings</vt:lpstr>
      <vt:lpstr>Symbol</vt:lpstr>
      <vt:lpstr>Times New Roman</vt:lpstr>
      <vt:lpstr>楷体_GB2312</vt:lpstr>
      <vt:lpstr>新宋体</vt:lpstr>
      <vt:lpstr>微软雅黑</vt:lpstr>
      <vt:lpstr>Arial Unicode MS</vt:lpstr>
      <vt:lpstr>Calibri</vt:lpstr>
      <vt:lpstr>Monotype Sorts</vt:lpstr>
      <vt:lpstr>Wingdings 2</vt:lpstr>
      <vt:lpstr>Wingdings</vt:lpstr>
      <vt:lpstr>隶书</vt:lpstr>
      <vt:lpstr>华文新魏</vt:lpstr>
      <vt:lpstr>仿宋_GB2312</vt:lpstr>
      <vt:lpstr>黑体</vt:lpstr>
      <vt:lpstr>Times New Roman</vt:lpstr>
      <vt:lpstr>MT Extra</vt:lpstr>
      <vt:lpstr>仿宋</vt:lpstr>
      <vt:lpstr>默认设计模板</vt:lpstr>
      <vt:lpstr>空演示文稿</vt:lpstr>
      <vt:lpstr>古瓶荷花</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Equation.3</vt:lpstr>
      <vt:lpstr>Equation.3</vt:lpstr>
      <vt:lpstr>Equation.3</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Paint.Picture</vt:lpstr>
      <vt:lpstr>Paint.Picture</vt:lpstr>
      <vt:lpstr>Paint.Picture</vt:lpstr>
      <vt:lpstr>Paint.Picture</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没有幻灯片标题</dc:title>
  <dc:creator>某同学</dc:creator>
  <cp:lastModifiedBy>某同学</cp:lastModifiedBy>
  <cp:revision>243</cp:revision>
  <dcterms:created xsi:type="dcterms:W3CDTF">2002-06-01T06:23:00Z</dcterms:created>
  <dcterms:modified xsi:type="dcterms:W3CDTF">2024-03-05T07:50:48Z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2052-12.1.0.15374</vt:lpwstr>
  </property>
  <property fmtid="{D5CDD505-2E9C-101B-9397-08002B2CF9AE}" pid="3" name="ICV">
    <vt:lpwstr>F61E2236FD384E3DA076CB06C752EFF4_13</vt:lpwstr>
  </property>
</Properties>
</file>