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2" r:id="rId4"/>
  </p:sldMasterIdLst>
  <p:notesMasterIdLst>
    <p:notesMasterId r:id="rId100"/>
  </p:notesMasterIdLst>
  <p:sldIdLst>
    <p:sldId id="257" r:id="rId5"/>
    <p:sldId id="508" r:id="rId6"/>
    <p:sldId id="422" r:id="rId7"/>
    <p:sldId id="423" r:id="rId8"/>
    <p:sldId id="307" r:id="rId9"/>
    <p:sldId id="259" r:id="rId10"/>
    <p:sldId id="308" r:id="rId11"/>
    <p:sldId id="309" r:id="rId12"/>
    <p:sldId id="310" r:id="rId13"/>
    <p:sldId id="262" r:id="rId14"/>
    <p:sldId id="311" r:id="rId15"/>
    <p:sldId id="312" r:id="rId16"/>
    <p:sldId id="263" r:id="rId17"/>
    <p:sldId id="509" r:id="rId18"/>
    <p:sldId id="510" r:id="rId19"/>
    <p:sldId id="265" r:id="rId20"/>
    <p:sldId id="266" r:id="rId21"/>
    <p:sldId id="314" r:id="rId22"/>
    <p:sldId id="315" r:id="rId23"/>
    <p:sldId id="655" r:id="rId24"/>
    <p:sldId id="316" r:id="rId25"/>
    <p:sldId id="420" r:id="rId26"/>
    <p:sldId id="317" r:id="rId27"/>
    <p:sldId id="318" r:id="rId28"/>
    <p:sldId id="319" r:id="rId29"/>
    <p:sldId id="357" r:id="rId30"/>
    <p:sldId id="268" r:id="rId31"/>
    <p:sldId id="320" r:id="rId32"/>
    <p:sldId id="594" r:id="rId33"/>
    <p:sldId id="359" r:id="rId34"/>
    <p:sldId id="270" r:id="rId35"/>
    <p:sldId id="322" r:id="rId36"/>
    <p:sldId id="358" r:id="rId37"/>
    <p:sldId id="360" r:id="rId38"/>
    <p:sldId id="656" r:id="rId39"/>
    <p:sldId id="271" r:id="rId40"/>
    <p:sldId id="272" r:id="rId41"/>
    <p:sldId id="273" r:id="rId42"/>
    <p:sldId id="324" r:id="rId43"/>
    <p:sldId id="326" r:id="rId44"/>
    <p:sldId id="328" r:id="rId45"/>
    <p:sldId id="325" r:id="rId46"/>
    <p:sldId id="275" r:id="rId47"/>
    <p:sldId id="329" r:id="rId48"/>
    <p:sldId id="330" r:id="rId49"/>
    <p:sldId id="331" r:id="rId50"/>
    <p:sldId id="332" r:id="rId51"/>
    <p:sldId id="278" r:id="rId52"/>
    <p:sldId id="279" r:id="rId53"/>
    <p:sldId id="333" r:id="rId54"/>
    <p:sldId id="280" r:id="rId55"/>
    <p:sldId id="281" r:id="rId56"/>
    <p:sldId id="334" r:id="rId57"/>
    <p:sldId id="335" r:id="rId58"/>
    <p:sldId id="282" r:id="rId59"/>
    <p:sldId id="283" r:id="rId60"/>
    <p:sldId id="361" r:id="rId61"/>
    <p:sldId id="362" r:id="rId62"/>
    <p:sldId id="729" r:id="rId63"/>
    <p:sldId id="730" r:id="rId64"/>
    <p:sldId id="731" r:id="rId65"/>
    <p:sldId id="285" r:id="rId66"/>
    <p:sldId id="286" r:id="rId67"/>
    <p:sldId id="337" r:id="rId68"/>
    <p:sldId id="338" r:id="rId69"/>
    <p:sldId id="732" r:id="rId70"/>
    <p:sldId id="733" r:id="rId71"/>
    <p:sldId id="734" r:id="rId72"/>
    <p:sldId id="735" r:id="rId73"/>
    <p:sldId id="736" r:id="rId74"/>
    <p:sldId id="737" r:id="rId75"/>
    <p:sldId id="738" r:id="rId76"/>
    <p:sldId id="739" r:id="rId77"/>
    <p:sldId id="740" r:id="rId78"/>
    <p:sldId id="741" r:id="rId79"/>
    <p:sldId id="742" r:id="rId80"/>
    <p:sldId id="743" r:id="rId81"/>
    <p:sldId id="363" r:id="rId82"/>
    <p:sldId id="344" r:id="rId83"/>
    <p:sldId id="288" r:id="rId84"/>
    <p:sldId id="347" r:id="rId85"/>
    <p:sldId id="345" r:id="rId86"/>
    <p:sldId id="350" r:id="rId87"/>
    <p:sldId id="348" r:id="rId88"/>
    <p:sldId id="289" r:id="rId89"/>
    <p:sldId id="349" r:id="rId90"/>
    <p:sldId id="292" r:id="rId91"/>
    <p:sldId id="351" r:id="rId92"/>
    <p:sldId id="294" r:id="rId93"/>
    <p:sldId id="295" r:id="rId94"/>
    <p:sldId id="298" r:id="rId95"/>
    <p:sldId id="352" r:id="rId96"/>
    <p:sldId id="299" r:id="rId97"/>
    <p:sldId id="353" r:id="rId98"/>
    <p:sldId id="301" r:id="rId99"/>
  </p:sldIdLst>
  <p:sldSz cx="9144000" cy="6858000" type="screen4x3"/>
  <p:notesSz cx="6858000" cy="9144000"/>
  <p:custDataLst>
    <p:tags r:id="rId104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24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  <a:cs typeface="+mn-cs"/>
      </a:defRPr>
    </a:lvl9pPr>
  </p:defaultTextStyle>
  <p:modifyVerifier cryptProviderType="rsaFull" cryptAlgorithmClass="hash" cryptAlgorithmType="typeAny" cryptAlgorithmSid="4" spinCount="100000" saltData="tUIK16eoLnVkyzWvB4kn1g==" hashData="VR3nklSzTzxocI2fWyv4IU+ffPc="/>
  <p:extLst>
    <p:ext uri="{EFAFB233-063F-42B5-8137-9DF3F51BA10A}">
      <p15:sldGuideLst xmlns:p15="http://schemas.microsoft.com/office/powerpoint/2012/main">
        <p15:guide id="1" orient="horz" pos="3028" userDrawn="1">
          <p15:clr>
            <a:srgbClr val="A4A3A4"/>
          </p15:clr>
        </p15:guide>
        <p15:guide id="2" pos="53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>
        <p:scale>
          <a:sx n="50" d="100"/>
          <a:sy n="50" d="100"/>
        </p:scale>
        <p:origin x="-1008" y="-462"/>
      </p:cViewPr>
      <p:guideLst>
        <p:guide orient="horz" pos="3028"/>
        <p:guide pos="53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5.xml"/><Relationship Id="rId98" Type="http://schemas.openxmlformats.org/officeDocument/2006/relationships/slide" Target="slides/slide94.xml"/><Relationship Id="rId97" Type="http://schemas.openxmlformats.org/officeDocument/2006/relationships/slide" Target="slides/slide93.xml"/><Relationship Id="rId96" Type="http://schemas.openxmlformats.org/officeDocument/2006/relationships/slide" Target="slides/slide92.xml"/><Relationship Id="rId95" Type="http://schemas.openxmlformats.org/officeDocument/2006/relationships/slide" Target="slides/slide91.xml"/><Relationship Id="rId94" Type="http://schemas.openxmlformats.org/officeDocument/2006/relationships/slide" Target="slides/slide90.xml"/><Relationship Id="rId93" Type="http://schemas.openxmlformats.org/officeDocument/2006/relationships/slide" Target="slides/slide89.xml"/><Relationship Id="rId92" Type="http://schemas.openxmlformats.org/officeDocument/2006/relationships/slide" Target="slides/slide88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" Type="http://schemas.openxmlformats.org/officeDocument/2006/relationships/slide" Target="slides/slide5.xml"/><Relationship Id="rId89" Type="http://schemas.openxmlformats.org/officeDocument/2006/relationships/slide" Target="slides/slide85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80" Type="http://schemas.openxmlformats.org/officeDocument/2006/relationships/slide" Target="slides/slide76.xml"/><Relationship Id="rId8" Type="http://schemas.openxmlformats.org/officeDocument/2006/relationships/slide" Target="slides/slide4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3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2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slide" Target="slides/slide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4" Type="http://schemas.openxmlformats.org/officeDocument/2006/relationships/tags" Target="tags/tag15.xml"/><Relationship Id="rId103" Type="http://schemas.openxmlformats.org/officeDocument/2006/relationships/tableStyles" Target="tableStyles.xml"/><Relationship Id="rId102" Type="http://schemas.openxmlformats.org/officeDocument/2006/relationships/viewProps" Target="viewProps.xml"/><Relationship Id="rId101" Type="http://schemas.openxmlformats.org/officeDocument/2006/relationships/presProps" Target="presProps.xml"/><Relationship Id="rId100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25.wmf"/><Relationship Id="rId8" Type="http://schemas.openxmlformats.org/officeDocument/2006/relationships/image" Target="../media/image24.wmf"/><Relationship Id="rId7" Type="http://schemas.openxmlformats.org/officeDocument/2006/relationships/image" Target="../media/image23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Relationship Id="rId3" Type="http://schemas.openxmlformats.org/officeDocument/2006/relationships/image" Target="../media/image12.emf"/><Relationship Id="rId2" Type="http://schemas.openxmlformats.org/officeDocument/2006/relationships/image" Target="../media/image19.emf"/><Relationship Id="rId12" Type="http://schemas.openxmlformats.org/officeDocument/2006/relationships/image" Target="../media/image28.wmf"/><Relationship Id="rId11" Type="http://schemas.openxmlformats.org/officeDocument/2006/relationships/image" Target="../media/image27.wmf"/><Relationship Id="rId10" Type="http://schemas.openxmlformats.org/officeDocument/2006/relationships/image" Target="../media/image26.wmf"/><Relationship Id="rId1" Type="http://schemas.openxmlformats.org/officeDocument/2006/relationships/image" Target="../media/image11.e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35.wmf"/><Relationship Id="rId8" Type="http://schemas.openxmlformats.org/officeDocument/2006/relationships/image" Target="../media/image34.wmf"/><Relationship Id="rId7" Type="http://schemas.openxmlformats.org/officeDocument/2006/relationships/image" Target="../media/image33.wmf"/><Relationship Id="rId6" Type="http://schemas.openxmlformats.org/officeDocument/2006/relationships/image" Target="../media/image20.wmf"/><Relationship Id="rId5" Type="http://schemas.openxmlformats.org/officeDocument/2006/relationships/image" Target="../media/image32.emf"/><Relationship Id="rId4" Type="http://schemas.openxmlformats.org/officeDocument/2006/relationships/image" Target="../media/image11.emf"/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3" Type="http://schemas.openxmlformats.org/officeDocument/2006/relationships/image" Target="../media/image39.wmf"/><Relationship Id="rId12" Type="http://schemas.openxmlformats.org/officeDocument/2006/relationships/image" Target="../media/image38.emf"/><Relationship Id="rId11" Type="http://schemas.openxmlformats.org/officeDocument/2006/relationships/image" Target="../media/image37.wmf"/><Relationship Id="rId10" Type="http://schemas.openxmlformats.org/officeDocument/2006/relationships/image" Target="../media/image36.emf"/><Relationship Id="rId1" Type="http://schemas.openxmlformats.org/officeDocument/2006/relationships/image" Target="../media/image29.emf"/></Relationships>
</file>

<file path=ppt/drawings/_rels/vmlDrawing5.vml.rels><?xml version="1.0" encoding="UTF-8" standalone="yes"?>
<Relationships xmlns="http://schemas.openxmlformats.org/package/2006/relationships"><Relationship Id="rId5" Type="http://schemas.openxmlformats.org/officeDocument/2006/relationships/image" Target="../media/image32.emf"/><Relationship Id="rId4" Type="http://schemas.openxmlformats.org/officeDocument/2006/relationships/image" Target="../media/image11.emf"/><Relationship Id="rId3" Type="http://schemas.openxmlformats.org/officeDocument/2006/relationships/image" Target="../media/image30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6.vml.rels><?xml version="1.0" encoding="UTF-8" standalone="yes"?>
<Relationships xmlns="http://schemas.openxmlformats.org/package/2006/relationships"><Relationship Id="rId7" Type="http://schemas.openxmlformats.org/officeDocument/2006/relationships/image" Target="../media/image45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0.wmf"/></Relationships>
</file>

<file path=ppt/drawings/_rels/vmlDrawing7.vml.rels><?xml version="1.0" encoding="UTF-8" standalone="yes"?>
<Relationships xmlns="http://schemas.openxmlformats.org/package/2006/relationships"><Relationship Id="rId4" Type="http://schemas.openxmlformats.org/officeDocument/2006/relationships/image" Target="../media/image45.wmf"/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9.vml.rels><?xml version="1.0" encoding="UTF-8" standalone="yes"?>
<Relationships xmlns="http://schemas.openxmlformats.org/package/2006/relationships"><Relationship Id="rId4" Type="http://schemas.openxmlformats.org/officeDocument/2006/relationships/image" Target="../media/image50.wmf"/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0.vml.rels><?xml version="1.0" encoding="UTF-8" standalone="yes"?>
<Relationships xmlns="http://schemas.openxmlformats.org/package/2006/relationships"><Relationship Id="rId7" Type="http://schemas.openxmlformats.org/officeDocument/2006/relationships/image" Target="../media/image58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Relationship Id="rId3" Type="http://schemas.openxmlformats.org/officeDocument/2006/relationships/image" Target="../media/image54.wmf"/><Relationship Id="rId2" Type="http://schemas.openxmlformats.org/officeDocument/2006/relationships/image" Target="../media/image53.wmf"/><Relationship Id="rId1" Type="http://schemas.openxmlformats.org/officeDocument/2006/relationships/image" Target="../media/image52.wmf"/></Relationships>
</file>

<file path=ppt/drawings/_rels/vmlDrawing11.vml.rels><?xml version="1.0" encoding="UTF-8" standalone="yes"?>
<Relationships xmlns="http://schemas.openxmlformats.org/package/2006/relationships"><Relationship Id="rId9" Type="http://schemas.openxmlformats.org/officeDocument/2006/relationships/image" Target="../media/image67.wmf"/><Relationship Id="rId8" Type="http://schemas.openxmlformats.org/officeDocument/2006/relationships/image" Target="../media/image66.wmf"/><Relationship Id="rId7" Type="http://schemas.openxmlformats.org/officeDocument/2006/relationships/image" Target="../media/image65.wmf"/><Relationship Id="rId6" Type="http://schemas.openxmlformats.org/officeDocument/2006/relationships/image" Target="../media/image64.wmf"/><Relationship Id="rId5" Type="http://schemas.openxmlformats.org/officeDocument/2006/relationships/image" Target="../media/image63.emf"/><Relationship Id="rId4" Type="http://schemas.openxmlformats.org/officeDocument/2006/relationships/image" Target="../media/image62.wmf"/><Relationship Id="rId3" Type="http://schemas.openxmlformats.org/officeDocument/2006/relationships/image" Target="../media/image61.wmf"/><Relationship Id="rId2" Type="http://schemas.openxmlformats.org/officeDocument/2006/relationships/image" Target="../media/image60.emf"/><Relationship Id="rId10" Type="http://schemas.openxmlformats.org/officeDocument/2006/relationships/image" Target="../media/image68.wmf"/><Relationship Id="rId1" Type="http://schemas.openxmlformats.org/officeDocument/2006/relationships/image" Target="../media/image59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1.emf"/><Relationship Id="rId2" Type="http://schemas.openxmlformats.org/officeDocument/2006/relationships/image" Target="../media/image70.emf"/><Relationship Id="rId1" Type="http://schemas.openxmlformats.org/officeDocument/2006/relationships/image" Target="../media/image69.emf"/></Relationships>
</file>

<file path=ppt/drawings/_rels/vmlDrawing13.vml.rels><?xml version="1.0" encoding="UTF-8" standalone="yes"?>
<Relationships xmlns="http://schemas.openxmlformats.org/package/2006/relationships"><Relationship Id="rId9" Type="http://schemas.openxmlformats.org/officeDocument/2006/relationships/image" Target="../media/image79.wmf"/><Relationship Id="rId8" Type="http://schemas.openxmlformats.org/officeDocument/2006/relationships/image" Target="../media/image78.wmf"/><Relationship Id="rId7" Type="http://schemas.openxmlformats.org/officeDocument/2006/relationships/image" Target="../media/image77.wmf"/><Relationship Id="rId6" Type="http://schemas.openxmlformats.org/officeDocument/2006/relationships/image" Target="../media/image76.wmf"/><Relationship Id="rId5" Type="http://schemas.openxmlformats.org/officeDocument/2006/relationships/image" Target="../media/image75.emf"/><Relationship Id="rId4" Type="http://schemas.openxmlformats.org/officeDocument/2006/relationships/image" Target="../media/image74.wmf"/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2" Type="http://schemas.openxmlformats.org/officeDocument/2006/relationships/image" Target="../media/image82.wmf"/><Relationship Id="rId11" Type="http://schemas.openxmlformats.org/officeDocument/2006/relationships/image" Target="../media/image81.wmf"/><Relationship Id="rId10" Type="http://schemas.openxmlformats.org/officeDocument/2006/relationships/image" Target="../media/image80.wmf"/><Relationship Id="rId1" Type="http://schemas.openxmlformats.org/officeDocument/2006/relationships/image" Target="../media/image7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3.e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7" Type="http://schemas.openxmlformats.org/officeDocument/2006/relationships/image" Target="../media/image89.wmf"/><Relationship Id="rId6" Type="http://schemas.openxmlformats.org/officeDocument/2006/relationships/image" Target="../media/image88.wmf"/><Relationship Id="rId5" Type="http://schemas.openxmlformats.org/officeDocument/2006/relationships/image" Target="../media/image87.wmf"/><Relationship Id="rId4" Type="http://schemas.openxmlformats.org/officeDocument/2006/relationships/image" Target="../media/image86.emf"/><Relationship Id="rId3" Type="http://schemas.openxmlformats.org/officeDocument/2006/relationships/image" Target="../media/image85.wmf"/><Relationship Id="rId2" Type="http://schemas.openxmlformats.org/officeDocument/2006/relationships/image" Target="../media/image84.emf"/><Relationship Id="rId1" Type="http://schemas.openxmlformats.org/officeDocument/2006/relationships/image" Target="../media/image83.emf"/></Relationships>
</file>

<file path=ppt/drawings/_rels/vmlDrawing16.vml.rels><?xml version="1.0" encoding="UTF-8" standalone="yes"?>
<Relationships xmlns="http://schemas.openxmlformats.org/package/2006/relationships"><Relationship Id="rId4" Type="http://schemas.openxmlformats.org/officeDocument/2006/relationships/image" Target="../media/image83.emf"/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image" Target="../media/image81.wmf"/></Relationships>
</file>

<file path=ppt/drawings/_rels/vmlDrawing17.vml.rels><?xml version="1.0" encoding="UTF-8" standalone="yes"?>
<Relationships xmlns="http://schemas.openxmlformats.org/package/2006/relationships"><Relationship Id="rId6" Type="http://schemas.openxmlformats.org/officeDocument/2006/relationships/image" Target="../media/image98.wmf"/><Relationship Id="rId5" Type="http://schemas.openxmlformats.org/officeDocument/2006/relationships/image" Target="../media/image97.wmf"/><Relationship Id="rId4" Type="http://schemas.openxmlformats.org/officeDocument/2006/relationships/image" Target="../media/image96.wmf"/><Relationship Id="rId3" Type="http://schemas.openxmlformats.org/officeDocument/2006/relationships/image" Target="../media/image95.wmf"/><Relationship Id="rId2" Type="http://schemas.openxmlformats.org/officeDocument/2006/relationships/image" Target="../media/image94.emf"/><Relationship Id="rId1" Type="http://schemas.openxmlformats.org/officeDocument/2006/relationships/image" Target="../media/image93.emf"/></Relationships>
</file>

<file path=ppt/drawings/_rels/vmlDrawing18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5.wmf"/><Relationship Id="rId8" Type="http://schemas.openxmlformats.org/officeDocument/2006/relationships/image" Target="../media/image104.wmf"/><Relationship Id="rId7" Type="http://schemas.openxmlformats.org/officeDocument/2006/relationships/image" Target="../media/image103.wmf"/><Relationship Id="rId6" Type="http://schemas.openxmlformats.org/officeDocument/2006/relationships/image" Target="../media/image102.wmf"/><Relationship Id="rId5" Type="http://schemas.openxmlformats.org/officeDocument/2006/relationships/image" Target="../media/image101.wmf"/><Relationship Id="rId4" Type="http://schemas.openxmlformats.org/officeDocument/2006/relationships/image" Target="../media/image100.wmf"/><Relationship Id="rId3" Type="http://schemas.openxmlformats.org/officeDocument/2006/relationships/image" Target="../media/image99.wmf"/><Relationship Id="rId2" Type="http://schemas.openxmlformats.org/officeDocument/2006/relationships/image" Target="../media/image94.emf"/><Relationship Id="rId19" Type="http://schemas.openxmlformats.org/officeDocument/2006/relationships/image" Target="../media/image115.wmf"/><Relationship Id="rId18" Type="http://schemas.openxmlformats.org/officeDocument/2006/relationships/image" Target="../media/image114.wmf"/><Relationship Id="rId17" Type="http://schemas.openxmlformats.org/officeDocument/2006/relationships/image" Target="../media/image113.wmf"/><Relationship Id="rId16" Type="http://schemas.openxmlformats.org/officeDocument/2006/relationships/image" Target="../media/image112.wmf"/><Relationship Id="rId15" Type="http://schemas.openxmlformats.org/officeDocument/2006/relationships/image" Target="../media/image111.wmf"/><Relationship Id="rId14" Type="http://schemas.openxmlformats.org/officeDocument/2006/relationships/image" Target="../media/image110.wmf"/><Relationship Id="rId13" Type="http://schemas.openxmlformats.org/officeDocument/2006/relationships/image" Target="../media/image109.wmf"/><Relationship Id="rId12" Type="http://schemas.openxmlformats.org/officeDocument/2006/relationships/image" Target="../media/image108.wmf"/><Relationship Id="rId11" Type="http://schemas.openxmlformats.org/officeDocument/2006/relationships/image" Target="../media/image107.wmf"/><Relationship Id="rId10" Type="http://schemas.openxmlformats.org/officeDocument/2006/relationships/image" Target="../media/image106.wmf"/><Relationship Id="rId1" Type="http://schemas.openxmlformats.org/officeDocument/2006/relationships/image" Target="../media/image93.emf"/></Relationships>
</file>

<file path=ppt/drawings/_rels/vmlDrawing19.vml.rels><?xml version="1.0" encoding="UTF-8" standalone="yes"?>
<Relationships xmlns="http://schemas.openxmlformats.org/package/2006/relationships"><Relationship Id="rId9" Type="http://schemas.openxmlformats.org/officeDocument/2006/relationships/image" Target="../media/image124.wmf"/><Relationship Id="rId8" Type="http://schemas.openxmlformats.org/officeDocument/2006/relationships/image" Target="../media/image123.wmf"/><Relationship Id="rId7" Type="http://schemas.openxmlformats.org/officeDocument/2006/relationships/image" Target="../media/image122.wmf"/><Relationship Id="rId6" Type="http://schemas.openxmlformats.org/officeDocument/2006/relationships/image" Target="../media/image121.wmf"/><Relationship Id="rId5" Type="http://schemas.openxmlformats.org/officeDocument/2006/relationships/image" Target="../media/image120.wmf"/><Relationship Id="rId4" Type="http://schemas.openxmlformats.org/officeDocument/2006/relationships/image" Target="../media/image119.wmf"/><Relationship Id="rId3" Type="http://schemas.openxmlformats.org/officeDocument/2006/relationships/image" Target="../media/image118.wmf"/><Relationship Id="rId2" Type="http://schemas.openxmlformats.org/officeDocument/2006/relationships/image" Target="../media/image117.wmf"/><Relationship Id="rId12" Type="http://schemas.openxmlformats.org/officeDocument/2006/relationships/image" Target="../media/image127.wmf"/><Relationship Id="rId11" Type="http://schemas.openxmlformats.org/officeDocument/2006/relationships/image" Target="../media/image126.wmf"/><Relationship Id="rId10" Type="http://schemas.openxmlformats.org/officeDocument/2006/relationships/image" Target="../media/image125.wmf"/><Relationship Id="rId1" Type="http://schemas.openxmlformats.org/officeDocument/2006/relationships/image" Target="../media/image116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8.emf"/></Relationships>
</file>

<file path=ppt/drawings/_rels/vmlDrawing21.vml.rels><?xml version="1.0" encoding="UTF-8" standalone="yes"?>
<Relationships xmlns="http://schemas.openxmlformats.org/package/2006/relationships"><Relationship Id="rId5" Type="http://schemas.openxmlformats.org/officeDocument/2006/relationships/image" Target="../media/image133.emf"/><Relationship Id="rId4" Type="http://schemas.openxmlformats.org/officeDocument/2006/relationships/image" Target="../media/image132.emf"/><Relationship Id="rId3" Type="http://schemas.openxmlformats.org/officeDocument/2006/relationships/image" Target="../media/image131.emf"/><Relationship Id="rId2" Type="http://schemas.openxmlformats.org/officeDocument/2006/relationships/image" Target="../media/image130.emf"/><Relationship Id="rId1" Type="http://schemas.openxmlformats.org/officeDocument/2006/relationships/image" Target="../media/image129.emf"/></Relationships>
</file>

<file path=ppt/drawings/_rels/vmlDrawing22.vml.rels><?xml version="1.0" encoding="UTF-8" standalone="yes"?>
<Relationships xmlns="http://schemas.openxmlformats.org/package/2006/relationships"><Relationship Id="rId4" Type="http://schemas.openxmlformats.org/officeDocument/2006/relationships/image" Target="../media/image138.wmf"/><Relationship Id="rId3" Type="http://schemas.openxmlformats.org/officeDocument/2006/relationships/image" Target="../media/image137.emf"/><Relationship Id="rId2" Type="http://schemas.openxmlformats.org/officeDocument/2006/relationships/image" Target="../media/image136.emf"/><Relationship Id="rId1" Type="http://schemas.openxmlformats.org/officeDocument/2006/relationships/image" Target="../media/image135.wmf"/></Relationships>
</file>

<file path=ppt/drawings/_rels/vmlDrawing23.vml.rels><?xml version="1.0" encoding="UTF-8" standalone="yes"?>
<Relationships xmlns="http://schemas.openxmlformats.org/package/2006/relationships"><Relationship Id="rId6" Type="http://schemas.openxmlformats.org/officeDocument/2006/relationships/image" Target="../media/image143.emf"/><Relationship Id="rId5" Type="http://schemas.openxmlformats.org/officeDocument/2006/relationships/image" Target="../media/image142.wmf"/><Relationship Id="rId4" Type="http://schemas.openxmlformats.org/officeDocument/2006/relationships/image" Target="../media/image136.emf"/><Relationship Id="rId3" Type="http://schemas.openxmlformats.org/officeDocument/2006/relationships/image" Target="../media/image141.emf"/><Relationship Id="rId2" Type="http://schemas.openxmlformats.org/officeDocument/2006/relationships/image" Target="../media/image140.emf"/><Relationship Id="rId1" Type="http://schemas.openxmlformats.org/officeDocument/2006/relationships/image" Target="../media/image139.emf"/></Relationships>
</file>

<file path=ppt/drawings/_rels/vmlDrawing24.vml.rels><?xml version="1.0" encoding="UTF-8" standalone="yes"?>
<Relationships xmlns="http://schemas.openxmlformats.org/package/2006/relationships"><Relationship Id="rId9" Type="http://schemas.openxmlformats.org/officeDocument/2006/relationships/image" Target="../media/image150.wmf"/><Relationship Id="rId8" Type="http://schemas.openxmlformats.org/officeDocument/2006/relationships/image" Target="../media/image149.wmf"/><Relationship Id="rId7" Type="http://schemas.openxmlformats.org/officeDocument/2006/relationships/image" Target="../media/image141.emf"/><Relationship Id="rId6" Type="http://schemas.openxmlformats.org/officeDocument/2006/relationships/image" Target="../media/image148.wmf"/><Relationship Id="rId5" Type="http://schemas.openxmlformats.org/officeDocument/2006/relationships/image" Target="../media/image147.wmf"/><Relationship Id="rId4" Type="http://schemas.openxmlformats.org/officeDocument/2006/relationships/image" Target="../media/image146.wmf"/><Relationship Id="rId3" Type="http://schemas.openxmlformats.org/officeDocument/2006/relationships/image" Target="../media/image140.emf"/><Relationship Id="rId2" Type="http://schemas.openxmlformats.org/officeDocument/2006/relationships/image" Target="../media/image145.wmf"/><Relationship Id="rId13" Type="http://schemas.openxmlformats.org/officeDocument/2006/relationships/image" Target="../media/image153.wmf"/><Relationship Id="rId12" Type="http://schemas.openxmlformats.org/officeDocument/2006/relationships/image" Target="../media/image138.wmf"/><Relationship Id="rId11" Type="http://schemas.openxmlformats.org/officeDocument/2006/relationships/image" Target="../media/image152.wmf"/><Relationship Id="rId10" Type="http://schemas.openxmlformats.org/officeDocument/2006/relationships/image" Target="../media/image151.wmf"/><Relationship Id="rId1" Type="http://schemas.openxmlformats.org/officeDocument/2006/relationships/image" Target="../media/image144.wmf"/></Relationships>
</file>

<file path=ppt/drawings/_rels/vmlDrawing25.vml.rels><?xml version="1.0" encoding="UTF-8" standalone="yes"?>
<Relationships xmlns="http://schemas.openxmlformats.org/package/2006/relationships"><Relationship Id="rId4" Type="http://schemas.openxmlformats.org/officeDocument/2006/relationships/image" Target="../media/image157.wmf"/><Relationship Id="rId3" Type="http://schemas.openxmlformats.org/officeDocument/2006/relationships/image" Target="../media/image156.wmf"/><Relationship Id="rId2" Type="http://schemas.openxmlformats.org/officeDocument/2006/relationships/image" Target="../media/image155.emf"/><Relationship Id="rId1" Type="http://schemas.openxmlformats.org/officeDocument/2006/relationships/image" Target="../media/image154.emf"/></Relationships>
</file>

<file path=ppt/drawings/_rels/vmlDrawing26.vml.rels><?xml version="1.0" encoding="UTF-8" standalone="yes"?>
<Relationships xmlns="http://schemas.openxmlformats.org/package/2006/relationships"><Relationship Id="rId7" Type="http://schemas.openxmlformats.org/officeDocument/2006/relationships/image" Target="../media/image163.wmf"/><Relationship Id="rId6" Type="http://schemas.openxmlformats.org/officeDocument/2006/relationships/image" Target="../media/image162.wmf"/><Relationship Id="rId5" Type="http://schemas.openxmlformats.org/officeDocument/2006/relationships/image" Target="../media/image161.wmf"/><Relationship Id="rId4" Type="http://schemas.openxmlformats.org/officeDocument/2006/relationships/image" Target="../media/image160.wmf"/><Relationship Id="rId3" Type="http://schemas.openxmlformats.org/officeDocument/2006/relationships/image" Target="../media/image159.emf"/><Relationship Id="rId2" Type="http://schemas.openxmlformats.org/officeDocument/2006/relationships/image" Target="../media/image158.emf"/><Relationship Id="rId1" Type="http://schemas.openxmlformats.org/officeDocument/2006/relationships/image" Target="../media/image155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0.e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emf"/><Relationship Id="rId2" Type="http://schemas.openxmlformats.org/officeDocument/2006/relationships/image" Target="../media/image172.emf"/><Relationship Id="rId1" Type="http://schemas.openxmlformats.org/officeDocument/2006/relationships/image" Target="../media/image171.emf"/></Relationships>
</file>

<file path=ppt/drawings/_rels/vmlDrawing29.vml.rels><?xml version="1.0" encoding="UTF-8" standalone="yes"?>
<Relationships xmlns="http://schemas.openxmlformats.org/package/2006/relationships"><Relationship Id="rId6" Type="http://schemas.openxmlformats.org/officeDocument/2006/relationships/image" Target="../media/image173.emf"/><Relationship Id="rId5" Type="http://schemas.openxmlformats.org/officeDocument/2006/relationships/image" Target="../media/image172.emf"/><Relationship Id="rId4" Type="http://schemas.openxmlformats.org/officeDocument/2006/relationships/image" Target="../media/image177.emf"/><Relationship Id="rId3" Type="http://schemas.openxmlformats.org/officeDocument/2006/relationships/image" Target="../media/image176.wmf"/><Relationship Id="rId2" Type="http://schemas.openxmlformats.org/officeDocument/2006/relationships/image" Target="../media/image175.emf"/><Relationship Id="rId1" Type="http://schemas.openxmlformats.org/officeDocument/2006/relationships/image" Target="../media/image174.e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emf"/><Relationship Id="rId2" Type="http://schemas.openxmlformats.org/officeDocument/2006/relationships/image" Target="../media/image172.emf"/><Relationship Id="rId1" Type="http://schemas.openxmlformats.org/officeDocument/2006/relationships/image" Target="../media/image178.e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wmf"/><Relationship Id="rId7" Type="http://schemas.openxmlformats.org/officeDocument/2006/relationships/image" Target="../media/image185.wmf"/><Relationship Id="rId6" Type="http://schemas.openxmlformats.org/officeDocument/2006/relationships/image" Target="../media/image184.wmf"/><Relationship Id="rId5" Type="http://schemas.openxmlformats.org/officeDocument/2006/relationships/image" Target="../media/image183.wmf"/><Relationship Id="rId4" Type="http://schemas.openxmlformats.org/officeDocument/2006/relationships/image" Target="../media/image182.emf"/><Relationship Id="rId3" Type="http://schemas.openxmlformats.org/officeDocument/2006/relationships/image" Target="../media/image181.emf"/><Relationship Id="rId2" Type="http://schemas.openxmlformats.org/officeDocument/2006/relationships/image" Target="../media/image180.emf"/><Relationship Id="rId1" Type="http://schemas.openxmlformats.org/officeDocument/2006/relationships/image" Target="../media/image179.emf"/></Relationships>
</file>

<file path=ppt/drawings/_rels/vmlDrawing32.vml.rels><?xml version="1.0" encoding="UTF-8" standalone="yes"?>
<Relationships xmlns="http://schemas.openxmlformats.org/package/2006/relationships"><Relationship Id="rId7" Type="http://schemas.openxmlformats.org/officeDocument/2006/relationships/image" Target="../media/image179.emf"/><Relationship Id="rId6" Type="http://schemas.openxmlformats.org/officeDocument/2006/relationships/image" Target="../media/image189.emf"/><Relationship Id="rId5" Type="http://schemas.openxmlformats.org/officeDocument/2006/relationships/image" Target="../media/image188.wmf"/><Relationship Id="rId4" Type="http://schemas.openxmlformats.org/officeDocument/2006/relationships/image" Target="../media/image187.wmf"/><Relationship Id="rId3" Type="http://schemas.openxmlformats.org/officeDocument/2006/relationships/image" Target="../media/image176.wmf"/><Relationship Id="rId2" Type="http://schemas.openxmlformats.org/officeDocument/2006/relationships/image" Target="../media/image185.wmf"/><Relationship Id="rId1" Type="http://schemas.openxmlformats.org/officeDocument/2006/relationships/image" Target="../media/image184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9.emf"/></Relationships>
</file>

<file path=ppt/drawings/_rels/vmlDrawing34.vml.rels><?xml version="1.0" encoding="UTF-8" standalone="yes"?>
<Relationships xmlns="http://schemas.openxmlformats.org/package/2006/relationships"><Relationship Id="rId4" Type="http://schemas.openxmlformats.org/officeDocument/2006/relationships/image" Target="../media/image193.emf"/><Relationship Id="rId3" Type="http://schemas.openxmlformats.org/officeDocument/2006/relationships/image" Target="../media/image192.emf"/><Relationship Id="rId2" Type="http://schemas.openxmlformats.org/officeDocument/2006/relationships/image" Target="../media/image191.emf"/><Relationship Id="rId1" Type="http://schemas.openxmlformats.org/officeDocument/2006/relationships/image" Target="../media/image190.emf"/></Relationships>
</file>

<file path=ppt/drawings/_rels/vmlDrawing35.vml.rels><?xml version="1.0" encoding="UTF-8" standalone="yes"?>
<Relationships xmlns="http://schemas.openxmlformats.org/package/2006/relationships"><Relationship Id="rId9" Type="http://schemas.openxmlformats.org/officeDocument/2006/relationships/image" Target="../media/image202.wmf"/><Relationship Id="rId8" Type="http://schemas.openxmlformats.org/officeDocument/2006/relationships/image" Target="../media/image201.wmf"/><Relationship Id="rId7" Type="http://schemas.openxmlformats.org/officeDocument/2006/relationships/image" Target="../media/image200.emf"/><Relationship Id="rId6" Type="http://schemas.openxmlformats.org/officeDocument/2006/relationships/image" Target="../media/image199.wmf"/><Relationship Id="rId5" Type="http://schemas.openxmlformats.org/officeDocument/2006/relationships/image" Target="../media/image198.wmf"/><Relationship Id="rId4" Type="http://schemas.openxmlformats.org/officeDocument/2006/relationships/image" Target="../media/image197.wmf"/><Relationship Id="rId3" Type="http://schemas.openxmlformats.org/officeDocument/2006/relationships/image" Target="../media/image196.emf"/><Relationship Id="rId2" Type="http://schemas.openxmlformats.org/officeDocument/2006/relationships/image" Target="../media/image195.emf"/><Relationship Id="rId10" Type="http://schemas.openxmlformats.org/officeDocument/2006/relationships/image" Target="../media/image203.wmf"/><Relationship Id="rId1" Type="http://schemas.openxmlformats.org/officeDocument/2006/relationships/image" Target="../media/image194.wmf"/></Relationships>
</file>

<file path=ppt/drawings/_rels/vmlDrawing36.vml.rels><?xml version="1.0" encoding="UTF-8" standalone="yes"?>
<Relationships xmlns="http://schemas.openxmlformats.org/package/2006/relationships"><Relationship Id="rId6" Type="http://schemas.openxmlformats.org/officeDocument/2006/relationships/image" Target="../media/image208.emf"/><Relationship Id="rId5" Type="http://schemas.openxmlformats.org/officeDocument/2006/relationships/image" Target="../media/image207.wmf"/><Relationship Id="rId4" Type="http://schemas.openxmlformats.org/officeDocument/2006/relationships/image" Target="../media/image206.wmf"/><Relationship Id="rId3" Type="http://schemas.openxmlformats.org/officeDocument/2006/relationships/image" Target="../media/image192.emf"/><Relationship Id="rId2" Type="http://schemas.openxmlformats.org/officeDocument/2006/relationships/image" Target="../media/image205.wmf"/><Relationship Id="rId1" Type="http://schemas.openxmlformats.org/officeDocument/2006/relationships/image" Target="../media/image204.wmf"/></Relationships>
</file>

<file path=ppt/drawings/_rels/vmlDrawing37.vml.rels><?xml version="1.0" encoding="UTF-8" standalone="yes"?>
<Relationships xmlns="http://schemas.openxmlformats.org/package/2006/relationships"><Relationship Id="rId5" Type="http://schemas.openxmlformats.org/officeDocument/2006/relationships/image" Target="../media/image213.emf"/><Relationship Id="rId4" Type="http://schemas.openxmlformats.org/officeDocument/2006/relationships/image" Target="../media/image212.wmf"/><Relationship Id="rId3" Type="http://schemas.openxmlformats.org/officeDocument/2006/relationships/image" Target="../media/image211.wmf"/><Relationship Id="rId2" Type="http://schemas.openxmlformats.org/officeDocument/2006/relationships/image" Target="../media/image210.emf"/><Relationship Id="rId1" Type="http://schemas.openxmlformats.org/officeDocument/2006/relationships/image" Target="../media/image209.emf"/></Relationships>
</file>

<file path=ppt/drawings/_rels/vmlDrawing38.v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emf"/><Relationship Id="rId7" Type="http://schemas.openxmlformats.org/officeDocument/2006/relationships/image" Target="../media/image220.emf"/><Relationship Id="rId6" Type="http://schemas.openxmlformats.org/officeDocument/2006/relationships/image" Target="../media/image219.wmf"/><Relationship Id="rId5" Type="http://schemas.openxmlformats.org/officeDocument/2006/relationships/image" Target="../media/image218.wmf"/><Relationship Id="rId4" Type="http://schemas.openxmlformats.org/officeDocument/2006/relationships/image" Target="../media/image217.wmf"/><Relationship Id="rId3" Type="http://schemas.openxmlformats.org/officeDocument/2006/relationships/image" Target="../media/image216.wmf"/><Relationship Id="rId2" Type="http://schemas.openxmlformats.org/officeDocument/2006/relationships/image" Target="../media/image215.wmf"/><Relationship Id="rId1" Type="http://schemas.openxmlformats.org/officeDocument/2006/relationships/image" Target="../media/image214.emf"/></Relationships>
</file>

<file path=ppt/drawings/_rels/vmlDrawing39.vml.rels><?xml version="1.0" encoding="UTF-8" standalone="yes"?>
<Relationships xmlns="http://schemas.openxmlformats.org/package/2006/relationships"><Relationship Id="rId9" Type="http://schemas.openxmlformats.org/officeDocument/2006/relationships/image" Target="../media/image230.wmf"/><Relationship Id="rId8" Type="http://schemas.openxmlformats.org/officeDocument/2006/relationships/image" Target="../media/image229.emf"/><Relationship Id="rId7" Type="http://schemas.openxmlformats.org/officeDocument/2006/relationships/image" Target="../media/image228.emf"/><Relationship Id="rId6" Type="http://schemas.openxmlformats.org/officeDocument/2006/relationships/image" Target="../media/image227.wmf"/><Relationship Id="rId5" Type="http://schemas.openxmlformats.org/officeDocument/2006/relationships/image" Target="../media/image226.wmf"/><Relationship Id="rId4" Type="http://schemas.openxmlformats.org/officeDocument/2006/relationships/image" Target="../media/image225.wmf"/><Relationship Id="rId3" Type="http://schemas.openxmlformats.org/officeDocument/2006/relationships/image" Target="../media/image224.emf"/><Relationship Id="rId2" Type="http://schemas.openxmlformats.org/officeDocument/2006/relationships/image" Target="../media/image223.emf"/><Relationship Id="rId13" Type="http://schemas.openxmlformats.org/officeDocument/2006/relationships/image" Target="../media/image234.emf"/><Relationship Id="rId12" Type="http://schemas.openxmlformats.org/officeDocument/2006/relationships/image" Target="../media/image233.wmf"/><Relationship Id="rId11" Type="http://schemas.openxmlformats.org/officeDocument/2006/relationships/image" Target="../media/image232.wmf"/><Relationship Id="rId10" Type="http://schemas.openxmlformats.org/officeDocument/2006/relationships/image" Target="../media/image231.wmf"/><Relationship Id="rId1" Type="http://schemas.openxmlformats.org/officeDocument/2006/relationships/image" Target="../media/image222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6.emf"/><Relationship Id="rId2" Type="http://schemas.openxmlformats.org/officeDocument/2006/relationships/image" Target="../media/image235.wmf"/><Relationship Id="rId1" Type="http://schemas.openxmlformats.org/officeDocument/2006/relationships/image" Target="../media/image209.emf"/></Relationships>
</file>

<file path=ppt/drawings/_rels/vmlDrawing41.vml.rels><?xml version="1.0" encoding="UTF-8" standalone="yes"?>
<Relationships xmlns="http://schemas.openxmlformats.org/package/2006/relationships"><Relationship Id="rId5" Type="http://schemas.openxmlformats.org/officeDocument/2006/relationships/image" Target="../media/image241.wmf"/><Relationship Id="rId4" Type="http://schemas.openxmlformats.org/officeDocument/2006/relationships/image" Target="../media/image240.wmf"/><Relationship Id="rId3" Type="http://schemas.openxmlformats.org/officeDocument/2006/relationships/image" Target="../media/image239.emf"/><Relationship Id="rId2" Type="http://schemas.openxmlformats.org/officeDocument/2006/relationships/image" Target="../media/image238.emf"/><Relationship Id="rId1" Type="http://schemas.openxmlformats.org/officeDocument/2006/relationships/image" Target="../media/image237.emf"/></Relationships>
</file>

<file path=ppt/drawings/_rels/vmlDrawing42.vml.rels><?xml version="1.0" encoding="UTF-8" standalone="yes"?>
<Relationships xmlns="http://schemas.openxmlformats.org/package/2006/relationships"><Relationship Id="rId7" Type="http://schemas.openxmlformats.org/officeDocument/2006/relationships/image" Target="../media/image248.emf"/><Relationship Id="rId6" Type="http://schemas.openxmlformats.org/officeDocument/2006/relationships/image" Target="../media/image247.wmf"/><Relationship Id="rId5" Type="http://schemas.openxmlformats.org/officeDocument/2006/relationships/image" Target="../media/image246.wmf"/><Relationship Id="rId4" Type="http://schemas.openxmlformats.org/officeDocument/2006/relationships/image" Target="../media/image245.wmf"/><Relationship Id="rId3" Type="http://schemas.openxmlformats.org/officeDocument/2006/relationships/image" Target="../media/image244.wmf"/><Relationship Id="rId2" Type="http://schemas.openxmlformats.org/officeDocument/2006/relationships/image" Target="../media/image243.emf"/><Relationship Id="rId1" Type="http://schemas.openxmlformats.org/officeDocument/2006/relationships/image" Target="../media/image242.emf"/></Relationships>
</file>

<file path=ppt/drawings/_rels/vmlDrawing43.vml.rels><?xml version="1.0" encoding="UTF-8" standalone="yes"?>
<Relationships xmlns="http://schemas.openxmlformats.org/package/2006/relationships"><Relationship Id="rId5" Type="http://schemas.openxmlformats.org/officeDocument/2006/relationships/image" Target="../media/image237.emf"/><Relationship Id="rId4" Type="http://schemas.openxmlformats.org/officeDocument/2006/relationships/image" Target="../media/image251.wmf"/><Relationship Id="rId3" Type="http://schemas.openxmlformats.org/officeDocument/2006/relationships/image" Target="../media/image241.wmf"/><Relationship Id="rId2" Type="http://schemas.openxmlformats.org/officeDocument/2006/relationships/image" Target="../media/image250.wmf"/><Relationship Id="rId1" Type="http://schemas.openxmlformats.org/officeDocument/2006/relationships/image" Target="../media/image249.emf"/></Relationships>
</file>

<file path=ppt/drawings/_rels/vmlDrawing44.vml.rels><?xml version="1.0" encoding="UTF-8" standalone="yes"?>
<Relationships xmlns="http://schemas.openxmlformats.org/package/2006/relationships"><Relationship Id="rId9" Type="http://schemas.openxmlformats.org/officeDocument/2006/relationships/image" Target="../media/image241.wmf"/><Relationship Id="rId8" Type="http://schemas.openxmlformats.org/officeDocument/2006/relationships/image" Target="../media/image257.wmf"/><Relationship Id="rId7" Type="http://schemas.openxmlformats.org/officeDocument/2006/relationships/image" Target="../media/image222.wmf"/><Relationship Id="rId6" Type="http://schemas.openxmlformats.org/officeDocument/2006/relationships/image" Target="../media/image256.wmf"/><Relationship Id="rId5" Type="http://schemas.openxmlformats.org/officeDocument/2006/relationships/image" Target="../media/image255.wmf"/><Relationship Id="rId4" Type="http://schemas.openxmlformats.org/officeDocument/2006/relationships/image" Target="../media/image254.wmf"/><Relationship Id="rId3" Type="http://schemas.openxmlformats.org/officeDocument/2006/relationships/image" Target="../media/image229.emf"/><Relationship Id="rId2" Type="http://schemas.openxmlformats.org/officeDocument/2006/relationships/image" Target="../media/image253.wmf"/><Relationship Id="rId10" Type="http://schemas.openxmlformats.org/officeDocument/2006/relationships/image" Target="../media/image258.emf"/><Relationship Id="rId1" Type="http://schemas.openxmlformats.org/officeDocument/2006/relationships/image" Target="../media/image252.emf"/></Relationships>
</file>

<file path=ppt/drawings/_rels/vmlDrawing45.vml.rels><?xml version="1.0" encoding="UTF-8" standalone="yes"?>
<Relationships xmlns="http://schemas.openxmlformats.org/package/2006/relationships"><Relationship Id="rId9" Type="http://schemas.openxmlformats.org/officeDocument/2006/relationships/image" Target="../media/image266.emf"/><Relationship Id="rId8" Type="http://schemas.openxmlformats.org/officeDocument/2006/relationships/image" Target="../media/image265.wmf"/><Relationship Id="rId7" Type="http://schemas.openxmlformats.org/officeDocument/2006/relationships/image" Target="../media/image264.emf"/><Relationship Id="rId6" Type="http://schemas.openxmlformats.org/officeDocument/2006/relationships/image" Target="../media/image217.wmf"/><Relationship Id="rId5" Type="http://schemas.openxmlformats.org/officeDocument/2006/relationships/image" Target="../media/image263.wmf"/><Relationship Id="rId4" Type="http://schemas.openxmlformats.org/officeDocument/2006/relationships/image" Target="../media/image262.wmf"/><Relationship Id="rId3" Type="http://schemas.openxmlformats.org/officeDocument/2006/relationships/image" Target="../media/image261.wmf"/><Relationship Id="rId2" Type="http://schemas.openxmlformats.org/officeDocument/2006/relationships/image" Target="../media/image260.wmf"/><Relationship Id="rId1" Type="http://schemas.openxmlformats.org/officeDocument/2006/relationships/image" Target="../media/image259.emf"/></Relationships>
</file>

<file path=ppt/drawings/_rels/vmlDrawing4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8.emf"/><Relationship Id="rId1" Type="http://schemas.openxmlformats.org/officeDocument/2006/relationships/image" Target="../media/image267.emf"/></Relationships>
</file>

<file path=ppt/drawings/_rels/vmlDrawing47.vml.rels><?xml version="1.0" encoding="UTF-8" standalone="yes"?>
<Relationships xmlns="http://schemas.openxmlformats.org/package/2006/relationships"><Relationship Id="rId9" Type="http://schemas.openxmlformats.org/officeDocument/2006/relationships/image" Target="../media/image287.wmf"/><Relationship Id="rId8" Type="http://schemas.openxmlformats.org/officeDocument/2006/relationships/image" Target="../media/image286.wmf"/><Relationship Id="rId7" Type="http://schemas.openxmlformats.org/officeDocument/2006/relationships/image" Target="../media/image285.wmf"/><Relationship Id="rId6" Type="http://schemas.openxmlformats.org/officeDocument/2006/relationships/image" Target="../media/image284.emf"/><Relationship Id="rId5" Type="http://schemas.openxmlformats.org/officeDocument/2006/relationships/image" Target="../media/image225.wmf"/><Relationship Id="rId4" Type="http://schemas.openxmlformats.org/officeDocument/2006/relationships/image" Target="../media/image283.emf"/><Relationship Id="rId3" Type="http://schemas.openxmlformats.org/officeDocument/2006/relationships/image" Target="../media/image282.emf"/><Relationship Id="rId2" Type="http://schemas.openxmlformats.org/officeDocument/2006/relationships/image" Target="../media/image281.emf"/><Relationship Id="rId12" Type="http://schemas.openxmlformats.org/officeDocument/2006/relationships/image" Target="../media/image290.emf"/><Relationship Id="rId11" Type="http://schemas.openxmlformats.org/officeDocument/2006/relationships/image" Target="../media/image289.wmf"/><Relationship Id="rId10" Type="http://schemas.openxmlformats.org/officeDocument/2006/relationships/image" Target="../media/image288.wmf"/><Relationship Id="rId1" Type="http://schemas.openxmlformats.org/officeDocument/2006/relationships/image" Target="../media/image280.emf"/></Relationships>
</file>

<file path=ppt/drawings/_rels/vmlDrawing48.vml.rels><?xml version="1.0" encoding="UTF-8" standalone="yes"?>
<Relationships xmlns="http://schemas.openxmlformats.org/package/2006/relationships"><Relationship Id="rId9" Type="http://schemas.openxmlformats.org/officeDocument/2006/relationships/image" Target="../media/image298.wmf"/><Relationship Id="rId8" Type="http://schemas.openxmlformats.org/officeDocument/2006/relationships/image" Target="../media/image281.emf"/><Relationship Id="rId7" Type="http://schemas.openxmlformats.org/officeDocument/2006/relationships/image" Target="../media/image297.wmf"/><Relationship Id="rId6" Type="http://schemas.openxmlformats.org/officeDocument/2006/relationships/image" Target="../media/image296.wmf"/><Relationship Id="rId5" Type="http://schemas.openxmlformats.org/officeDocument/2006/relationships/image" Target="../media/image295.wmf"/><Relationship Id="rId4" Type="http://schemas.openxmlformats.org/officeDocument/2006/relationships/image" Target="../media/image294.emf"/><Relationship Id="rId3" Type="http://schemas.openxmlformats.org/officeDocument/2006/relationships/image" Target="../media/image293.wmf"/><Relationship Id="rId2" Type="http://schemas.openxmlformats.org/officeDocument/2006/relationships/image" Target="../media/image292.wmf"/><Relationship Id="rId10" Type="http://schemas.openxmlformats.org/officeDocument/2006/relationships/image" Target="../media/image299.wmf"/><Relationship Id="rId1" Type="http://schemas.openxmlformats.org/officeDocument/2006/relationships/image" Target="../media/image291.emf"/></Relationships>
</file>

<file path=ppt/drawings/_rels/vmlDrawing49.vml.rels><?xml version="1.0" encoding="UTF-8" standalone="yes"?>
<Relationships xmlns="http://schemas.openxmlformats.org/package/2006/relationships"><Relationship Id="rId9" Type="http://schemas.openxmlformats.org/officeDocument/2006/relationships/image" Target="../media/image308.emf"/><Relationship Id="rId8" Type="http://schemas.openxmlformats.org/officeDocument/2006/relationships/image" Target="../media/image307.wmf"/><Relationship Id="rId7" Type="http://schemas.openxmlformats.org/officeDocument/2006/relationships/image" Target="../media/image306.wmf"/><Relationship Id="rId6" Type="http://schemas.openxmlformats.org/officeDocument/2006/relationships/image" Target="../media/image305.wmf"/><Relationship Id="rId5" Type="http://schemas.openxmlformats.org/officeDocument/2006/relationships/image" Target="../media/image304.wmf"/><Relationship Id="rId4" Type="http://schemas.openxmlformats.org/officeDocument/2006/relationships/image" Target="../media/image303.wmf"/><Relationship Id="rId3" Type="http://schemas.openxmlformats.org/officeDocument/2006/relationships/image" Target="../media/image302.emf"/><Relationship Id="rId2" Type="http://schemas.openxmlformats.org/officeDocument/2006/relationships/image" Target="../media/image301.wmf"/><Relationship Id="rId1" Type="http://schemas.openxmlformats.org/officeDocument/2006/relationships/image" Target="../media/image300.emf"/></Relationships>
</file>

<file path=ppt/drawings/_rels/vmlDrawing50.vml.rels><?xml version="1.0" encoding="UTF-8" standalone="yes"?>
<Relationships xmlns="http://schemas.openxmlformats.org/package/2006/relationships"><Relationship Id="rId9" Type="http://schemas.openxmlformats.org/officeDocument/2006/relationships/image" Target="../media/image317.emf"/><Relationship Id="rId8" Type="http://schemas.openxmlformats.org/officeDocument/2006/relationships/image" Target="../media/image316.wmf"/><Relationship Id="rId7" Type="http://schemas.openxmlformats.org/officeDocument/2006/relationships/image" Target="../media/image315.wmf"/><Relationship Id="rId6" Type="http://schemas.openxmlformats.org/officeDocument/2006/relationships/image" Target="../media/image314.wmf"/><Relationship Id="rId5" Type="http://schemas.openxmlformats.org/officeDocument/2006/relationships/image" Target="../media/image313.wmf"/><Relationship Id="rId4" Type="http://schemas.openxmlformats.org/officeDocument/2006/relationships/image" Target="../media/image312.wmf"/><Relationship Id="rId3" Type="http://schemas.openxmlformats.org/officeDocument/2006/relationships/image" Target="../media/image311.emf"/><Relationship Id="rId2" Type="http://schemas.openxmlformats.org/officeDocument/2006/relationships/image" Target="../media/image310.wmf"/><Relationship Id="rId15" Type="http://schemas.openxmlformats.org/officeDocument/2006/relationships/image" Target="../media/image301.wmf"/><Relationship Id="rId14" Type="http://schemas.openxmlformats.org/officeDocument/2006/relationships/image" Target="../media/image322.emf"/><Relationship Id="rId13" Type="http://schemas.openxmlformats.org/officeDocument/2006/relationships/image" Target="../media/image321.wmf"/><Relationship Id="rId12" Type="http://schemas.openxmlformats.org/officeDocument/2006/relationships/image" Target="../media/image320.emf"/><Relationship Id="rId11" Type="http://schemas.openxmlformats.org/officeDocument/2006/relationships/image" Target="../media/image319.wmf"/><Relationship Id="rId10" Type="http://schemas.openxmlformats.org/officeDocument/2006/relationships/image" Target="../media/image318.wmf"/><Relationship Id="rId1" Type="http://schemas.openxmlformats.org/officeDocument/2006/relationships/image" Target="../media/image309.w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4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5.wmf"/></Relationships>
</file>

<file path=ppt/drawings/_rels/vmlDrawing53.vml.rels><?xml version="1.0" encoding="UTF-8" standalone="yes"?>
<Relationships xmlns="http://schemas.openxmlformats.org/package/2006/relationships"><Relationship Id="rId9" Type="http://schemas.openxmlformats.org/officeDocument/2006/relationships/image" Target="../media/image374.emf"/><Relationship Id="rId8" Type="http://schemas.openxmlformats.org/officeDocument/2006/relationships/image" Target="../media/image373.wmf"/><Relationship Id="rId7" Type="http://schemas.openxmlformats.org/officeDocument/2006/relationships/image" Target="../media/image372.wmf"/><Relationship Id="rId6" Type="http://schemas.openxmlformats.org/officeDocument/2006/relationships/image" Target="../media/image371.wmf"/><Relationship Id="rId5" Type="http://schemas.openxmlformats.org/officeDocument/2006/relationships/image" Target="../media/image370.wmf"/><Relationship Id="rId4" Type="http://schemas.openxmlformats.org/officeDocument/2006/relationships/image" Target="../media/image369.wmf"/><Relationship Id="rId3" Type="http://schemas.openxmlformats.org/officeDocument/2006/relationships/image" Target="../media/image368.wmf"/><Relationship Id="rId2" Type="http://schemas.openxmlformats.org/officeDocument/2006/relationships/image" Target="../media/image367.wmf"/><Relationship Id="rId13" Type="http://schemas.openxmlformats.org/officeDocument/2006/relationships/image" Target="../media/image378.wmf"/><Relationship Id="rId12" Type="http://schemas.openxmlformats.org/officeDocument/2006/relationships/image" Target="../media/image377.emf"/><Relationship Id="rId11" Type="http://schemas.openxmlformats.org/officeDocument/2006/relationships/image" Target="../media/image376.wmf"/><Relationship Id="rId10" Type="http://schemas.openxmlformats.org/officeDocument/2006/relationships/image" Target="../media/image375.emf"/><Relationship Id="rId1" Type="http://schemas.openxmlformats.org/officeDocument/2006/relationships/image" Target="../media/image366.emf"/></Relationships>
</file>

<file path=ppt/drawings/_rels/vmlDrawing54.vml.rels><?xml version="1.0" encoding="UTF-8" standalone="yes"?>
<Relationships xmlns="http://schemas.openxmlformats.org/package/2006/relationships"><Relationship Id="rId9" Type="http://schemas.openxmlformats.org/officeDocument/2006/relationships/image" Target="../media/image386.wmf"/><Relationship Id="rId8" Type="http://schemas.openxmlformats.org/officeDocument/2006/relationships/image" Target="../media/image385.wmf"/><Relationship Id="rId7" Type="http://schemas.openxmlformats.org/officeDocument/2006/relationships/image" Target="../media/image384.wmf"/><Relationship Id="rId6" Type="http://schemas.openxmlformats.org/officeDocument/2006/relationships/image" Target="../media/image383.wmf"/><Relationship Id="rId5" Type="http://schemas.openxmlformats.org/officeDocument/2006/relationships/image" Target="../media/image382.wmf"/><Relationship Id="rId4" Type="http://schemas.openxmlformats.org/officeDocument/2006/relationships/image" Target="../media/image381.wmf"/><Relationship Id="rId3" Type="http://schemas.openxmlformats.org/officeDocument/2006/relationships/image" Target="../media/image380.wmf"/><Relationship Id="rId2" Type="http://schemas.openxmlformats.org/officeDocument/2006/relationships/image" Target="../media/image366.emf"/><Relationship Id="rId15" Type="http://schemas.openxmlformats.org/officeDocument/2006/relationships/image" Target="../media/image374.emf"/><Relationship Id="rId14" Type="http://schemas.openxmlformats.org/officeDocument/2006/relationships/image" Target="../media/image390.wmf"/><Relationship Id="rId13" Type="http://schemas.openxmlformats.org/officeDocument/2006/relationships/image" Target="../media/image365.wmf"/><Relationship Id="rId12" Type="http://schemas.openxmlformats.org/officeDocument/2006/relationships/image" Target="../media/image389.wmf"/><Relationship Id="rId11" Type="http://schemas.openxmlformats.org/officeDocument/2006/relationships/image" Target="../media/image388.wmf"/><Relationship Id="rId10" Type="http://schemas.openxmlformats.org/officeDocument/2006/relationships/image" Target="../media/image387.wmf"/><Relationship Id="rId1" Type="http://schemas.openxmlformats.org/officeDocument/2006/relationships/image" Target="../media/image379.w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1.wmf"/></Relationships>
</file>

<file path=ppt/drawings/_rels/vmlDrawing5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3.emf"/><Relationship Id="rId1" Type="http://schemas.openxmlformats.org/officeDocument/2006/relationships/image" Target="../media/image392.emf"/></Relationships>
</file>

<file path=ppt/drawings/_rels/vmlDrawing57.vml.rels><?xml version="1.0" encoding="UTF-8" standalone="yes"?>
<Relationships xmlns="http://schemas.openxmlformats.org/package/2006/relationships"><Relationship Id="rId4" Type="http://schemas.openxmlformats.org/officeDocument/2006/relationships/image" Target="../media/image397.wmf"/><Relationship Id="rId3" Type="http://schemas.openxmlformats.org/officeDocument/2006/relationships/image" Target="../media/image396.wmf"/><Relationship Id="rId2" Type="http://schemas.openxmlformats.org/officeDocument/2006/relationships/image" Target="../media/image395.wmf"/><Relationship Id="rId1" Type="http://schemas.openxmlformats.org/officeDocument/2006/relationships/image" Target="../media/image394.wmf"/></Relationships>
</file>

<file path=ppt/drawings/_rels/vmlDrawing58.vml.rels><?xml version="1.0" encoding="UTF-8" standalone="yes"?>
<Relationships xmlns="http://schemas.openxmlformats.org/package/2006/relationships"><Relationship Id="rId9" Type="http://schemas.openxmlformats.org/officeDocument/2006/relationships/image" Target="../media/image399.wmf"/><Relationship Id="rId8" Type="http://schemas.openxmlformats.org/officeDocument/2006/relationships/image" Target="../media/image398.wmf"/><Relationship Id="rId7" Type="http://schemas.openxmlformats.org/officeDocument/2006/relationships/image" Target="../media/image372.wmf"/><Relationship Id="rId6" Type="http://schemas.openxmlformats.org/officeDocument/2006/relationships/image" Target="../media/image371.wmf"/><Relationship Id="rId5" Type="http://schemas.openxmlformats.org/officeDocument/2006/relationships/image" Target="../media/image370.wmf"/><Relationship Id="rId4" Type="http://schemas.openxmlformats.org/officeDocument/2006/relationships/image" Target="../media/image369.wmf"/><Relationship Id="rId3" Type="http://schemas.openxmlformats.org/officeDocument/2006/relationships/image" Target="../media/image368.wmf"/><Relationship Id="rId2" Type="http://schemas.openxmlformats.org/officeDocument/2006/relationships/image" Target="../media/image367.wmf"/><Relationship Id="rId10" Type="http://schemas.openxmlformats.org/officeDocument/2006/relationships/image" Target="../media/image400.wmf"/><Relationship Id="rId1" Type="http://schemas.openxmlformats.org/officeDocument/2006/relationships/image" Target="../media/image366.emf"/></Relationships>
</file>

<file path=ppt/drawings/_rels/vmlDrawing59.vml.rels><?xml version="1.0" encoding="UTF-8" standalone="yes"?>
<Relationships xmlns="http://schemas.openxmlformats.org/package/2006/relationships"><Relationship Id="rId9" Type="http://schemas.openxmlformats.org/officeDocument/2006/relationships/image" Target="../media/image366.emf"/><Relationship Id="rId8" Type="http://schemas.openxmlformats.org/officeDocument/2006/relationships/image" Target="../media/image407.wmf"/><Relationship Id="rId7" Type="http://schemas.openxmlformats.org/officeDocument/2006/relationships/image" Target="../media/image406.wmf"/><Relationship Id="rId6" Type="http://schemas.openxmlformats.org/officeDocument/2006/relationships/image" Target="../media/image405.wmf"/><Relationship Id="rId5" Type="http://schemas.openxmlformats.org/officeDocument/2006/relationships/image" Target="../media/image389.wmf"/><Relationship Id="rId4" Type="http://schemas.openxmlformats.org/officeDocument/2006/relationships/image" Target="../media/image404.wmf"/><Relationship Id="rId3" Type="http://schemas.openxmlformats.org/officeDocument/2006/relationships/image" Target="../media/image403.wmf"/><Relationship Id="rId2" Type="http://schemas.openxmlformats.org/officeDocument/2006/relationships/image" Target="../media/image402.wmf"/><Relationship Id="rId1" Type="http://schemas.openxmlformats.org/officeDocument/2006/relationships/image" Target="../media/image401.wmf"/></Relationships>
</file>

<file path=ppt/drawings/_rels/vmlDrawing60.vml.rels><?xml version="1.0" encoding="UTF-8" standalone="yes"?>
<Relationships xmlns="http://schemas.openxmlformats.org/package/2006/relationships"><Relationship Id="rId9" Type="http://schemas.openxmlformats.org/officeDocument/2006/relationships/image" Target="../media/image416.wmf"/><Relationship Id="rId8" Type="http://schemas.openxmlformats.org/officeDocument/2006/relationships/image" Target="../media/image415.wmf"/><Relationship Id="rId7" Type="http://schemas.openxmlformats.org/officeDocument/2006/relationships/image" Target="../media/image414.emf"/><Relationship Id="rId6" Type="http://schemas.openxmlformats.org/officeDocument/2006/relationships/image" Target="../media/image413.wmf"/><Relationship Id="rId5" Type="http://schemas.openxmlformats.org/officeDocument/2006/relationships/image" Target="../media/image412.wmf"/><Relationship Id="rId4" Type="http://schemas.openxmlformats.org/officeDocument/2006/relationships/image" Target="../media/image411.wmf"/><Relationship Id="rId3" Type="http://schemas.openxmlformats.org/officeDocument/2006/relationships/image" Target="../media/image410.wmf"/><Relationship Id="rId2" Type="http://schemas.openxmlformats.org/officeDocument/2006/relationships/image" Target="../media/image409.wmf"/><Relationship Id="rId10" Type="http://schemas.openxmlformats.org/officeDocument/2006/relationships/image" Target="../media/image417.wmf"/><Relationship Id="rId1" Type="http://schemas.openxmlformats.org/officeDocument/2006/relationships/image" Target="../media/image408.wmf"/></Relationships>
</file>

<file path=ppt/drawings/_rels/vmlDrawing61.vml.rels><?xml version="1.0" encoding="UTF-8" standalone="yes"?>
<Relationships xmlns="http://schemas.openxmlformats.org/package/2006/relationships"><Relationship Id="rId9" Type="http://schemas.openxmlformats.org/officeDocument/2006/relationships/image" Target="../media/image425.wmf"/><Relationship Id="rId8" Type="http://schemas.openxmlformats.org/officeDocument/2006/relationships/image" Target="../media/image424.wmf"/><Relationship Id="rId7" Type="http://schemas.openxmlformats.org/officeDocument/2006/relationships/image" Target="../media/image423.wmf"/><Relationship Id="rId6" Type="http://schemas.openxmlformats.org/officeDocument/2006/relationships/image" Target="../media/image422.wmf"/><Relationship Id="rId5" Type="http://schemas.openxmlformats.org/officeDocument/2006/relationships/image" Target="../media/image421.wmf"/><Relationship Id="rId4" Type="http://schemas.openxmlformats.org/officeDocument/2006/relationships/image" Target="../media/image420.wmf"/><Relationship Id="rId3" Type="http://schemas.openxmlformats.org/officeDocument/2006/relationships/image" Target="../media/image414.emf"/><Relationship Id="rId2" Type="http://schemas.openxmlformats.org/officeDocument/2006/relationships/image" Target="../media/image419.wmf"/><Relationship Id="rId14" Type="http://schemas.openxmlformats.org/officeDocument/2006/relationships/image" Target="../media/image428.wmf"/><Relationship Id="rId13" Type="http://schemas.openxmlformats.org/officeDocument/2006/relationships/image" Target="../media/image413.wmf"/><Relationship Id="rId12" Type="http://schemas.openxmlformats.org/officeDocument/2006/relationships/image" Target="../media/image427.wmf"/><Relationship Id="rId11" Type="http://schemas.openxmlformats.org/officeDocument/2006/relationships/image" Target="../media/image410.wmf"/><Relationship Id="rId10" Type="http://schemas.openxmlformats.org/officeDocument/2006/relationships/image" Target="../media/image426.wmf"/><Relationship Id="rId1" Type="http://schemas.openxmlformats.org/officeDocument/2006/relationships/image" Target="../media/image418.wmf"/></Relationships>
</file>

<file path=ppt/drawings/_rels/vmlDrawing62.vml.rels><?xml version="1.0" encoding="UTF-8" standalone="yes"?>
<Relationships xmlns="http://schemas.openxmlformats.org/package/2006/relationships"><Relationship Id="rId4" Type="http://schemas.openxmlformats.org/officeDocument/2006/relationships/image" Target="../media/image432.wmf"/><Relationship Id="rId3" Type="http://schemas.openxmlformats.org/officeDocument/2006/relationships/image" Target="../media/image431.wmf"/><Relationship Id="rId2" Type="http://schemas.openxmlformats.org/officeDocument/2006/relationships/image" Target="../media/image430.emf"/><Relationship Id="rId1" Type="http://schemas.openxmlformats.org/officeDocument/2006/relationships/image" Target="../media/image429.emf"/></Relationships>
</file>

<file path=ppt/drawings/_rels/vmlDrawing63.vml.rels><?xml version="1.0" encoding="UTF-8" standalone="yes"?>
<Relationships xmlns="http://schemas.openxmlformats.org/package/2006/relationships"><Relationship Id="rId6" Type="http://schemas.openxmlformats.org/officeDocument/2006/relationships/image" Target="../media/image438.emf"/><Relationship Id="rId5" Type="http://schemas.openxmlformats.org/officeDocument/2006/relationships/image" Target="../media/image437.emf"/><Relationship Id="rId4" Type="http://schemas.openxmlformats.org/officeDocument/2006/relationships/image" Target="../media/image436.wmf"/><Relationship Id="rId3" Type="http://schemas.openxmlformats.org/officeDocument/2006/relationships/image" Target="../media/image435.wmf"/><Relationship Id="rId2" Type="http://schemas.openxmlformats.org/officeDocument/2006/relationships/image" Target="../media/image434.wmf"/><Relationship Id="rId1" Type="http://schemas.openxmlformats.org/officeDocument/2006/relationships/image" Target="../media/image433.wmf"/></Relationships>
</file>

<file path=ppt/drawings/_rels/vmlDrawing64.vml.rels><?xml version="1.0" encoding="UTF-8" standalone="yes"?>
<Relationships xmlns="http://schemas.openxmlformats.org/package/2006/relationships"><Relationship Id="rId4" Type="http://schemas.openxmlformats.org/officeDocument/2006/relationships/image" Target="../media/image442.wmf"/><Relationship Id="rId3" Type="http://schemas.openxmlformats.org/officeDocument/2006/relationships/image" Target="../media/image441.wmf"/><Relationship Id="rId2" Type="http://schemas.openxmlformats.org/officeDocument/2006/relationships/image" Target="../media/image440.emf"/><Relationship Id="rId1" Type="http://schemas.openxmlformats.org/officeDocument/2006/relationships/image" Target="../media/image439.emf"/></Relationships>
</file>

<file path=ppt/drawings/_rels/vmlDrawing65.vml.rels><?xml version="1.0" encoding="UTF-8" standalone="yes"?>
<Relationships xmlns="http://schemas.openxmlformats.org/package/2006/relationships"><Relationship Id="rId9" Type="http://schemas.openxmlformats.org/officeDocument/2006/relationships/image" Target="../media/image428.wmf"/><Relationship Id="rId8" Type="http://schemas.openxmlformats.org/officeDocument/2006/relationships/image" Target="../media/image450.wmf"/><Relationship Id="rId7" Type="http://schemas.openxmlformats.org/officeDocument/2006/relationships/image" Target="../media/image449.wmf"/><Relationship Id="rId6" Type="http://schemas.openxmlformats.org/officeDocument/2006/relationships/image" Target="../media/image448.wmf"/><Relationship Id="rId5" Type="http://schemas.openxmlformats.org/officeDocument/2006/relationships/image" Target="../media/image447.wmf"/><Relationship Id="rId4" Type="http://schemas.openxmlformats.org/officeDocument/2006/relationships/image" Target="../media/image446.wmf"/><Relationship Id="rId3" Type="http://schemas.openxmlformats.org/officeDocument/2006/relationships/image" Target="../media/image445.wmf"/><Relationship Id="rId2" Type="http://schemas.openxmlformats.org/officeDocument/2006/relationships/image" Target="../media/image444.emf"/><Relationship Id="rId1" Type="http://schemas.openxmlformats.org/officeDocument/2006/relationships/image" Target="../media/image443.emf"/></Relationships>
</file>

<file path=ppt/drawings/_rels/vmlDrawing66.vml.rels><?xml version="1.0" encoding="UTF-8" standalone="yes"?>
<Relationships xmlns="http://schemas.openxmlformats.org/package/2006/relationships"><Relationship Id="rId4" Type="http://schemas.openxmlformats.org/officeDocument/2006/relationships/image" Target="../media/image453.emf"/><Relationship Id="rId3" Type="http://schemas.openxmlformats.org/officeDocument/2006/relationships/image" Target="../media/image452.wmf"/><Relationship Id="rId2" Type="http://schemas.openxmlformats.org/officeDocument/2006/relationships/image" Target="../media/image441.wmf"/><Relationship Id="rId1" Type="http://schemas.openxmlformats.org/officeDocument/2006/relationships/image" Target="../media/image451.emf"/></Relationships>
</file>

<file path=ppt/drawings/_rels/vmlDrawing67.vml.rels><?xml version="1.0" encoding="UTF-8" standalone="yes"?>
<Relationships xmlns="http://schemas.openxmlformats.org/package/2006/relationships"><Relationship Id="rId7" Type="http://schemas.openxmlformats.org/officeDocument/2006/relationships/image" Target="../media/image428.wmf"/><Relationship Id="rId6" Type="http://schemas.openxmlformats.org/officeDocument/2006/relationships/image" Target="../media/image458.wmf"/><Relationship Id="rId5" Type="http://schemas.openxmlformats.org/officeDocument/2006/relationships/image" Target="../media/image457.wmf"/><Relationship Id="rId4" Type="http://schemas.openxmlformats.org/officeDocument/2006/relationships/image" Target="../media/image448.wmf"/><Relationship Id="rId3" Type="http://schemas.openxmlformats.org/officeDocument/2006/relationships/image" Target="../media/image456.wmf"/><Relationship Id="rId2" Type="http://schemas.openxmlformats.org/officeDocument/2006/relationships/image" Target="../media/image455.wmf"/><Relationship Id="rId1" Type="http://schemas.openxmlformats.org/officeDocument/2006/relationships/image" Target="../media/image45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2642" name="页眉占位符 11264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endParaRPr lang="zh-CN" altLang="en-US" sz="1200" strike="noStrike" noProof="1" dirty="0"/>
          </a:p>
        </p:txBody>
      </p:sp>
      <p:sp>
        <p:nvSpPr>
          <p:cNvPr id="112643" name="日期占位符 112642"/>
          <p:cNvSpPr>
            <a:spLocks noGrp="1"/>
          </p:cNvSpPr>
          <p:nvPr>
            <p:ph type="dt" idx="1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 fontAlgn="base"/>
            <a:endParaRPr lang="zh-CN" altLang="en-US" sz="1200" strike="noStrike" noProof="1" dirty="0"/>
          </a:p>
        </p:txBody>
      </p:sp>
      <p:sp>
        <p:nvSpPr>
          <p:cNvPr id="34820" name="幻灯片图像占位符 112643"/>
          <p:cNvSpPr>
            <a:spLocks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4821" name="文本占位符 112644"/>
          <p:cNvSpPr>
            <a:spLocks noGrp="1"/>
          </p:cNvSpPr>
          <p:nvPr>
            <p:ph type="body" sz="quarter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2646" name="页脚占位符 112645"/>
          <p:cNvSpPr>
            <a:spLocks noGrp="1"/>
          </p:cNvSpPr>
          <p:nvPr>
            <p:ph type="ftr" sz="quarter" idx="4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fontAlgn="base"/>
            <a:endParaRPr lang="zh-CN" altLang="en-US" sz="1200" strike="noStrike" noProof="1" dirty="0"/>
          </a:p>
        </p:txBody>
      </p:sp>
      <p:sp>
        <p:nvSpPr>
          <p:cNvPr id="112647" name="灯片编号占位符 112646"/>
          <p:cNvSpPr>
            <a:spLocks noGrp="1"/>
          </p:cNvSpPr>
          <p:nvPr>
            <p:ph type="sldNum" sz="quarter" idx="5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 fontAlgn="base"/>
            <a:fld id="{9A0DB2DC-4C9A-4742-B13C-FB6460FD3503}" type="slidenum">
              <a:rPr lang="zh-CN" altLang="en-US" sz="1200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Times New Roman" panose="02020603050405020304" pitchFamily="18" charset="-94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8001" name="灯片编号占位符 1"/>
          <p:cNvSpPr/>
          <p:nvPr>
            <p:ph type="sldNum" sz="quarte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128002" name="幻灯片图像占位符 113665"/>
          <p:cNvSpPr>
            <a:spLocks noTextEdit="1"/>
          </p:cNvSpPr>
          <p:nvPr>
            <p:ph type="sldImg"/>
          </p:nvPr>
        </p:nvSpPr>
        <p:spPr/>
      </p:sp>
      <p:sp>
        <p:nvSpPr>
          <p:cNvPr id="128003" name="文本占位符 113666"/>
          <p:cNvSpPr>
            <a:spLocks noGrp="1"/>
          </p:cNvSpPr>
          <p:nvPr>
            <p:ph type="body"/>
          </p:nvPr>
        </p:nvSpPr>
        <p:spPr/>
        <p:txBody>
          <a:bodyPr anchor="t" anchorCtr="0"/>
          <a:p>
            <a:pPr lvl="0"/>
            <a:endParaRPr lang="zh-CN" alt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16657" cy="54864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16657" cy="54864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724" y="1981200"/>
            <a:ext cx="3808476" cy="4114800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fld id="{BB962C8B-B14F-4D97-AF65-F5344CB8AC3E}" type="datetime1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716657" cy="5486400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0.xml"/><Relationship Id="rId7" Type="http://schemas.openxmlformats.org/officeDocument/2006/relationships/slideLayout" Target="../slideLayouts/slideLayout29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l">
              <a:defRPr sz="1400"/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2pPr>
      <a:lvl3pPr marL="914400" lvl="2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3pPr>
      <a:lvl4pPr marL="1371600" lvl="3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4pPr>
      <a:lvl5pPr marL="1828800" lvl="4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5pPr>
      <a:lvl6pPr marL="2286000" lvl="5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6pPr>
      <a:lvl7pPr marL="2743200" lvl="6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7pPr>
      <a:lvl8pPr marL="3200400" lvl="7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8pPr>
      <a:lvl9pPr marL="3657600" lvl="8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050" name="标题 1025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1026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l">
              <a:defRPr sz="1400"/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2pPr>
      <a:lvl3pPr marL="914400" lvl="2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3pPr>
      <a:lvl4pPr marL="1371600" lvl="3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4pPr>
      <a:lvl5pPr marL="1828800" lvl="4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5pPr>
      <a:lvl6pPr marL="2286000" lvl="5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6pPr>
      <a:lvl7pPr marL="2743200" lvl="6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7pPr>
      <a:lvl8pPr marL="3200400" lvl="7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8pPr>
      <a:lvl9pPr marL="3657600" lvl="8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3074" name="标题 1025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1026"/>
          <p:cNvSpPr>
            <a:spLocks noGrp="1"/>
          </p:cNvSpPr>
          <p:nvPr>
            <p:ph type="body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l">
              <a:defRPr sz="1400"/>
            </a:lvl1pPr>
          </a:lstStyle>
          <a:p>
            <a:pPr lvl="0" fontAlgn="base"/>
            <a:fld id="{BB962C8B-B14F-4D97-AF65-F5344CB8AC3E}" type="datetime1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2pPr>
      <a:lvl3pPr marL="914400" lvl="2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3pPr>
      <a:lvl4pPr marL="1371600" lvl="3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4pPr>
      <a:lvl5pPr marL="1828800" lvl="4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5pPr>
      <a:lvl6pPr marL="2286000" lvl="5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6pPr>
      <a:lvl7pPr marL="2743200" lvl="6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7pPr>
      <a:lvl8pPr marL="3200400" lvl="7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8pPr>
      <a:lvl9pPr marL="3657600" lvl="8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2400" b="0" i="0" u="none" kern="1200" baseline="0">
          <a:solidFill>
            <a:schemeClr val="tx1"/>
          </a:solidFill>
          <a:latin typeface="Times New Roman" panose="02020603050405020304" pitchFamily="18" charset="-94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wmf"/><Relationship Id="rId4" Type="http://schemas.openxmlformats.org/officeDocument/2006/relationships/image" Target="../media/image4.png"/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" Target="slide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3.wmf"/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7.xml"/><Relationship Id="rId5" Type="http://schemas.openxmlformats.org/officeDocument/2006/relationships/oleObject" Target="../embeddings/oleObject3.bin"/><Relationship Id="rId4" Type="http://schemas.openxmlformats.org/officeDocument/2006/relationships/image" Target="../media/image12.e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1.emf"/><Relationship Id="rId1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.bin"/><Relationship Id="rId8" Type="http://schemas.openxmlformats.org/officeDocument/2006/relationships/image" Target="../media/image16.wmf"/><Relationship Id="rId7" Type="http://schemas.openxmlformats.org/officeDocument/2006/relationships/oleObject" Target="../embeddings/oleObject7.bin"/><Relationship Id="rId6" Type="http://schemas.openxmlformats.org/officeDocument/2006/relationships/image" Target="../media/image15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4.w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13.wmf"/><Relationship Id="rId14" Type="http://schemas.openxmlformats.org/officeDocument/2006/relationships/vmlDrawing" Target="../drawings/vmlDrawing2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8.wmf"/><Relationship Id="rId11" Type="http://schemas.openxmlformats.org/officeDocument/2006/relationships/oleObject" Target="../embeddings/oleObject9.bin"/><Relationship Id="rId10" Type="http://schemas.openxmlformats.org/officeDocument/2006/relationships/image" Target="../media/image17.wmf"/><Relationship Id="rId1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wmf"/><Relationship Id="rId8" Type="http://schemas.openxmlformats.org/officeDocument/2006/relationships/oleObject" Target="../embeddings/oleObject14.bin"/><Relationship Id="rId7" Type="http://schemas.openxmlformats.org/officeDocument/2006/relationships/oleObject" Target="../embeddings/oleObject13.bin"/><Relationship Id="rId6" Type="http://schemas.openxmlformats.org/officeDocument/2006/relationships/image" Target="../media/image12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9.emf"/><Relationship Id="rId3" Type="http://schemas.openxmlformats.org/officeDocument/2006/relationships/oleObject" Target="../embeddings/oleObject11.bin"/><Relationship Id="rId27" Type="http://schemas.openxmlformats.org/officeDocument/2006/relationships/vmlDrawing" Target="../drawings/vmlDrawing3.vml"/><Relationship Id="rId26" Type="http://schemas.openxmlformats.org/officeDocument/2006/relationships/slideLayout" Target="../slideLayouts/slideLayout7.xml"/><Relationship Id="rId25" Type="http://schemas.openxmlformats.org/officeDocument/2006/relationships/image" Target="../media/image28.wmf"/><Relationship Id="rId24" Type="http://schemas.openxmlformats.org/officeDocument/2006/relationships/oleObject" Target="../embeddings/oleObject22.bin"/><Relationship Id="rId23" Type="http://schemas.openxmlformats.org/officeDocument/2006/relationships/image" Target="../media/image27.wmf"/><Relationship Id="rId22" Type="http://schemas.openxmlformats.org/officeDocument/2006/relationships/oleObject" Target="../embeddings/oleObject21.bin"/><Relationship Id="rId21" Type="http://schemas.openxmlformats.org/officeDocument/2006/relationships/image" Target="../media/image26.wmf"/><Relationship Id="rId20" Type="http://schemas.openxmlformats.org/officeDocument/2006/relationships/oleObject" Target="../embeddings/oleObject20.bin"/><Relationship Id="rId2" Type="http://schemas.openxmlformats.org/officeDocument/2006/relationships/image" Target="../media/image11.emf"/><Relationship Id="rId19" Type="http://schemas.openxmlformats.org/officeDocument/2006/relationships/image" Target="../media/image25.wmf"/><Relationship Id="rId18" Type="http://schemas.openxmlformats.org/officeDocument/2006/relationships/oleObject" Target="../embeddings/oleObject19.bin"/><Relationship Id="rId17" Type="http://schemas.openxmlformats.org/officeDocument/2006/relationships/image" Target="../media/image24.wmf"/><Relationship Id="rId16" Type="http://schemas.openxmlformats.org/officeDocument/2006/relationships/oleObject" Target="../embeddings/oleObject18.bin"/><Relationship Id="rId15" Type="http://schemas.openxmlformats.org/officeDocument/2006/relationships/image" Target="../media/image23.wmf"/><Relationship Id="rId14" Type="http://schemas.openxmlformats.org/officeDocument/2006/relationships/oleObject" Target="../embeddings/oleObject17.bin"/><Relationship Id="rId13" Type="http://schemas.openxmlformats.org/officeDocument/2006/relationships/image" Target="../media/image22.wmf"/><Relationship Id="rId12" Type="http://schemas.openxmlformats.org/officeDocument/2006/relationships/oleObject" Target="../embeddings/oleObject16.bin"/><Relationship Id="rId11" Type="http://schemas.openxmlformats.org/officeDocument/2006/relationships/image" Target="../media/image21.wmf"/><Relationship Id="rId10" Type="http://schemas.openxmlformats.org/officeDocument/2006/relationships/oleObject" Target="../embeddings/oleObject15.bin"/><Relationship Id="rId1" Type="http://schemas.openxmlformats.org/officeDocument/2006/relationships/oleObject" Target="../embeddings/oleObject10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.bin"/><Relationship Id="rId8" Type="http://schemas.openxmlformats.org/officeDocument/2006/relationships/image" Target="../media/image11.emf"/><Relationship Id="rId7" Type="http://schemas.openxmlformats.org/officeDocument/2006/relationships/oleObject" Target="../embeddings/oleObject26.bin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5.bin"/><Relationship Id="rId4" Type="http://schemas.openxmlformats.org/officeDocument/2006/relationships/image" Target="../media/image30.wmf"/><Relationship Id="rId3" Type="http://schemas.openxmlformats.org/officeDocument/2006/relationships/oleObject" Target="../embeddings/oleObject24.bin"/><Relationship Id="rId28" Type="http://schemas.openxmlformats.org/officeDocument/2006/relationships/vmlDrawing" Target="../drawings/vmlDrawing4.vml"/><Relationship Id="rId27" Type="http://schemas.openxmlformats.org/officeDocument/2006/relationships/slideLayout" Target="../slideLayouts/slideLayout7.xml"/><Relationship Id="rId26" Type="http://schemas.openxmlformats.org/officeDocument/2006/relationships/image" Target="../media/image39.wmf"/><Relationship Id="rId25" Type="http://schemas.openxmlformats.org/officeDocument/2006/relationships/oleObject" Target="../embeddings/oleObject35.bin"/><Relationship Id="rId24" Type="http://schemas.openxmlformats.org/officeDocument/2006/relationships/image" Target="../media/image38.emf"/><Relationship Id="rId23" Type="http://schemas.openxmlformats.org/officeDocument/2006/relationships/oleObject" Target="../embeddings/oleObject34.bin"/><Relationship Id="rId22" Type="http://schemas.openxmlformats.org/officeDocument/2006/relationships/image" Target="../media/image37.wmf"/><Relationship Id="rId21" Type="http://schemas.openxmlformats.org/officeDocument/2006/relationships/oleObject" Target="../embeddings/oleObject33.bin"/><Relationship Id="rId20" Type="http://schemas.openxmlformats.org/officeDocument/2006/relationships/image" Target="../media/image36.emf"/><Relationship Id="rId2" Type="http://schemas.openxmlformats.org/officeDocument/2006/relationships/image" Target="../media/image29.emf"/><Relationship Id="rId19" Type="http://schemas.openxmlformats.org/officeDocument/2006/relationships/oleObject" Target="../embeddings/oleObject32.bin"/><Relationship Id="rId18" Type="http://schemas.openxmlformats.org/officeDocument/2006/relationships/image" Target="../media/image35.wmf"/><Relationship Id="rId17" Type="http://schemas.openxmlformats.org/officeDocument/2006/relationships/oleObject" Target="../embeddings/oleObject31.bin"/><Relationship Id="rId16" Type="http://schemas.openxmlformats.org/officeDocument/2006/relationships/image" Target="../media/image34.wmf"/><Relationship Id="rId15" Type="http://schemas.openxmlformats.org/officeDocument/2006/relationships/oleObject" Target="../embeddings/oleObject30.bin"/><Relationship Id="rId14" Type="http://schemas.openxmlformats.org/officeDocument/2006/relationships/image" Target="../media/image33.wmf"/><Relationship Id="rId13" Type="http://schemas.openxmlformats.org/officeDocument/2006/relationships/oleObject" Target="../embeddings/oleObject29.bin"/><Relationship Id="rId12" Type="http://schemas.openxmlformats.org/officeDocument/2006/relationships/image" Target="../media/image20.wmf"/><Relationship Id="rId11" Type="http://schemas.openxmlformats.org/officeDocument/2006/relationships/oleObject" Target="../embeddings/oleObject28.bin"/><Relationship Id="rId10" Type="http://schemas.openxmlformats.org/officeDocument/2006/relationships/image" Target="../media/image32.emf"/><Relationship Id="rId1" Type="http://schemas.openxmlformats.org/officeDocument/2006/relationships/oleObject" Target="../embeddings/oleObject23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0.bin"/><Relationship Id="rId8" Type="http://schemas.openxmlformats.org/officeDocument/2006/relationships/image" Target="../media/image11.emf"/><Relationship Id="rId7" Type="http://schemas.openxmlformats.org/officeDocument/2006/relationships/oleObject" Target="../embeddings/oleObject39.bin"/><Relationship Id="rId6" Type="http://schemas.openxmlformats.org/officeDocument/2006/relationships/image" Target="../media/image30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41.wmf"/><Relationship Id="rId3" Type="http://schemas.openxmlformats.org/officeDocument/2006/relationships/oleObject" Target="../embeddings/oleObject37.bin"/><Relationship Id="rId2" Type="http://schemas.openxmlformats.org/officeDocument/2006/relationships/image" Target="../media/image40.wmf"/><Relationship Id="rId12" Type="http://schemas.openxmlformats.org/officeDocument/2006/relationships/vmlDrawing" Target="../drawings/vmlDrawing5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32.emf"/><Relationship Id="rId1" Type="http://schemas.openxmlformats.org/officeDocument/2006/relationships/oleObject" Target="../embeddings/oleObject36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5.bin"/><Relationship Id="rId8" Type="http://schemas.openxmlformats.org/officeDocument/2006/relationships/image" Target="../media/image42.wmf"/><Relationship Id="rId7" Type="http://schemas.openxmlformats.org/officeDocument/2006/relationships/oleObject" Target="../embeddings/oleObject44.bin"/><Relationship Id="rId6" Type="http://schemas.openxmlformats.org/officeDocument/2006/relationships/image" Target="../media/image41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40.wmf"/><Relationship Id="rId3" Type="http://schemas.openxmlformats.org/officeDocument/2006/relationships/oleObject" Target="../embeddings/oleObject42.bin"/><Relationship Id="rId2" Type="http://schemas.openxmlformats.org/officeDocument/2006/relationships/image" Target="../media/image30.wmf"/><Relationship Id="rId16" Type="http://schemas.openxmlformats.org/officeDocument/2006/relationships/vmlDrawing" Target="../drawings/vmlDrawing6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45.wmf"/><Relationship Id="rId13" Type="http://schemas.openxmlformats.org/officeDocument/2006/relationships/oleObject" Target="../embeddings/oleObject47.bin"/><Relationship Id="rId12" Type="http://schemas.openxmlformats.org/officeDocument/2006/relationships/image" Target="../media/image44.wmf"/><Relationship Id="rId11" Type="http://schemas.openxmlformats.org/officeDocument/2006/relationships/oleObject" Target="../embeddings/oleObject46.bin"/><Relationship Id="rId10" Type="http://schemas.openxmlformats.org/officeDocument/2006/relationships/image" Target="../media/image43.wmf"/><Relationship Id="rId1" Type="http://schemas.openxmlformats.org/officeDocument/2006/relationships/oleObject" Target="../embeddings/oleObject41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5.wmf"/><Relationship Id="rId7" Type="http://schemas.openxmlformats.org/officeDocument/2006/relationships/oleObject" Target="../embeddings/oleObject51.bin"/><Relationship Id="rId6" Type="http://schemas.openxmlformats.org/officeDocument/2006/relationships/image" Target="../media/image44.wmf"/><Relationship Id="rId5" Type="http://schemas.openxmlformats.org/officeDocument/2006/relationships/oleObject" Target="../embeddings/oleObject50.bin"/><Relationship Id="rId4" Type="http://schemas.openxmlformats.org/officeDocument/2006/relationships/image" Target="../media/image43.wmf"/><Relationship Id="rId3" Type="http://schemas.openxmlformats.org/officeDocument/2006/relationships/oleObject" Target="../embeddings/oleObject49.bin"/><Relationship Id="rId2" Type="http://schemas.openxmlformats.org/officeDocument/2006/relationships/image" Target="../media/image42.wmf"/><Relationship Id="rId10" Type="http://schemas.openxmlformats.org/officeDocument/2006/relationships/vmlDrawing" Target="../drawings/vmlDrawing7.vml"/><Relationship Id="rId1" Type="http://schemas.openxmlformats.org/officeDocument/2006/relationships/oleObject" Target="../embeddings/oleObject48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8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6.wmf"/><Relationship Id="rId1" Type="http://schemas.openxmlformats.org/officeDocument/2006/relationships/oleObject" Target="../embeddings/oleObject52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50.wmf"/><Relationship Id="rId7" Type="http://schemas.openxmlformats.org/officeDocument/2006/relationships/oleObject" Target="../embeddings/oleObject56.bin"/><Relationship Id="rId6" Type="http://schemas.openxmlformats.org/officeDocument/2006/relationships/image" Target="../media/image49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48.wmf"/><Relationship Id="rId3" Type="http://schemas.openxmlformats.org/officeDocument/2006/relationships/oleObject" Target="../embeddings/oleObject54.bin"/><Relationship Id="rId2" Type="http://schemas.openxmlformats.org/officeDocument/2006/relationships/image" Target="../media/image47.wmf"/><Relationship Id="rId10" Type="http://schemas.openxmlformats.org/officeDocument/2006/relationships/vmlDrawing" Target="../drawings/vmlDrawing9.vml"/><Relationship Id="rId1" Type="http://schemas.openxmlformats.org/officeDocument/2006/relationships/oleObject" Target="../embeddings/oleObject53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9.bin"/><Relationship Id="rId8" Type="http://schemas.openxmlformats.org/officeDocument/2006/relationships/tags" Target="../tags/tag4.xml"/><Relationship Id="rId7" Type="http://schemas.openxmlformats.org/officeDocument/2006/relationships/image" Target="../media/image53.wmf"/><Relationship Id="rId6" Type="http://schemas.openxmlformats.org/officeDocument/2006/relationships/oleObject" Target="../embeddings/oleObject58.bin"/><Relationship Id="rId5" Type="http://schemas.openxmlformats.org/officeDocument/2006/relationships/tags" Target="../tags/tag3.xml"/><Relationship Id="rId4" Type="http://schemas.openxmlformats.org/officeDocument/2006/relationships/image" Target="../media/image52.wmf"/><Relationship Id="rId3" Type="http://schemas.openxmlformats.org/officeDocument/2006/relationships/oleObject" Target="../embeddings/oleObject57.bin"/><Relationship Id="rId27" Type="http://schemas.openxmlformats.org/officeDocument/2006/relationships/vmlDrawing" Target="../drawings/vmlDrawing10.vml"/><Relationship Id="rId26" Type="http://schemas.openxmlformats.org/officeDocument/2006/relationships/slideLayout" Target="../slideLayouts/slideLayout1.xml"/><Relationship Id="rId25" Type="http://schemas.openxmlformats.org/officeDocument/2006/relationships/tags" Target="../tags/tag11.xml"/><Relationship Id="rId24" Type="http://schemas.openxmlformats.org/officeDocument/2006/relationships/image" Target="../media/image58.wmf"/><Relationship Id="rId23" Type="http://schemas.openxmlformats.org/officeDocument/2006/relationships/oleObject" Target="../embeddings/oleObject63.bin"/><Relationship Id="rId22" Type="http://schemas.openxmlformats.org/officeDocument/2006/relationships/tags" Target="../tags/tag10.xml"/><Relationship Id="rId21" Type="http://schemas.openxmlformats.org/officeDocument/2006/relationships/tags" Target="../tags/tag9.xml"/><Relationship Id="rId20" Type="http://schemas.openxmlformats.org/officeDocument/2006/relationships/image" Target="../media/image57.wmf"/><Relationship Id="rId2" Type="http://schemas.openxmlformats.org/officeDocument/2006/relationships/tags" Target="../tags/tag2.xml"/><Relationship Id="rId19" Type="http://schemas.openxmlformats.org/officeDocument/2006/relationships/oleObject" Target="../embeddings/oleObject62.bin"/><Relationship Id="rId18" Type="http://schemas.openxmlformats.org/officeDocument/2006/relationships/tags" Target="../tags/tag8.xml"/><Relationship Id="rId17" Type="http://schemas.openxmlformats.org/officeDocument/2006/relationships/image" Target="../media/image56.wmf"/><Relationship Id="rId16" Type="http://schemas.openxmlformats.org/officeDocument/2006/relationships/oleObject" Target="../embeddings/oleObject61.bin"/><Relationship Id="rId15" Type="http://schemas.openxmlformats.org/officeDocument/2006/relationships/tags" Target="../tags/tag7.xml"/><Relationship Id="rId14" Type="http://schemas.openxmlformats.org/officeDocument/2006/relationships/image" Target="../media/image55.wmf"/><Relationship Id="rId13" Type="http://schemas.openxmlformats.org/officeDocument/2006/relationships/oleObject" Target="../embeddings/oleObject60.bin"/><Relationship Id="rId12" Type="http://schemas.openxmlformats.org/officeDocument/2006/relationships/tags" Target="../tags/tag6.xml"/><Relationship Id="rId11" Type="http://schemas.openxmlformats.org/officeDocument/2006/relationships/tags" Target="../tags/tag5.xml"/><Relationship Id="rId10" Type="http://schemas.openxmlformats.org/officeDocument/2006/relationships/image" Target="../media/image54.wmf"/><Relationship Id="rId1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8.bin"/><Relationship Id="rId8" Type="http://schemas.openxmlformats.org/officeDocument/2006/relationships/image" Target="../media/image62.wmf"/><Relationship Id="rId7" Type="http://schemas.openxmlformats.org/officeDocument/2006/relationships/oleObject" Target="../embeddings/oleObject67.bin"/><Relationship Id="rId6" Type="http://schemas.openxmlformats.org/officeDocument/2006/relationships/image" Target="../media/image61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60.emf"/><Relationship Id="rId3" Type="http://schemas.openxmlformats.org/officeDocument/2006/relationships/oleObject" Target="../embeddings/oleObject65.bin"/><Relationship Id="rId22" Type="http://schemas.openxmlformats.org/officeDocument/2006/relationships/vmlDrawing" Target="../drawings/vmlDrawing11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68.wmf"/><Relationship Id="rId2" Type="http://schemas.openxmlformats.org/officeDocument/2006/relationships/image" Target="../media/image59.emf"/><Relationship Id="rId19" Type="http://schemas.openxmlformats.org/officeDocument/2006/relationships/oleObject" Target="../embeddings/oleObject73.bin"/><Relationship Id="rId18" Type="http://schemas.openxmlformats.org/officeDocument/2006/relationships/image" Target="../media/image67.wmf"/><Relationship Id="rId17" Type="http://schemas.openxmlformats.org/officeDocument/2006/relationships/oleObject" Target="../embeddings/oleObject72.bin"/><Relationship Id="rId16" Type="http://schemas.openxmlformats.org/officeDocument/2006/relationships/image" Target="../media/image66.wmf"/><Relationship Id="rId15" Type="http://schemas.openxmlformats.org/officeDocument/2006/relationships/oleObject" Target="../embeddings/oleObject71.bin"/><Relationship Id="rId14" Type="http://schemas.openxmlformats.org/officeDocument/2006/relationships/image" Target="../media/image65.wmf"/><Relationship Id="rId13" Type="http://schemas.openxmlformats.org/officeDocument/2006/relationships/oleObject" Target="../embeddings/oleObject70.bin"/><Relationship Id="rId12" Type="http://schemas.openxmlformats.org/officeDocument/2006/relationships/image" Target="../media/image64.wmf"/><Relationship Id="rId11" Type="http://schemas.openxmlformats.org/officeDocument/2006/relationships/oleObject" Target="../embeddings/oleObject69.bin"/><Relationship Id="rId10" Type="http://schemas.openxmlformats.org/officeDocument/2006/relationships/image" Target="../media/image63.emf"/><Relationship Id="rId1" Type="http://schemas.openxmlformats.org/officeDocument/2006/relationships/oleObject" Target="../embeddings/oleObject64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2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71.emf"/><Relationship Id="rId5" Type="http://schemas.openxmlformats.org/officeDocument/2006/relationships/oleObject" Target="../embeddings/oleObject76.bin"/><Relationship Id="rId4" Type="http://schemas.openxmlformats.org/officeDocument/2006/relationships/image" Target="../media/image70.emf"/><Relationship Id="rId3" Type="http://schemas.openxmlformats.org/officeDocument/2006/relationships/oleObject" Target="../embeddings/oleObject75.bin"/><Relationship Id="rId2" Type="http://schemas.openxmlformats.org/officeDocument/2006/relationships/image" Target="../media/image69.emf"/><Relationship Id="rId1" Type="http://schemas.openxmlformats.org/officeDocument/2006/relationships/oleObject" Target="../embeddings/oleObject74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1.bin"/><Relationship Id="rId8" Type="http://schemas.openxmlformats.org/officeDocument/2006/relationships/image" Target="../media/image74.wmf"/><Relationship Id="rId7" Type="http://schemas.openxmlformats.org/officeDocument/2006/relationships/oleObject" Target="../embeddings/oleObject80.bin"/><Relationship Id="rId6" Type="http://schemas.openxmlformats.org/officeDocument/2006/relationships/image" Target="../media/image73.wmf"/><Relationship Id="rId5" Type="http://schemas.openxmlformats.org/officeDocument/2006/relationships/oleObject" Target="../embeddings/oleObject79.bin"/><Relationship Id="rId4" Type="http://schemas.openxmlformats.org/officeDocument/2006/relationships/image" Target="../media/image72.wmf"/><Relationship Id="rId3" Type="http://schemas.openxmlformats.org/officeDocument/2006/relationships/oleObject" Target="../embeddings/oleObject78.bin"/><Relationship Id="rId26" Type="http://schemas.openxmlformats.org/officeDocument/2006/relationships/vmlDrawing" Target="../drawings/vmlDrawing13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82.wmf"/><Relationship Id="rId23" Type="http://schemas.openxmlformats.org/officeDocument/2006/relationships/oleObject" Target="../embeddings/oleObject88.bin"/><Relationship Id="rId22" Type="http://schemas.openxmlformats.org/officeDocument/2006/relationships/image" Target="../media/image81.wmf"/><Relationship Id="rId21" Type="http://schemas.openxmlformats.org/officeDocument/2006/relationships/oleObject" Target="../embeddings/oleObject87.bin"/><Relationship Id="rId20" Type="http://schemas.openxmlformats.org/officeDocument/2006/relationships/image" Target="../media/image80.wmf"/><Relationship Id="rId2" Type="http://schemas.openxmlformats.org/officeDocument/2006/relationships/image" Target="../media/image70.emf"/><Relationship Id="rId19" Type="http://schemas.openxmlformats.org/officeDocument/2006/relationships/oleObject" Target="../embeddings/oleObject86.bin"/><Relationship Id="rId18" Type="http://schemas.openxmlformats.org/officeDocument/2006/relationships/image" Target="../media/image79.wmf"/><Relationship Id="rId17" Type="http://schemas.openxmlformats.org/officeDocument/2006/relationships/oleObject" Target="../embeddings/oleObject85.bin"/><Relationship Id="rId16" Type="http://schemas.openxmlformats.org/officeDocument/2006/relationships/image" Target="../media/image78.wmf"/><Relationship Id="rId15" Type="http://schemas.openxmlformats.org/officeDocument/2006/relationships/oleObject" Target="../embeddings/oleObject84.bin"/><Relationship Id="rId14" Type="http://schemas.openxmlformats.org/officeDocument/2006/relationships/image" Target="../media/image77.wmf"/><Relationship Id="rId13" Type="http://schemas.openxmlformats.org/officeDocument/2006/relationships/oleObject" Target="../embeddings/oleObject83.bin"/><Relationship Id="rId12" Type="http://schemas.openxmlformats.org/officeDocument/2006/relationships/image" Target="../media/image76.wmf"/><Relationship Id="rId11" Type="http://schemas.openxmlformats.org/officeDocument/2006/relationships/oleObject" Target="../embeddings/oleObject82.bin"/><Relationship Id="rId10" Type="http://schemas.openxmlformats.org/officeDocument/2006/relationships/image" Target="../media/image75.emf"/><Relationship Id="rId1" Type="http://schemas.openxmlformats.org/officeDocument/2006/relationships/oleObject" Target="../embeddings/oleObject77.bin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4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3.emf"/><Relationship Id="rId1" Type="http://schemas.openxmlformats.org/officeDocument/2006/relationships/oleObject" Target="../embeddings/oleObject89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4.bin"/><Relationship Id="rId8" Type="http://schemas.openxmlformats.org/officeDocument/2006/relationships/image" Target="../media/image86.emf"/><Relationship Id="rId7" Type="http://schemas.openxmlformats.org/officeDocument/2006/relationships/oleObject" Target="../embeddings/oleObject93.bin"/><Relationship Id="rId6" Type="http://schemas.openxmlformats.org/officeDocument/2006/relationships/image" Target="../media/image85.w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84.emf"/><Relationship Id="rId3" Type="http://schemas.openxmlformats.org/officeDocument/2006/relationships/oleObject" Target="../embeddings/oleObject91.bin"/><Relationship Id="rId2" Type="http://schemas.openxmlformats.org/officeDocument/2006/relationships/image" Target="../media/image83.emf"/><Relationship Id="rId18" Type="http://schemas.openxmlformats.org/officeDocument/2006/relationships/vmlDrawing" Target="../drawings/vmlDrawing15.vml"/><Relationship Id="rId17" Type="http://schemas.openxmlformats.org/officeDocument/2006/relationships/slideLayout" Target="../slideLayouts/slideLayout29.xml"/><Relationship Id="rId16" Type="http://schemas.openxmlformats.org/officeDocument/2006/relationships/image" Target="../media/image90.wmf"/><Relationship Id="rId15" Type="http://schemas.openxmlformats.org/officeDocument/2006/relationships/oleObject" Target="../embeddings/oleObject97.bin"/><Relationship Id="rId14" Type="http://schemas.openxmlformats.org/officeDocument/2006/relationships/image" Target="../media/image89.wmf"/><Relationship Id="rId13" Type="http://schemas.openxmlformats.org/officeDocument/2006/relationships/oleObject" Target="../embeddings/oleObject96.bin"/><Relationship Id="rId12" Type="http://schemas.openxmlformats.org/officeDocument/2006/relationships/image" Target="../media/image88.wmf"/><Relationship Id="rId11" Type="http://schemas.openxmlformats.org/officeDocument/2006/relationships/oleObject" Target="../embeddings/oleObject95.bin"/><Relationship Id="rId10" Type="http://schemas.openxmlformats.org/officeDocument/2006/relationships/image" Target="../media/image87.wmf"/><Relationship Id="rId1" Type="http://schemas.openxmlformats.org/officeDocument/2006/relationships/oleObject" Target="../embeddings/oleObject90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3.emf"/><Relationship Id="rId7" Type="http://schemas.openxmlformats.org/officeDocument/2006/relationships/oleObject" Target="../embeddings/oleObject101.bin"/><Relationship Id="rId6" Type="http://schemas.openxmlformats.org/officeDocument/2006/relationships/image" Target="../media/image92.wmf"/><Relationship Id="rId5" Type="http://schemas.openxmlformats.org/officeDocument/2006/relationships/oleObject" Target="../embeddings/oleObject100.bin"/><Relationship Id="rId4" Type="http://schemas.openxmlformats.org/officeDocument/2006/relationships/image" Target="../media/image91.wmf"/><Relationship Id="rId3" Type="http://schemas.openxmlformats.org/officeDocument/2006/relationships/oleObject" Target="../embeddings/oleObject99.bin"/><Relationship Id="rId2" Type="http://schemas.openxmlformats.org/officeDocument/2006/relationships/image" Target="../media/image81.wmf"/><Relationship Id="rId10" Type="http://schemas.openxmlformats.org/officeDocument/2006/relationships/vmlDrawing" Target="../drawings/vmlDrawing16.vml"/><Relationship Id="rId1" Type="http://schemas.openxmlformats.org/officeDocument/2006/relationships/oleObject" Target="../embeddings/oleObject98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6.bin"/><Relationship Id="rId8" Type="http://schemas.openxmlformats.org/officeDocument/2006/relationships/image" Target="../media/image96.wmf"/><Relationship Id="rId7" Type="http://schemas.openxmlformats.org/officeDocument/2006/relationships/oleObject" Target="../embeddings/oleObject105.bin"/><Relationship Id="rId6" Type="http://schemas.openxmlformats.org/officeDocument/2006/relationships/image" Target="../media/image95.wmf"/><Relationship Id="rId5" Type="http://schemas.openxmlformats.org/officeDocument/2006/relationships/oleObject" Target="../embeddings/oleObject104.bin"/><Relationship Id="rId4" Type="http://schemas.openxmlformats.org/officeDocument/2006/relationships/image" Target="../media/image94.emf"/><Relationship Id="rId3" Type="http://schemas.openxmlformats.org/officeDocument/2006/relationships/oleObject" Target="../embeddings/oleObject103.bin"/><Relationship Id="rId2" Type="http://schemas.openxmlformats.org/officeDocument/2006/relationships/image" Target="../media/image93.emf"/><Relationship Id="rId14" Type="http://schemas.openxmlformats.org/officeDocument/2006/relationships/vmlDrawing" Target="../drawings/vmlDrawing17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98.wmf"/><Relationship Id="rId11" Type="http://schemas.openxmlformats.org/officeDocument/2006/relationships/oleObject" Target="../embeddings/oleObject107.bin"/><Relationship Id="rId10" Type="http://schemas.openxmlformats.org/officeDocument/2006/relationships/image" Target="../media/image97.wmf"/><Relationship Id="rId1" Type="http://schemas.openxmlformats.org/officeDocument/2006/relationships/oleObject" Target="../embeddings/oleObject102.bin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2.bin"/><Relationship Id="rId8" Type="http://schemas.openxmlformats.org/officeDocument/2006/relationships/image" Target="../media/image100.wmf"/><Relationship Id="rId7" Type="http://schemas.openxmlformats.org/officeDocument/2006/relationships/oleObject" Target="../embeddings/oleObject111.bin"/><Relationship Id="rId6" Type="http://schemas.openxmlformats.org/officeDocument/2006/relationships/image" Target="../media/image99.wmf"/><Relationship Id="rId5" Type="http://schemas.openxmlformats.org/officeDocument/2006/relationships/oleObject" Target="../embeddings/oleObject110.bin"/><Relationship Id="rId40" Type="http://schemas.openxmlformats.org/officeDocument/2006/relationships/vmlDrawing" Target="../drawings/vmlDrawing18.vml"/><Relationship Id="rId4" Type="http://schemas.openxmlformats.org/officeDocument/2006/relationships/image" Target="../media/image94.emf"/><Relationship Id="rId39" Type="http://schemas.openxmlformats.org/officeDocument/2006/relationships/slideLayout" Target="../slideLayouts/slideLayout7.xml"/><Relationship Id="rId38" Type="http://schemas.openxmlformats.org/officeDocument/2006/relationships/image" Target="../media/image115.wmf"/><Relationship Id="rId37" Type="http://schemas.openxmlformats.org/officeDocument/2006/relationships/oleObject" Target="../embeddings/oleObject126.bin"/><Relationship Id="rId36" Type="http://schemas.openxmlformats.org/officeDocument/2006/relationships/image" Target="../media/image114.wmf"/><Relationship Id="rId35" Type="http://schemas.openxmlformats.org/officeDocument/2006/relationships/oleObject" Target="../embeddings/oleObject125.bin"/><Relationship Id="rId34" Type="http://schemas.openxmlformats.org/officeDocument/2006/relationships/image" Target="../media/image113.wmf"/><Relationship Id="rId33" Type="http://schemas.openxmlformats.org/officeDocument/2006/relationships/oleObject" Target="../embeddings/oleObject124.bin"/><Relationship Id="rId32" Type="http://schemas.openxmlformats.org/officeDocument/2006/relationships/image" Target="../media/image112.wmf"/><Relationship Id="rId31" Type="http://schemas.openxmlformats.org/officeDocument/2006/relationships/oleObject" Target="../embeddings/oleObject123.bin"/><Relationship Id="rId30" Type="http://schemas.openxmlformats.org/officeDocument/2006/relationships/image" Target="../media/image111.wmf"/><Relationship Id="rId3" Type="http://schemas.openxmlformats.org/officeDocument/2006/relationships/oleObject" Target="../embeddings/oleObject109.bin"/><Relationship Id="rId29" Type="http://schemas.openxmlformats.org/officeDocument/2006/relationships/oleObject" Target="../embeddings/oleObject122.bin"/><Relationship Id="rId28" Type="http://schemas.openxmlformats.org/officeDocument/2006/relationships/image" Target="../media/image110.wmf"/><Relationship Id="rId27" Type="http://schemas.openxmlformats.org/officeDocument/2006/relationships/oleObject" Target="../embeddings/oleObject121.bin"/><Relationship Id="rId26" Type="http://schemas.openxmlformats.org/officeDocument/2006/relationships/image" Target="../media/image109.wmf"/><Relationship Id="rId25" Type="http://schemas.openxmlformats.org/officeDocument/2006/relationships/oleObject" Target="../embeddings/oleObject120.bin"/><Relationship Id="rId24" Type="http://schemas.openxmlformats.org/officeDocument/2006/relationships/image" Target="../media/image108.wmf"/><Relationship Id="rId23" Type="http://schemas.openxmlformats.org/officeDocument/2006/relationships/oleObject" Target="../embeddings/oleObject119.bin"/><Relationship Id="rId22" Type="http://schemas.openxmlformats.org/officeDocument/2006/relationships/image" Target="../media/image107.wmf"/><Relationship Id="rId21" Type="http://schemas.openxmlformats.org/officeDocument/2006/relationships/oleObject" Target="../embeddings/oleObject118.bin"/><Relationship Id="rId20" Type="http://schemas.openxmlformats.org/officeDocument/2006/relationships/image" Target="../media/image106.wmf"/><Relationship Id="rId2" Type="http://schemas.openxmlformats.org/officeDocument/2006/relationships/image" Target="../media/image93.emf"/><Relationship Id="rId19" Type="http://schemas.openxmlformats.org/officeDocument/2006/relationships/oleObject" Target="../embeddings/oleObject117.bin"/><Relationship Id="rId18" Type="http://schemas.openxmlformats.org/officeDocument/2006/relationships/image" Target="../media/image105.wmf"/><Relationship Id="rId17" Type="http://schemas.openxmlformats.org/officeDocument/2006/relationships/oleObject" Target="../embeddings/oleObject116.bin"/><Relationship Id="rId16" Type="http://schemas.openxmlformats.org/officeDocument/2006/relationships/image" Target="../media/image104.wmf"/><Relationship Id="rId15" Type="http://schemas.openxmlformats.org/officeDocument/2006/relationships/oleObject" Target="../embeddings/oleObject115.bin"/><Relationship Id="rId14" Type="http://schemas.openxmlformats.org/officeDocument/2006/relationships/image" Target="../media/image103.wmf"/><Relationship Id="rId13" Type="http://schemas.openxmlformats.org/officeDocument/2006/relationships/oleObject" Target="../embeddings/oleObject114.bin"/><Relationship Id="rId12" Type="http://schemas.openxmlformats.org/officeDocument/2006/relationships/image" Target="../media/image102.wmf"/><Relationship Id="rId11" Type="http://schemas.openxmlformats.org/officeDocument/2006/relationships/oleObject" Target="../embeddings/oleObject113.bin"/><Relationship Id="rId10" Type="http://schemas.openxmlformats.org/officeDocument/2006/relationships/image" Target="../media/image101.wmf"/><Relationship Id="rId1" Type="http://schemas.openxmlformats.org/officeDocument/2006/relationships/oleObject" Target="../embeddings/oleObject108.bin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1.bin"/><Relationship Id="rId8" Type="http://schemas.openxmlformats.org/officeDocument/2006/relationships/image" Target="../media/image119.wmf"/><Relationship Id="rId7" Type="http://schemas.openxmlformats.org/officeDocument/2006/relationships/oleObject" Target="../embeddings/oleObject130.bin"/><Relationship Id="rId6" Type="http://schemas.openxmlformats.org/officeDocument/2006/relationships/image" Target="../media/image118.wmf"/><Relationship Id="rId5" Type="http://schemas.openxmlformats.org/officeDocument/2006/relationships/oleObject" Target="../embeddings/oleObject129.bin"/><Relationship Id="rId4" Type="http://schemas.openxmlformats.org/officeDocument/2006/relationships/image" Target="../media/image117.wmf"/><Relationship Id="rId3" Type="http://schemas.openxmlformats.org/officeDocument/2006/relationships/oleObject" Target="../embeddings/oleObject128.bin"/><Relationship Id="rId26" Type="http://schemas.openxmlformats.org/officeDocument/2006/relationships/vmlDrawing" Target="../drawings/vmlDrawing19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127.wmf"/><Relationship Id="rId23" Type="http://schemas.openxmlformats.org/officeDocument/2006/relationships/oleObject" Target="../embeddings/oleObject138.bin"/><Relationship Id="rId22" Type="http://schemas.openxmlformats.org/officeDocument/2006/relationships/image" Target="../media/image126.wmf"/><Relationship Id="rId21" Type="http://schemas.openxmlformats.org/officeDocument/2006/relationships/oleObject" Target="../embeddings/oleObject137.bin"/><Relationship Id="rId20" Type="http://schemas.openxmlformats.org/officeDocument/2006/relationships/image" Target="../media/image125.wmf"/><Relationship Id="rId2" Type="http://schemas.openxmlformats.org/officeDocument/2006/relationships/image" Target="../media/image116.wmf"/><Relationship Id="rId19" Type="http://schemas.openxmlformats.org/officeDocument/2006/relationships/oleObject" Target="../embeddings/oleObject136.bin"/><Relationship Id="rId18" Type="http://schemas.openxmlformats.org/officeDocument/2006/relationships/image" Target="../media/image124.wmf"/><Relationship Id="rId17" Type="http://schemas.openxmlformats.org/officeDocument/2006/relationships/oleObject" Target="../embeddings/oleObject135.bin"/><Relationship Id="rId16" Type="http://schemas.openxmlformats.org/officeDocument/2006/relationships/image" Target="../media/image123.wmf"/><Relationship Id="rId15" Type="http://schemas.openxmlformats.org/officeDocument/2006/relationships/oleObject" Target="../embeddings/oleObject134.bin"/><Relationship Id="rId14" Type="http://schemas.openxmlformats.org/officeDocument/2006/relationships/image" Target="../media/image122.wmf"/><Relationship Id="rId13" Type="http://schemas.openxmlformats.org/officeDocument/2006/relationships/oleObject" Target="../embeddings/oleObject133.bin"/><Relationship Id="rId12" Type="http://schemas.openxmlformats.org/officeDocument/2006/relationships/image" Target="../media/image121.wmf"/><Relationship Id="rId11" Type="http://schemas.openxmlformats.org/officeDocument/2006/relationships/oleObject" Target="../embeddings/oleObject132.bin"/><Relationship Id="rId10" Type="http://schemas.openxmlformats.org/officeDocument/2006/relationships/image" Target="../media/image120.wmf"/><Relationship Id="rId1" Type="http://schemas.openxmlformats.org/officeDocument/2006/relationships/oleObject" Target="../embeddings/oleObject127.bin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0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8.emf"/><Relationship Id="rId1" Type="http://schemas.openxmlformats.org/officeDocument/2006/relationships/oleObject" Target="../embeddings/oleObject139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4.bin"/><Relationship Id="rId8" Type="http://schemas.openxmlformats.org/officeDocument/2006/relationships/image" Target="../media/image132.emf"/><Relationship Id="rId7" Type="http://schemas.openxmlformats.org/officeDocument/2006/relationships/oleObject" Target="../embeddings/oleObject143.bin"/><Relationship Id="rId6" Type="http://schemas.openxmlformats.org/officeDocument/2006/relationships/image" Target="../media/image131.emf"/><Relationship Id="rId5" Type="http://schemas.openxmlformats.org/officeDocument/2006/relationships/oleObject" Target="../embeddings/oleObject142.bin"/><Relationship Id="rId4" Type="http://schemas.openxmlformats.org/officeDocument/2006/relationships/image" Target="../media/image130.emf"/><Relationship Id="rId3" Type="http://schemas.openxmlformats.org/officeDocument/2006/relationships/oleObject" Target="../embeddings/oleObject141.bin"/><Relationship Id="rId2" Type="http://schemas.openxmlformats.org/officeDocument/2006/relationships/image" Target="../media/image129.emf"/><Relationship Id="rId12" Type="http://schemas.openxmlformats.org/officeDocument/2006/relationships/vmlDrawing" Target="../drawings/vmlDrawing21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33.emf"/><Relationship Id="rId1" Type="http://schemas.openxmlformats.org/officeDocument/2006/relationships/oleObject" Target="../embeddings/oleObject140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4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38.wmf"/><Relationship Id="rId7" Type="http://schemas.openxmlformats.org/officeDocument/2006/relationships/oleObject" Target="../embeddings/oleObject148.bin"/><Relationship Id="rId6" Type="http://schemas.openxmlformats.org/officeDocument/2006/relationships/image" Target="../media/image137.emf"/><Relationship Id="rId5" Type="http://schemas.openxmlformats.org/officeDocument/2006/relationships/oleObject" Target="../embeddings/oleObject147.bin"/><Relationship Id="rId4" Type="http://schemas.openxmlformats.org/officeDocument/2006/relationships/image" Target="../media/image136.emf"/><Relationship Id="rId3" Type="http://schemas.openxmlformats.org/officeDocument/2006/relationships/oleObject" Target="../embeddings/oleObject146.bin"/><Relationship Id="rId2" Type="http://schemas.openxmlformats.org/officeDocument/2006/relationships/image" Target="../media/image135.wmf"/><Relationship Id="rId10" Type="http://schemas.openxmlformats.org/officeDocument/2006/relationships/vmlDrawing" Target="../drawings/vmlDrawing22.vml"/><Relationship Id="rId1" Type="http://schemas.openxmlformats.org/officeDocument/2006/relationships/oleObject" Target="../embeddings/oleObject145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3.bin"/><Relationship Id="rId8" Type="http://schemas.openxmlformats.org/officeDocument/2006/relationships/image" Target="../media/image136.emf"/><Relationship Id="rId7" Type="http://schemas.openxmlformats.org/officeDocument/2006/relationships/oleObject" Target="../embeddings/oleObject152.bin"/><Relationship Id="rId6" Type="http://schemas.openxmlformats.org/officeDocument/2006/relationships/image" Target="../media/image141.emf"/><Relationship Id="rId5" Type="http://schemas.openxmlformats.org/officeDocument/2006/relationships/oleObject" Target="../embeddings/oleObject151.bin"/><Relationship Id="rId4" Type="http://schemas.openxmlformats.org/officeDocument/2006/relationships/image" Target="../media/image140.emf"/><Relationship Id="rId3" Type="http://schemas.openxmlformats.org/officeDocument/2006/relationships/oleObject" Target="../embeddings/oleObject150.bin"/><Relationship Id="rId2" Type="http://schemas.openxmlformats.org/officeDocument/2006/relationships/image" Target="../media/image139.emf"/><Relationship Id="rId14" Type="http://schemas.openxmlformats.org/officeDocument/2006/relationships/vmlDrawing" Target="../drawings/vmlDrawing23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43.emf"/><Relationship Id="rId11" Type="http://schemas.openxmlformats.org/officeDocument/2006/relationships/oleObject" Target="../embeddings/oleObject154.bin"/><Relationship Id="rId10" Type="http://schemas.openxmlformats.org/officeDocument/2006/relationships/image" Target="../media/image142.wmf"/><Relationship Id="rId1" Type="http://schemas.openxmlformats.org/officeDocument/2006/relationships/oleObject" Target="../embeddings/oleObject149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9.bin"/><Relationship Id="rId8" Type="http://schemas.openxmlformats.org/officeDocument/2006/relationships/image" Target="../media/image146.wmf"/><Relationship Id="rId7" Type="http://schemas.openxmlformats.org/officeDocument/2006/relationships/oleObject" Target="../embeddings/oleObject158.bin"/><Relationship Id="rId6" Type="http://schemas.openxmlformats.org/officeDocument/2006/relationships/image" Target="../media/image140.emf"/><Relationship Id="rId5" Type="http://schemas.openxmlformats.org/officeDocument/2006/relationships/oleObject" Target="../embeddings/oleObject157.bin"/><Relationship Id="rId4" Type="http://schemas.openxmlformats.org/officeDocument/2006/relationships/image" Target="../media/image145.wmf"/><Relationship Id="rId3" Type="http://schemas.openxmlformats.org/officeDocument/2006/relationships/oleObject" Target="../embeddings/oleObject156.bin"/><Relationship Id="rId28" Type="http://schemas.openxmlformats.org/officeDocument/2006/relationships/vmlDrawing" Target="../drawings/vmlDrawing24.vml"/><Relationship Id="rId27" Type="http://schemas.openxmlformats.org/officeDocument/2006/relationships/slideLayout" Target="../slideLayouts/slideLayout7.xml"/><Relationship Id="rId26" Type="http://schemas.openxmlformats.org/officeDocument/2006/relationships/image" Target="../media/image153.wmf"/><Relationship Id="rId25" Type="http://schemas.openxmlformats.org/officeDocument/2006/relationships/oleObject" Target="../embeddings/oleObject167.bin"/><Relationship Id="rId24" Type="http://schemas.openxmlformats.org/officeDocument/2006/relationships/image" Target="../media/image138.wmf"/><Relationship Id="rId23" Type="http://schemas.openxmlformats.org/officeDocument/2006/relationships/oleObject" Target="../embeddings/oleObject166.bin"/><Relationship Id="rId22" Type="http://schemas.openxmlformats.org/officeDocument/2006/relationships/image" Target="../media/image152.wmf"/><Relationship Id="rId21" Type="http://schemas.openxmlformats.org/officeDocument/2006/relationships/oleObject" Target="../embeddings/oleObject165.bin"/><Relationship Id="rId20" Type="http://schemas.openxmlformats.org/officeDocument/2006/relationships/image" Target="../media/image151.wmf"/><Relationship Id="rId2" Type="http://schemas.openxmlformats.org/officeDocument/2006/relationships/image" Target="../media/image144.wmf"/><Relationship Id="rId19" Type="http://schemas.openxmlformats.org/officeDocument/2006/relationships/oleObject" Target="../embeddings/oleObject164.bin"/><Relationship Id="rId18" Type="http://schemas.openxmlformats.org/officeDocument/2006/relationships/image" Target="../media/image150.wmf"/><Relationship Id="rId17" Type="http://schemas.openxmlformats.org/officeDocument/2006/relationships/oleObject" Target="../embeddings/oleObject163.bin"/><Relationship Id="rId16" Type="http://schemas.openxmlformats.org/officeDocument/2006/relationships/image" Target="../media/image149.wmf"/><Relationship Id="rId15" Type="http://schemas.openxmlformats.org/officeDocument/2006/relationships/oleObject" Target="../embeddings/oleObject162.bin"/><Relationship Id="rId14" Type="http://schemas.openxmlformats.org/officeDocument/2006/relationships/image" Target="../media/image141.emf"/><Relationship Id="rId13" Type="http://schemas.openxmlformats.org/officeDocument/2006/relationships/oleObject" Target="../embeddings/oleObject161.bin"/><Relationship Id="rId12" Type="http://schemas.openxmlformats.org/officeDocument/2006/relationships/image" Target="../media/image148.wmf"/><Relationship Id="rId11" Type="http://schemas.openxmlformats.org/officeDocument/2006/relationships/oleObject" Target="../embeddings/oleObject160.bin"/><Relationship Id="rId10" Type="http://schemas.openxmlformats.org/officeDocument/2006/relationships/image" Target="../media/image147.wmf"/><Relationship Id="rId1" Type="http://schemas.openxmlformats.org/officeDocument/2006/relationships/oleObject" Target="../embeddings/oleObject155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57.wmf"/><Relationship Id="rId7" Type="http://schemas.openxmlformats.org/officeDocument/2006/relationships/oleObject" Target="../embeddings/oleObject171.bin"/><Relationship Id="rId6" Type="http://schemas.openxmlformats.org/officeDocument/2006/relationships/image" Target="../media/image156.wmf"/><Relationship Id="rId5" Type="http://schemas.openxmlformats.org/officeDocument/2006/relationships/oleObject" Target="../embeddings/oleObject170.bin"/><Relationship Id="rId4" Type="http://schemas.openxmlformats.org/officeDocument/2006/relationships/image" Target="../media/image155.emf"/><Relationship Id="rId3" Type="http://schemas.openxmlformats.org/officeDocument/2006/relationships/oleObject" Target="../embeddings/oleObject169.bin"/><Relationship Id="rId2" Type="http://schemas.openxmlformats.org/officeDocument/2006/relationships/image" Target="../media/image154.emf"/><Relationship Id="rId10" Type="http://schemas.openxmlformats.org/officeDocument/2006/relationships/vmlDrawing" Target="../drawings/vmlDrawing25.vml"/><Relationship Id="rId1" Type="http://schemas.openxmlformats.org/officeDocument/2006/relationships/oleObject" Target="../embeddings/oleObject168.bin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6.bin"/><Relationship Id="rId8" Type="http://schemas.openxmlformats.org/officeDocument/2006/relationships/image" Target="../media/image160.wmf"/><Relationship Id="rId7" Type="http://schemas.openxmlformats.org/officeDocument/2006/relationships/oleObject" Target="../embeddings/oleObject175.bin"/><Relationship Id="rId6" Type="http://schemas.openxmlformats.org/officeDocument/2006/relationships/image" Target="../media/image159.emf"/><Relationship Id="rId5" Type="http://schemas.openxmlformats.org/officeDocument/2006/relationships/oleObject" Target="../embeddings/oleObject174.bin"/><Relationship Id="rId4" Type="http://schemas.openxmlformats.org/officeDocument/2006/relationships/image" Target="../media/image158.emf"/><Relationship Id="rId3" Type="http://schemas.openxmlformats.org/officeDocument/2006/relationships/oleObject" Target="../embeddings/oleObject173.bin"/><Relationship Id="rId2" Type="http://schemas.openxmlformats.org/officeDocument/2006/relationships/image" Target="../media/image155.emf"/><Relationship Id="rId16" Type="http://schemas.openxmlformats.org/officeDocument/2006/relationships/vmlDrawing" Target="../drawings/vmlDrawing26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163.wmf"/><Relationship Id="rId13" Type="http://schemas.openxmlformats.org/officeDocument/2006/relationships/oleObject" Target="../embeddings/oleObject178.bin"/><Relationship Id="rId12" Type="http://schemas.openxmlformats.org/officeDocument/2006/relationships/image" Target="../media/image162.wmf"/><Relationship Id="rId11" Type="http://schemas.openxmlformats.org/officeDocument/2006/relationships/oleObject" Target="../embeddings/oleObject177.bin"/><Relationship Id="rId10" Type="http://schemas.openxmlformats.org/officeDocument/2006/relationships/image" Target="../media/image161.wmf"/><Relationship Id="rId1" Type="http://schemas.openxmlformats.org/officeDocument/2006/relationships/oleObject" Target="../embeddings/oleObject172.bin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69.wmf"/><Relationship Id="rId5" Type="http://schemas.openxmlformats.org/officeDocument/2006/relationships/image" Target="../media/image168.wmf"/><Relationship Id="rId4" Type="http://schemas.openxmlformats.org/officeDocument/2006/relationships/image" Target="../media/image167.wmf"/><Relationship Id="rId3" Type="http://schemas.openxmlformats.org/officeDocument/2006/relationships/image" Target="../media/image166.wmf"/><Relationship Id="rId2" Type="http://schemas.openxmlformats.org/officeDocument/2006/relationships/image" Target="../media/image165.wmf"/><Relationship Id="rId1" Type="http://schemas.openxmlformats.org/officeDocument/2006/relationships/image" Target="../media/image164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slide" Target="slide38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7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0.emf"/><Relationship Id="rId1" Type="http://schemas.openxmlformats.org/officeDocument/2006/relationships/oleObject" Target="../embeddings/oleObject179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8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73.emf"/><Relationship Id="rId5" Type="http://schemas.openxmlformats.org/officeDocument/2006/relationships/oleObject" Target="../embeddings/oleObject182.bin"/><Relationship Id="rId4" Type="http://schemas.openxmlformats.org/officeDocument/2006/relationships/image" Target="../media/image172.emf"/><Relationship Id="rId3" Type="http://schemas.openxmlformats.org/officeDocument/2006/relationships/oleObject" Target="../embeddings/oleObject181.bin"/><Relationship Id="rId2" Type="http://schemas.openxmlformats.org/officeDocument/2006/relationships/image" Target="../media/image171.emf"/><Relationship Id="rId1" Type="http://schemas.openxmlformats.org/officeDocument/2006/relationships/oleObject" Target="../embeddings/oleObject180.bin"/></Relationships>
</file>

<file path=ppt/slides/_rels/slide3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7.bin"/><Relationship Id="rId8" Type="http://schemas.openxmlformats.org/officeDocument/2006/relationships/image" Target="../media/image177.emf"/><Relationship Id="rId7" Type="http://schemas.openxmlformats.org/officeDocument/2006/relationships/oleObject" Target="../embeddings/oleObject186.bin"/><Relationship Id="rId6" Type="http://schemas.openxmlformats.org/officeDocument/2006/relationships/image" Target="../media/image176.wmf"/><Relationship Id="rId5" Type="http://schemas.openxmlformats.org/officeDocument/2006/relationships/oleObject" Target="../embeddings/oleObject185.bin"/><Relationship Id="rId4" Type="http://schemas.openxmlformats.org/officeDocument/2006/relationships/image" Target="../media/image175.emf"/><Relationship Id="rId3" Type="http://schemas.openxmlformats.org/officeDocument/2006/relationships/oleObject" Target="../embeddings/oleObject184.bin"/><Relationship Id="rId2" Type="http://schemas.openxmlformats.org/officeDocument/2006/relationships/image" Target="../media/image174.emf"/><Relationship Id="rId14" Type="http://schemas.openxmlformats.org/officeDocument/2006/relationships/vmlDrawing" Target="../drawings/vmlDrawing29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73.emf"/><Relationship Id="rId11" Type="http://schemas.openxmlformats.org/officeDocument/2006/relationships/oleObject" Target="../embeddings/oleObject188.bin"/><Relationship Id="rId10" Type="http://schemas.openxmlformats.org/officeDocument/2006/relationships/image" Target="../media/image172.emf"/><Relationship Id="rId1" Type="http://schemas.openxmlformats.org/officeDocument/2006/relationships/oleObject" Target="../embeddings/oleObject183.bin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0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73.emf"/><Relationship Id="rId5" Type="http://schemas.openxmlformats.org/officeDocument/2006/relationships/oleObject" Target="../embeddings/oleObject191.bin"/><Relationship Id="rId4" Type="http://schemas.openxmlformats.org/officeDocument/2006/relationships/image" Target="../media/image172.emf"/><Relationship Id="rId3" Type="http://schemas.openxmlformats.org/officeDocument/2006/relationships/oleObject" Target="../embeddings/oleObject190.bin"/><Relationship Id="rId2" Type="http://schemas.openxmlformats.org/officeDocument/2006/relationships/image" Target="../media/image178.emf"/><Relationship Id="rId1" Type="http://schemas.openxmlformats.org/officeDocument/2006/relationships/oleObject" Target="../embeddings/oleObject189.bin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6.bin"/><Relationship Id="rId8" Type="http://schemas.openxmlformats.org/officeDocument/2006/relationships/image" Target="../media/image182.emf"/><Relationship Id="rId7" Type="http://schemas.openxmlformats.org/officeDocument/2006/relationships/oleObject" Target="../embeddings/oleObject195.bin"/><Relationship Id="rId6" Type="http://schemas.openxmlformats.org/officeDocument/2006/relationships/image" Target="../media/image181.emf"/><Relationship Id="rId5" Type="http://schemas.openxmlformats.org/officeDocument/2006/relationships/oleObject" Target="../embeddings/oleObject194.bin"/><Relationship Id="rId4" Type="http://schemas.openxmlformats.org/officeDocument/2006/relationships/image" Target="../media/image180.emf"/><Relationship Id="rId3" Type="http://schemas.openxmlformats.org/officeDocument/2006/relationships/oleObject" Target="../embeddings/oleObject193.bin"/><Relationship Id="rId2" Type="http://schemas.openxmlformats.org/officeDocument/2006/relationships/image" Target="../media/image179.emf"/><Relationship Id="rId18" Type="http://schemas.openxmlformats.org/officeDocument/2006/relationships/vmlDrawing" Target="../drawings/vmlDrawing31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86.wmf"/><Relationship Id="rId15" Type="http://schemas.openxmlformats.org/officeDocument/2006/relationships/oleObject" Target="../embeddings/oleObject199.bin"/><Relationship Id="rId14" Type="http://schemas.openxmlformats.org/officeDocument/2006/relationships/image" Target="../media/image185.wmf"/><Relationship Id="rId13" Type="http://schemas.openxmlformats.org/officeDocument/2006/relationships/oleObject" Target="../embeddings/oleObject198.bin"/><Relationship Id="rId12" Type="http://schemas.openxmlformats.org/officeDocument/2006/relationships/image" Target="../media/image184.wmf"/><Relationship Id="rId11" Type="http://schemas.openxmlformats.org/officeDocument/2006/relationships/oleObject" Target="../embeddings/oleObject197.bin"/><Relationship Id="rId10" Type="http://schemas.openxmlformats.org/officeDocument/2006/relationships/image" Target="../media/image183.wmf"/><Relationship Id="rId1" Type="http://schemas.openxmlformats.org/officeDocument/2006/relationships/oleObject" Target="../embeddings/oleObject192.bin"/></Relationships>
</file>

<file path=ppt/slides/_rels/slide4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04.bin"/><Relationship Id="rId8" Type="http://schemas.openxmlformats.org/officeDocument/2006/relationships/image" Target="../media/image187.wmf"/><Relationship Id="rId7" Type="http://schemas.openxmlformats.org/officeDocument/2006/relationships/oleObject" Target="../embeddings/oleObject203.bin"/><Relationship Id="rId6" Type="http://schemas.openxmlformats.org/officeDocument/2006/relationships/image" Target="../media/image176.wmf"/><Relationship Id="rId5" Type="http://schemas.openxmlformats.org/officeDocument/2006/relationships/oleObject" Target="../embeddings/oleObject202.bin"/><Relationship Id="rId4" Type="http://schemas.openxmlformats.org/officeDocument/2006/relationships/image" Target="../media/image185.wmf"/><Relationship Id="rId3" Type="http://schemas.openxmlformats.org/officeDocument/2006/relationships/oleObject" Target="../embeddings/oleObject201.bin"/><Relationship Id="rId2" Type="http://schemas.openxmlformats.org/officeDocument/2006/relationships/image" Target="../media/image184.wmf"/><Relationship Id="rId16" Type="http://schemas.openxmlformats.org/officeDocument/2006/relationships/vmlDrawing" Target="../drawings/vmlDrawing32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179.emf"/><Relationship Id="rId13" Type="http://schemas.openxmlformats.org/officeDocument/2006/relationships/oleObject" Target="../embeddings/oleObject206.bin"/><Relationship Id="rId12" Type="http://schemas.openxmlformats.org/officeDocument/2006/relationships/image" Target="../media/image189.emf"/><Relationship Id="rId11" Type="http://schemas.openxmlformats.org/officeDocument/2006/relationships/oleObject" Target="../embeddings/oleObject205.bin"/><Relationship Id="rId10" Type="http://schemas.openxmlformats.org/officeDocument/2006/relationships/image" Target="../media/image188.wmf"/><Relationship Id="rId1" Type="http://schemas.openxmlformats.org/officeDocument/2006/relationships/oleObject" Target="../embeddings/oleObject200.bin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3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89.emf"/><Relationship Id="rId1" Type="http://schemas.openxmlformats.org/officeDocument/2006/relationships/oleObject" Target="../embeddings/oleObject207.bin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93.emf"/><Relationship Id="rId7" Type="http://schemas.openxmlformats.org/officeDocument/2006/relationships/oleObject" Target="../embeddings/oleObject211.bin"/><Relationship Id="rId6" Type="http://schemas.openxmlformats.org/officeDocument/2006/relationships/image" Target="../media/image192.emf"/><Relationship Id="rId5" Type="http://schemas.openxmlformats.org/officeDocument/2006/relationships/oleObject" Target="../embeddings/oleObject210.bin"/><Relationship Id="rId4" Type="http://schemas.openxmlformats.org/officeDocument/2006/relationships/image" Target="../media/image191.emf"/><Relationship Id="rId3" Type="http://schemas.openxmlformats.org/officeDocument/2006/relationships/oleObject" Target="../embeddings/oleObject209.bin"/><Relationship Id="rId2" Type="http://schemas.openxmlformats.org/officeDocument/2006/relationships/image" Target="../media/image190.emf"/><Relationship Id="rId10" Type="http://schemas.openxmlformats.org/officeDocument/2006/relationships/vmlDrawing" Target="../drawings/vmlDrawing34.vml"/><Relationship Id="rId1" Type="http://schemas.openxmlformats.org/officeDocument/2006/relationships/oleObject" Target="../embeddings/oleObject208.bin"/></Relationships>
</file>

<file path=ppt/slides/_rels/slide4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16.bin"/><Relationship Id="rId8" Type="http://schemas.openxmlformats.org/officeDocument/2006/relationships/image" Target="../media/image197.wmf"/><Relationship Id="rId7" Type="http://schemas.openxmlformats.org/officeDocument/2006/relationships/oleObject" Target="../embeddings/oleObject215.bin"/><Relationship Id="rId6" Type="http://schemas.openxmlformats.org/officeDocument/2006/relationships/image" Target="../media/image196.emf"/><Relationship Id="rId5" Type="http://schemas.openxmlformats.org/officeDocument/2006/relationships/oleObject" Target="../embeddings/oleObject214.bin"/><Relationship Id="rId4" Type="http://schemas.openxmlformats.org/officeDocument/2006/relationships/image" Target="../media/image195.emf"/><Relationship Id="rId3" Type="http://schemas.openxmlformats.org/officeDocument/2006/relationships/oleObject" Target="../embeddings/oleObject213.bin"/><Relationship Id="rId22" Type="http://schemas.openxmlformats.org/officeDocument/2006/relationships/vmlDrawing" Target="../drawings/vmlDrawing35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203.wmf"/><Relationship Id="rId2" Type="http://schemas.openxmlformats.org/officeDocument/2006/relationships/image" Target="../media/image194.wmf"/><Relationship Id="rId19" Type="http://schemas.openxmlformats.org/officeDocument/2006/relationships/oleObject" Target="../embeddings/oleObject221.bin"/><Relationship Id="rId18" Type="http://schemas.openxmlformats.org/officeDocument/2006/relationships/image" Target="../media/image202.wmf"/><Relationship Id="rId17" Type="http://schemas.openxmlformats.org/officeDocument/2006/relationships/oleObject" Target="../embeddings/oleObject220.bin"/><Relationship Id="rId16" Type="http://schemas.openxmlformats.org/officeDocument/2006/relationships/image" Target="../media/image201.wmf"/><Relationship Id="rId15" Type="http://schemas.openxmlformats.org/officeDocument/2006/relationships/oleObject" Target="../embeddings/oleObject219.bin"/><Relationship Id="rId14" Type="http://schemas.openxmlformats.org/officeDocument/2006/relationships/image" Target="../media/image200.emf"/><Relationship Id="rId13" Type="http://schemas.openxmlformats.org/officeDocument/2006/relationships/oleObject" Target="../embeddings/oleObject218.bin"/><Relationship Id="rId12" Type="http://schemas.openxmlformats.org/officeDocument/2006/relationships/image" Target="../media/image199.wmf"/><Relationship Id="rId11" Type="http://schemas.openxmlformats.org/officeDocument/2006/relationships/oleObject" Target="../embeddings/oleObject217.bin"/><Relationship Id="rId10" Type="http://schemas.openxmlformats.org/officeDocument/2006/relationships/image" Target="../media/image198.wmf"/><Relationship Id="rId1" Type="http://schemas.openxmlformats.org/officeDocument/2006/relationships/oleObject" Target="../embeddings/oleObject212.bin"/></Relationships>
</file>

<file path=ppt/slides/_rels/slide4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26.bin"/><Relationship Id="rId8" Type="http://schemas.openxmlformats.org/officeDocument/2006/relationships/image" Target="../media/image206.wmf"/><Relationship Id="rId7" Type="http://schemas.openxmlformats.org/officeDocument/2006/relationships/oleObject" Target="../embeddings/oleObject225.bin"/><Relationship Id="rId6" Type="http://schemas.openxmlformats.org/officeDocument/2006/relationships/image" Target="../media/image192.emf"/><Relationship Id="rId5" Type="http://schemas.openxmlformats.org/officeDocument/2006/relationships/oleObject" Target="../embeddings/oleObject224.bin"/><Relationship Id="rId4" Type="http://schemas.openxmlformats.org/officeDocument/2006/relationships/image" Target="../media/image205.wmf"/><Relationship Id="rId3" Type="http://schemas.openxmlformats.org/officeDocument/2006/relationships/oleObject" Target="../embeddings/oleObject223.bin"/><Relationship Id="rId2" Type="http://schemas.openxmlformats.org/officeDocument/2006/relationships/image" Target="../media/image204.wmf"/><Relationship Id="rId14" Type="http://schemas.openxmlformats.org/officeDocument/2006/relationships/vmlDrawing" Target="../drawings/vmlDrawing36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08.emf"/><Relationship Id="rId11" Type="http://schemas.openxmlformats.org/officeDocument/2006/relationships/oleObject" Target="../embeddings/oleObject227.bin"/><Relationship Id="rId10" Type="http://schemas.openxmlformats.org/officeDocument/2006/relationships/image" Target="../media/image207.wmf"/><Relationship Id="rId1" Type="http://schemas.openxmlformats.org/officeDocument/2006/relationships/oleObject" Target="../embeddings/oleObject222.bin"/></Relationships>
</file>

<file path=ppt/slides/_rels/slide4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2.bin"/><Relationship Id="rId8" Type="http://schemas.openxmlformats.org/officeDocument/2006/relationships/image" Target="../media/image212.wmf"/><Relationship Id="rId7" Type="http://schemas.openxmlformats.org/officeDocument/2006/relationships/oleObject" Target="../embeddings/oleObject231.bin"/><Relationship Id="rId6" Type="http://schemas.openxmlformats.org/officeDocument/2006/relationships/image" Target="../media/image211.wmf"/><Relationship Id="rId5" Type="http://schemas.openxmlformats.org/officeDocument/2006/relationships/oleObject" Target="../embeddings/oleObject230.bin"/><Relationship Id="rId4" Type="http://schemas.openxmlformats.org/officeDocument/2006/relationships/image" Target="../media/image210.emf"/><Relationship Id="rId3" Type="http://schemas.openxmlformats.org/officeDocument/2006/relationships/oleObject" Target="../embeddings/oleObject229.bin"/><Relationship Id="rId2" Type="http://schemas.openxmlformats.org/officeDocument/2006/relationships/image" Target="../media/image209.emf"/><Relationship Id="rId12" Type="http://schemas.openxmlformats.org/officeDocument/2006/relationships/vmlDrawing" Target="../drawings/vmlDrawing37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13.emf"/><Relationship Id="rId1" Type="http://schemas.openxmlformats.org/officeDocument/2006/relationships/oleObject" Target="../embeddings/oleObject228.bin"/></Relationships>
</file>

<file path=ppt/slides/_rels/slide4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7.bin"/><Relationship Id="rId8" Type="http://schemas.openxmlformats.org/officeDocument/2006/relationships/image" Target="../media/image217.wmf"/><Relationship Id="rId7" Type="http://schemas.openxmlformats.org/officeDocument/2006/relationships/oleObject" Target="../embeddings/oleObject236.bin"/><Relationship Id="rId6" Type="http://schemas.openxmlformats.org/officeDocument/2006/relationships/image" Target="../media/image216.wmf"/><Relationship Id="rId5" Type="http://schemas.openxmlformats.org/officeDocument/2006/relationships/oleObject" Target="../embeddings/oleObject235.bin"/><Relationship Id="rId4" Type="http://schemas.openxmlformats.org/officeDocument/2006/relationships/image" Target="../media/image215.wmf"/><Relationship Id="rId3" Type="http://schemas.openxmlformats.org/officeDocument/2006/relationships/oleObject" Target="../embeddings/oleObject234.bin"/><Relationship Id="rId2" Type="http://schemas.openxmlformats.org/officeDocument/2006/relationships/image" Target="../media/image214.emf"/><Relationship Id="rId18" Type="http://schemas.openxmlformats.org/officeDocument/2006/relationships/vmlDrawing" Target="../drawings/vmlDrawing38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221.emf"/><Relationship Id="rId15" Type="http://schemas.openxmlformats.org/officeDocument/2006/relationships/oleObject" Target="../embeddings/oleObject240.bin"/><Relationship Id="rId14" Type="http://schemas.openxmlformats.org/officeDocument/2006/relationships/image" Target="../media/image220.emf"/><Relationship Id="rId13" Type="http://schemas.openxmlformats.org/officeDocument/2006/relationships/oleObject" Target="../embeddings/oleObject239.bin"/><Relationship Id="rId12" Type="http://schemas.openxmlformats.org/officeDocument/2006/relationships/image" Target="../media/image219.wmf"/><Relationship Id="rId11" Type="http://schemas.openxmlformats.org/officeDocument/2006/relationships/oleObject" Target="../embeddings/oleObject238.bin"/><Relationship Id="rId10" Type="http://schemas.openxmlformats.org/officeDocument/2006/relationships/image" Target="../media/image218.wmf"/><Relationship Id="rId1" Type="http://schemas.openxmlformats.org/officeDocument/2006/relationships/oleObject" Target="../embeddings/oleObject233.bin"/></Relationships>
</file>

<file path=ppt/slides/_rels/slide5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5.bin"/><Relationship Id="rId8" Type="http://schemas.openxmlformats.org/officeDocument/2006/relationships/image" Target="../media/image225.wmf"/><Relationship Id="rId7" Type="http://schemas.openxmlformats.org/officeDocument/2006/relationships/oleObject" Target="../embeddings/oleObject244.bin"/><Relationship Id="rId6" Type="http://schemas.openxmlformats.org/officeDocument/2006/relationships/image" Target="../media/image224.emf"/><Relationship Id="rId5" Type="http://schemas.openxmlformats.org/officeDocument/2006/relationships/oleObject" Target="../embeddings/oleObject243.bin"/><Relationship Id="rId4" Type="http://schemas.openxmlformats.org/officeDocument/2006/relationships/image" Target="../media/image223.emf"/><Relationship Id="rId3" Type="http://schemas.openxmlformats.org/officeDocument/2006/relationships/oleObject" Target="../embeddings/oleObject242.bin"/><Relationship Id="rId29" Type="http://schemas.openxmlformats.org/officeDocument/2006/relationships/vmlDrawing" Target="../drawings/vmlDrawing39.vml"/><Relationship Id="rId28" Type="http://schemas.openxmlformats.org/officeDocument/2006/relationships/slideLayout" Target="../slideLayouts/slideLayout7.xml"/><Relationship Id="rId27" Type="http://schemas.openxmlformats.org/officeDocument/2006/relationships/image" Target="../media/image234.emf"/><Relationship Id="rId26" Type="http://schemas.openxmlformats.org/officeDocument/2006/relationships/oleObject" Target="../embeddings/oleObject254.bin"/><Relationship Id="rId25" Type="http://schemas.openxmlformats.org/officeDocument/2006/relationships/image" Target="../media/image233.wmf"/><Relationship Id="rId24" Type="http://schemas.openxmlformats.org/officeDocument/2006/relationships/oleObject" Target="../embeddings/oleObject253.bin"/><Relationship Id="rId23" Type="http://schemas.openxmlformats.org/officeDocument/2006/relationships/oleObject" Target="../embeddings/oleObject252.bin"/><Relationship Id="rId22" Type="http://schemas.openxmlformats.org/officeDocument/2006/relationships/image" Target="../media/image232.wmf"/><Relationship Id="rId21" Type="http://schemas.openxmlformats.org/officeDocument/2006/relationships/oleObject" Target="../embeddings/oleObject251.bin"/><Relationship Id="rId20" Type="http://schemas.openxmlformats.org/officeDocument/2006/relationships/image" Target="../media/image231.wmf"/><Relationship Id="rId2" Type="http://schemas.openxmlformats.org/officeDocument/2006/relationships/image" Target="../media/image222.wmf"/><Relationship Id="rId19" Type="http://schemas.openxmlformats.org/officeDocument/2006/relationships/oleObject" Target="../embeddings/oleObject250.bin"/><Relationship Id="rId18" Type="http://schemas.openxmlformats.org/officeDocument/2006/relationships/image" Target="../media/image230.wmf"/><Relationship Id="rId17" Type="http://schemas.openxmlformats.org/officeDocument/2006/relationships/oleObject" Target="../embeddings/oleObject249.bin"/><Relationship Id="rId16" Type="http://schemas.openxmlformats.org/officeDocument/2006/relationships/image" Target="../media/image229.emf"/><Relationship Id="rId15" Type="http://schemas.openxmlformats.org/officeDocument/2006/relationships/oleObject" Target="../embeddings/oleObject248.bin"/><Relationship Id="rId14" Type="http://schemas.openxmlformats.org/officeDocument/2006/relationships/image" Target="../media/image228.emf"/><Relationship Id="rId13" Type="http://schemas.openxmlformats.org/officeDocument/2006/relationships/oleObject" Target="../embeddings/oleObject247.bin"/><Relationship Id="rId12" Type="http://schemas.openxmlformats.org/officeDocument/2006/relationships/image" Target="../media/image227.wmf"/><Relationship Id="rId11" Type="http://schemas.openxmlformats.org/officeDocument/2006/relationships/oleObject" Target="../embeddings/oleObject246.bin"/><Relationship Id="rId10" Type="http://schemas.openxmlformats.org/officeDocument/2006/relationships/image" Target="../media/image226.wmf"/><Relationship Id="rId1" Type="http://schemas.openxmlformats.org/officeDocument/2006/relationships/oleObject" Target="../embeddings/oleObject241.bin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0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36.emf"/><Relationship Id="rId5" Type="http://schemas.openxmlformats.org/officeDocument/2006/relationships/oleObject" Target="../embeddings/oleObject257.bin"/><Relationship Id="rId4" Type="http://schemas.openxmlformats.org/officeDocument/2006/relationships/image" Target="../media/image235.wmf"/><Relationship Id="rId3" Type="http://schemas.openxmlformats.org/officeDocument/2006/relationships/oleObject" Target="../embeddings/oleObject256.bin"/><Relationship Id="rId2" Type="http://schemas.openxmlformats.org/officeDocument/2006/relationships/image" Target="../media/image209.emf"/><Relationship Id="rId1" Type="http://schemas.openxmlformats.org/officeDocument/2006/relationships/oleObject" Target="../embeddings/oleObject255.bin"/></Relationships>
</file>

<file path=ppt/slides/_rels/slide5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62.bin"/><Relationship Id="rId8" Type="http://schemas.openxmlformats.org/officeDocument/2006/relationships/image" Target="../media/image240.wmf"/><Relationship Id="rId7" Type="http://schemas.openxmlformats.org/officeDocument/2006/relationships/oleObject" Target="../embeddings/oleObject261.bin"/><Relationship Id="rId6" Type="http://schemas.openxmlformats.org/officeDocument/2006/relationships/image" Target="../media/image239.emf"/><Relationship Id="rId5" Type="http://schemas.openxmlformats.org/officeDocument/2006/relationships/oleObject" Target="../embeddings/oleObject260.bin"/><Relationship Id="rId4" Type="http://schemas.openxmlformats.org/officeDocument/2006/relationships/image" Target="../media/image238.emf"/><Relationship Id="rId3" Type="http://schemas.openxmlformats.org/officeDocument/2006/relationships/oleObject" Target="../embeddings/oleObject259.bin"/><Relationship Id="rId2" Type="http://schemas.openxmlformats.org/officeDocument/2006/relationships/image" Target="../media/image237.emf"/><Relationship Id="rId12" Type="http://schemas.openxmlformats.org/officeDocument/2006/relationships/vmlDrawing" Target="../drawings/vmlDrawing41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41.wmf"/><Relationship Id="rId1" Type="http://schemas.openxmlformats.org/officeDocument/2006/relationships/oleObject" Target="../embeddings/oleObject258.bin"/></Relationships>
</file>

<file path=ppt/slides/_rels/slide5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67.bin"/><Relationship Id="rId8" Type="http://schemas.openxmlformats.org/officeDocument/2006/relationships/image" Target="../media/image245.wmf"/><Relationship Id="rId7" Type="http://schemas.openxmlformats.org/officeDocument/2006/relationships/oleObject" Target="../embeddings/oleObject266.bin"/><Relationship Id="rId6" Type="http://schemas.openxmlformats.org/officeDocument/2006/relationships/image" Target="../media/image244.wmf"/><Relationship Id="rId5" Type="http://schemas.openxmlformats.org/officeDocument/2006/relationships/oleObject" Target="../embeddings/oleObject265.bin"/><Relationship Id="rId4" Type="http://schemas.openxmlformats.org/officeDocument/2006/relationships/image" Target="../media/image243.emf"/><Relationship Id="rId3" Type="http://schemas.openxmlformats.org/officeDocument/2006/relationships/oleObject" Target="../embeddings/oleObject264.bin"/><Relationship Id="rId2" Type="http://schemas.openxmlformats.org/officeDocument/2006/relationships/image" Target="../media/image242.emf"/><Relationship Id="rId16" Type="http://schemas.openxmlformats.org/officeDocument/2006/relationships/vmlDrawing" Target="../drawings/vmlDrawing42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248.emf"/><Relationship Id="rId13" Type="http://schemas.openxmlformats.org/officeDocument/2006/relationships/oleObject" Target="../embeddings/oleObject269.bin"/><Relationship Id="rId12" Type="http://schemas.openxmlformats.org/officeDocument/2006/relationships/image" Target="../media/image247.wmf"/><Relationship Id="rId11" Type="http://schemas.openxmlformats.org/officeDocument/2006/relationships/oleObject" Target="../embeddings/oleObject268.bin"/><Relationship Id="rId10" Type="http://schemas.openxmlformats.org/officeDocument/2006/relationships/image" Target="../media/image246.wmf"/><Relationship Id="rId1" Type="http://schemas.openxmlformats.org/officeDocument/2006/relationships/oleObject" Target="../embeddings/oleObject263.bin"/></Relationships>
</file>

<file path=ppt/slides/_rels/slide5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4.bin"/><Relationship Id="rId8" Type="http://schemas.openxmlformats.org/officeDocument/2006/relationships/image" Target="../media/image251.wmf"/><Relationship Id="rId7" Type="http://schemas.openxmlformats.org/officeDocument/2006/relationships/oleObject" Target="../embeddings/oleObject273.bin"/><Relationship Id="rId6" Type="http://schemas.openxmlformats.org/officeDocument/2006/relationships/image" Target="../media/image241.wmf"/><Relationship Id="rId5" Type="http://schemas.openxmlformats.org/officeDocument/2006/relationships/oleObject" Target="../embeddings/oleObject272.bin"/><Relationship Id="rId4" Type="http://schemas.openxmlformats.org/officeDocument/2006/relationships/image" Target="../media/image250.wmf"/><Relationship Id="rId3" Type="http://schemas.openxmlformats.org/officeDocument/2006/relationships/oleObject" Target="../embeddings/oleObject271.bin"/><Relationship Id="rId2" Type="http://schemas.openxmlformats.org/officeDocument/2006/relationships/image" Target="../media/image249.emf"/><Relationship Id="rId12" Type="http://schemas.openxmlformats.org/officeDocument/2006/relationships/vmlDrawing" Target="../drawings/vmlDrawing43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37.emf"/><Relationship Id="rId1" Type="http://schemas.openxmlformats.org/officeDocument/2006/relationships/oleObject" Target="../embeddings/oleObject270.bin"/></Relationships>
</file>

<file path=ppt/slides/_rels/slide5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79.bin"/><Relationship Id="rId8" Type="http://schemas.openxmlformats.org/officeDocument/2006/relationships/image" Target="../media/image254.wmf"/><Relationship Id="rId7" Type="http://schemas.openxmlformats.org/officeDocument/2006/relationships/oleObject" Target="../embeddings/oleObject278.bin"/><Relationship Id="rId6" Type="http://schemas.openxmlformats.org/officeDocument/2006/relationships/image" Target="../media/image229.emf"/><Relationship Id="rId5" Type="http://schemas.openxmlformats.org/officeDocument/2006/relationships/oleObject" Target="../embeddings/oleObject277.bin"/><Relationship Id="rId4" Type="http://schemas.openxmlformats.org/officeDocument/2006/relationships/image" Target="../media/image253.wmf"/><Relationship Id="rId3" Type="http://schemas.openxmlformats.org/officeDocument/2006/relationships/oleObject" Target="../embeddings/oleObject276.bin"/><Relationship Id="rId23" Type="http://schemas.openxmlformats.org/officeDocument/2006/relationships/vmlDrawing" Target="../drawings/vmlDrawing44.vml"/><Relationship Id="rId22" Type="http://schemas.openxmlformats.org/officeDocument/2006/relationships/slideLayout" Target="../slideLayouts/slideLayout7.xml"/><Relationship Id="rId21" Type="http://schemas.openxmlformats.org/officeDocument/2006/relationships/oleObject" Target="../embeddings/oleObject285.bin"/><Relationship Id="rId20" Type="http://schemas.openxmlformats.org/officeDocument/2006/relationships/image" Target="../media/image258.emf"/><Relationship Id="rId2" Type="http://schemas.openxmlformats.org/officeDocument/2006/relationships/image" Target="../media/image252.emf"/><Relationship Id="rId19" Type="http://schemas.openxmlformats.org/officeDocument/2006/relationships/oleObject" Target="../embeddings/oleObject284.bin"/><Relationship Id="rId18" Type="http://schemas.openxmlformats.org/officeDocument/2006/relationships/image" Target="../media/image241.wmf"/><Relationship Id="rId17" Type="http://schemas.openxmlformats.org/officeDocument/2006/relationships/oleObject" Target="../embeddings/oleObject283.bin"/><Relationship Id="rId16" Type="http://schemas.openxmlformats.org/officeDocument/2006/relationships/image" Target="../media/image257.wmf"/><Relationship Id="rId15" Type="http://schemas.openxmlformats.org/officeDocument/2006/relationships/oleObject" Target="../embeddings/oleObject282.bin"/><Relationship Id="rId14" Type="http://schemas.openxmlformats.org/officeDocument/2006/relationships/image" Target="../media/image222.wmf"/><Relationship Id="rId13" Type="http://schemas.openxmlformats.org/officeDocument/2006/relationships/oleObject" Target="../embeddings/oleObject281.bin"/><Relationship Id="rId12" Type="http://schemas.openxmlformats.org/officeDocument/2006/relationships/image" Target="../media/image256.wmf"/><Relationship Id="rId11" Type="http://schemas.openxmlformats.org/officeDocument/2006/relationships/oleObject" Target="../embeddings/oleObject280.bin"/><Relationship Id="rId10" Type="http://schemas.openxmlformats.org/officeDocument/2006/relationships/image" Target="../media/image255.wmf"/><Relationship Id="rId1" Type="http://schemas.openxmlformats.org/officeDocument/2006/relationships/oleObject" Target="../embeddings/oleObject275.bin"/></Relationships>
</file>

<file path=ppt/slides/_rels/slide5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90.bin"/><Relationship Id="rId8" Type="http://schemas.openxmlformats.org/officeDocument/2006/relationships/image" Target="../media/image262.wmf"/><Relationship Id="rId7" Type="http://schemas.openxmlformats.org/officeDocument/2006/relationships/oleObject" Target="../embeddings/oleObject289.bin"/><Relationship Id="rId6" Type="http://schemas.openxmlformats.org/officeDocument/2006/relationships/image" Target="../media/image261.wmf"/><Relationship Id="rId5" Type="http://schemas.openxmlformats.org/officeDocument/2006/relationships/oleObject" Target="../embeddings/oleObject288.bin"/><Relationship Id="rId4" Type="http://schemas.openxmlformats.org/officeDocument/2006/relationships/image" Target="../media/image260.wmf"/><Relationship Id="rId3" Type="http://schemas.openxmlformats.org/officeDocument/2006/relationships/oleObject" Target="../embeddings/oleObject287.bin"/><Relationship Id="rId20" Type="http://schemas.openxmlformats.org/officeDocument/2006/relationships/vmlDrawing" Target="../drawings/vmlDrawing45.vml"/><Relationship Id="rId2" Type="http://schemas.openxmlformats.org/officeDocument/2006/relationships/image" Target="../media/image259.e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266.emf"/><Relationship Id="rId17" Type="http://schemas.openxmlformats.org/officeDocument/2006/relationships/oleObject" Target="../embeddings/oleObject294.bin"/><Relationship Id="rId16" Type="http://schemas.openxmlformats.org/officeDocument/2006/relationships/image" Target="../media/image265.wmf"/><Relationship Id="rId15" Type="http://schemas.openxmlformats.org/officeDocument/2006/relationships/oleObject" Target="../embeddings/oleObject293.bin"/><Relationship Id="rId14" Type="http://schemas.openxmlformats.org/officeDocument/2006/relationships/image" Target="../media/image264.emf"/><Relationship Id="rId13" Type="http://schemas.openxmlformats.org/officeDocument/2006/relationships/oleObject" Target="../embeddings/oleObject292.bin"/><Relationship Id="rId12" Type="http://schemas.openxmlformats.org/officeDocument/2006/relationships/image" Target="../media/image217.wmf"/><Relationship Id="rId11" Type="http://schemas.openxmlformats.org/officeDocument/2006/relationships/oleObject" Target="../embeddings/oleObject291.bin"/><Relationship Id="rId10" Type="http://schemas.openxmlformats.org/officeDocument/2006/relationships/image" Target="../media/image263.wmf"/><Relationship Id="rId1" Type="http://schemas.openxmlformats.org/officeDocument/2006/relationships/oleObject" Target="../embeddings/oleObject286.bin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70.wmf"/><Relationship Id="rId7" Type="http://schemas.openxmlformats.org/officeDocument/2006/relationships/tags" Target="../tags/tag14.xml"/><Relationship Id="rId6" Type="http://schemas.openxmlformats.org/officeDocument/2006/relationships/image" Target="../media/image269.wmf"/><Relationship Id="rId5" Type="http://schemas.openxmlformats.org/officeDocument/2006/relationships/tags" Target="../tags/tag13.xml"/><Relationship Id="rId4" Type="http://schemas.openxmlformats.org/officeDocument/2006/relationships/image" Target="../media/image268.emf"/><Relationship Id="rId3" Type="http://schemas.openxmlformats.org/officeDocument/2006/relationships/oleObject" Target="../embeddings/oleObject296.bin"/><Relationship Id="rId2" Type="http://schemas.openxmlformats.org/officeDocument/2006/relationships/image" Target="../media/image267.emf"/><Relationship Id="rId10" Type="http://schemas.openxmlformats.org/officeDocument/2006/relationships/vmlDrawing" Target="../drawings/vmlDrawing46.vml"/><Relationship Id="rId1" Type="http://schemas.openxmlformats.org/officeDocument/2006/relationships/oleObject" Target="../embeddings/oleObject295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2.emf"/><Relationship Id="rId1" Type="http://schemas.openxmlformats.org/officeDocument/2006/relationships/image" Target="../media/image271.emf"/></Relationships>
</file>

<file path=ppt/slides/_rels/slide6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4.emf"/><Relationship Id="rId3" Type="http://schemas.openxmlformats.org/officeDocument/2006/relationships/image" Target="../media/image273.emf"/><Relationship Id="rId2" Type="http://schemas.openxmlformats.org/officeDocument/2006/relationships/image" Target="../media/image272.emf"/><Relationship Id="rId1" Type="http://schemas.openxmlformats.org/officeDocument/2006/relationships/image" Target="../media/image271.emf"/></Relationships>
</file>

<file path=ppt/slides/_rels/slide6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279.wmf"/><Relationship Id="rId5" Type="http://schemas.openxmlformats.org/officeDocument/2006/relationships/image" Target="../media/image278.wmf"/><Relationship Id="rId4" Type="http://schemas.openxmlformats.org/officeDocument/2006/relationships/image" Target="../media/image277.wmf"/><Relationship Id="rId3" Type="http://schemas.openxmlformats.org/officeDocument/2006/relationships/image" Target="../media/image276.wmf"/><Relationship Id="rId2" Type="http://schemas.openxmlformats.org/officeDocument/2006/relationships/image" Target="../media/image189.emf"/><Relationship Id="rId1" Type="http://schemas.openxmlformats.org/officeDocument/2006/relationships/image" Target="../media/image275.emf"/></Relationships>
</file>

<file path=ppt/slides/_rels/slide6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01.bin"/><Relationship Id="rId8" Type="http://schemas.openxmlformats.org/officeDocument/2006/relationships/image" Target="../media/image283.emf"/><Relationship Id="rId7" Type="http://schemas.openxmlformats.org/officeDocument/2006/relationships/oleObject" Target="../embeddings/oleObject300.bin"/><Relationship Id="rId6" Type="http://schemas.openxmlformats.org/officeDocument/2006/relationships/image" Target="../media/image282.emf"/><Relationship Id="rId5" Type="http://schemas.openxmlformats.org/officeDocument/2006/relationships/oleObject" Target="../embeddings/oleObject299.bin"/><Relationship Id="rId4" Type="http://schemas.openxmlformats.org/officeDocument/2006/relationships/image" Target="../media/image281.emf"/><Relationship Id="rId3" Type="http://schemas.openxmlformats.org/officeDocument/2006/relationships/oleObject" Target="../embeddings/oleObject298.bin"/><Relationship Id="rId26" Type="http://schemas.openxmlformats.org/officeDocument/2006/relationships/vmlDrawing" Target="../drawings/vmlDrawing47.v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290.emf"/><Relationship Id="rId23" Type="http://schemas.openxmlformats.org/officeDocument/2006/relationships/oleObject" Target="../embeddings/oleObject308.bin"/><Relationship Id="rId22" Type="http://schemas.openxmlformats.org/officeDocument/2006/relationships/image" Target="../media/image289.wmf"/><Relationship Id="rId21" Type="http://schemas.openxmlformats.org/officeDocument/2006/relationships/oleObject" Target="../embeddings/oleObject307.bin"/><Relationship Id="rId20" Type="http://schemas.openxmlformats.org/officeDocument/2006/relationships/image" Target="../media/image288.wmf"/><Relationship Id="rId2" Type="http://schemas.openxmlformats.org/officeDocument/2006/relationships/image" Target="../media/image280.emf"/><Relationship Id="rId19" Type="http://schemas.openxmlformats.org/officeDocument/2006/relationships/oleObject" Target="../embeddings/oleObject306.bin"/><Relationship Id="rId18" Type="http://schemas.openxmlformats.org/officeDocument/2006/relationships/image" Target="../media/image287.wmf"/><Relationship Id="rId17" Type="http://schemas.openxmlformats.org/officeDocument/2006/relationships/oleObject" Target="../embeddings/oleObject305.bin"/><Relationship Id="rId16" Type="http://schemas.openxmlformats.org/officeDocument/2006/relationships/image" Target="../media/image286.wmf"/><Relationship Id="rId15" Type="http://schemas.openxmlformats.org/officeDocument/2006/relationships/oleObject" Target="../embeddings/oleObject304.bin"/><Relationship Id="rId14" Type="http://schemas.openxmlformats.org/officeDocument/2006/relationships/image" Target="../media/image285.wmf"/><Relationship Id="rId13" Type="http://schemas.openxmlformats.org/officeDocument/2006/relationships/oleObject" Target="../embeddings/oleObject303.bin"/><Relationship Id="rId12" Type="http://schemas.openxmlformats.org/officeDocument/2006/relationships/image" Target="../media/image284.emf"/><Relationship Id="rId11" Type="http://schemas.openxmlformats.org/officeDocument/2006/relationships/oleObject" Target="../embeddings/oleObject302.bin"/><Relationship Id="rId10" Type="http://schemas.openxmlformats.org/officeDocument/2006/relationships/image" Target="../media/image225.wmf"/><Relationship Id="rId1" Type="http://schemas.openxmlformats.org/officeDocument/2006/relationships/oleObject" Target="../embeddings/oleObject297.bin"/></Relationships>
</file>

<file path=ppt/slides/_rels/slide6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13.bin"/><Relationship Id="rId8" Type="http://schemas.openxmlformats.org/officeDocument/2006/relationships/image" Target="../media/image294.emf"/><Relationship Id="rId7" Type="http://schemas.openxmlformats.org/officeDocument/2006/relationships/oleObject" Target="../embeddings/oleObject312.bin"/><Relationship Id="rId6" Type="http://schemas.openxmlformats.org/officeDocument/2006/relationships/image" Target="../media/image293.wmf"/><Relationship Id="rId5" Type="http://schemas.openxmlformats.org/officeDocument/2006/relationships/oleObject" Target="../embeddings/oleObject311.bin"/><Relationship Id="rId4" Type="http://schemas.openxmlformats.org/officeDocument/2006/relationships/image" Target="../media/image292.wmf"/><Relationship Id="rId3" Type="http://schemas.openxmlformats.org/officeDocument/2006/relationships/oleObject" Target="../embeddings/oleObject310.bin"/><Relationship Id="rId22" Type="http://schemas.openxmlformats.org/officeDocument/2006/relationships/vmlDrawing" Target="../drawings/vmlDrawing48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299.wmf"/><Relationship Id="rId2" Type="http://schemas.openxmlformats.org/officeDocument/2006/relationships/image" Target="../media/image291.emf"/><Relationship Id="rId19" Type="http://schemas.openxmlformats.org/officeDocument/2006/relationships/oleObject" Target="../embeddings/oleObject318.bin"/><Relationship Id="rId18" Type="http://schemas.openxmlformats.org/officeDocument/2006/relationships/image" Target="../media/image298.wmf"/><Relationship Id="rId17" Type="http://schemas.openxmlformats.org/officeDocument/2006/relationships/oleObject" Target="../embeddings/oleObject317.bin"/><Relationship Id="rId16" Type="http://schemas.openxmlformats.org/officeDocument/2006/relationships/image" Target="../media/image281.emf"/><Relationship Id="rId15" Type="http://schemas.openxmlformats.org/officeDocument/2006/relationships/oleObject" Target="../embeddings/oleObject316.bin"/><Relationship Id="rId14" Type="http://schemas.openxmlformats.org/officeDocument/2006/relationships/image" Target="../media/image297.wmf"/><Relationship Id="rId13" Type="http://schemas.openxmlformats.org/officeDocument/2006/relationships/oleObject" Target="../embeddings/oleObject315.bin"/><Relationship Id="rId12" Type="http://schemas.openxmlformats.org/officeDocument/2006/relationships/image" Target="../media/image296.wmf"/><Relationship Id="rId11" Type="http://schemas.openxmlformats.org/officeDocument/2006/relationships/oleObject" Target="../embeddings/oleObject314.bin"/><Relationship Id="rId10" Type="http://schemas.openxmlformats.org/officeDocument/2006/relationships/image" Target="../media/image295.wmf"/><Relationship Id="rId1" Type="http://schemas.openxmlformats.org/officeDocument/2006/relationships/oleObject" Target="../embeddings/oleObject309.bin"/></Relationships>
</file>

<file path=ppt/slides/_rels/slide6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23.bin"/><Relationship Id="rId8" Type="http://schemas.openxmlformats.org/officeDocument/2006/relationships/image" Target="../media/image303.wmf"/><Relationship Id="rId7" Type="http://schemas.openxmlformats.org/officeDocument/2006/relationships/oleObject" Target="../embeddings/oleObject322.bin"/><Relationship Id="rId6" Type="http://schemas.openxmlformats.org/officeDocument/2006/relationships/image" Target="../media/image302.emf"/><Relationship Id="rId5" Type="http://schemas.openxmlformats.org/officeDocument/2006/relationships/oleObject" Target="../embeddings/oleObject321.bin"/><Relationship Id="rId4" Type="http://schemas.openxmlformats.org/officeDocument/2006/relationships/image" Target="../media/image301.wmf"/><Relationship Id="rId3" Type="http://schemas.openxmlformats.org/officeDocument/2006/relationships/oleObject" Target="../embeddings/oleObject320.bin"/><Relationship Id="rId21" Type="http://schemas.openxmlformats.org/officeDocument/2006/relationships/vmlDrawing" Target="../drawings/vmlDrawing49.vml"/><Relationship Id="rId20" Type="http://schemas.openxmlformats.org/officeDocument/2006/relationships/slideLayout" Target="../slideLayouts/slideLayout7.xml"/><Relationship Id="rId2" Type="http://schemas.openxmlformats.org/officeDocument/2006/relationships/image" Target="../media/image300.emf"/><Relationship Id="rId19" Type="http://schemas.openxmlformats.org/officeDocument/2006/relationships/image" Target="../media/image308.emf"/><Relationship Id="rId18" Type="http://schemas.openxmlformats.org/officeDocument/2006/relationships/oleObject" Target="../embeddings/oleObject328.bin"/><Relationship Id="rId17" Type="http://schemas.openxmlformats.org/officeDocument/2006/relationships/image" Target="../media/image307.wmf"/><Relationship Id="rId16" Type="http://schemas.openxmlformats.org/officeDocument/2006/relationships/oleObject" Target="../embeddings/oleObject327.bin"/><Relationship Id="rId15" Type="http://schemas.openxmlformats.org/officeDocument/2006/relationships/image" Target="../media/image306.wmf"/><Relationship Id="rId14" Type="http://schemas.openxmlformats.org/officeDocument/2006/relationships/oleObject" Target="../embeddings/oleObject326.bin"/><Relationship Id="rId13" Type="http://schemas.openxmlformats.org/officeDocument/2006/relationships/image" Target="../media/image305.wmf"/><Relationship Id="rId12" Type="http://schemas.openxmlformats.org/officeDocument/2006/relationships/oleObject" Target="../embeddings/oleObject325.bin"/><Relationship Id="rId11" Type="http://schemas.openxmlformats.org/officeDocument/2006/relationships/image" Target="../media/image304.wmf"/><Relationship Id="rId10" Type="http://schemas.openxmlformats.org/officeDocument/2006/relationships/oleObject" Target="../embeddings/oleObject324.bin"/><Relationship Id="rId1" Type="http://schemas.openxmlformats.org/officeDocument/2006/relationships/oleObject" Target="../embeddings/oleObject319.bin"/></Relationships>
</file>

<file path=ppt/slides/_rels/slide6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33.bin"/><Relationship Id="rId8" Type="http://schemas.openxmlformats.org/officeDocument/2006/relationships/image" Target="../media/image312.wmf"/><Relationship Id="rId7" Type="http://schemas.openxmlformats.org/officeDocument/2006/relationships/oleObject" Target="../embeddings/oleObject332.bin"/><Relationship Id="rId6" Type="http://schemas.openxmlformats.org/officeDocument/2006/relationships/image" Target="../media/image311.emf"/><Relationship Id="rId5" Type="http://schemas.openxmlformats.org/officeDocument/2006/relationships/oleObject" Target="../embeddings/oleObject331.bin"/><Relationship Id="rId4" Type="http://schemas.openxmlformats.org/officeDocument/2006/relationships/image" Target="../media/image310.wmf"/><Relationship Id="rId33" Type="http://schemas.openxmlformats.org/officeDocument/2006/relationships/vmlDrawing" Target="../drawings/vmlDrawing50.vml"/><Relationship Id="rId32" Type="http://schemas.openxmlformats.org/officeDocument/2006/relationships/slideLayout" Target="../slideLayouts/slideLayout7.xml"/><Relationship Id="rId31" Type="http://schemas.openxmlformats.org/officeDocument/2006/relationships/image" Target="../media/image301.wmf"/><Relationship Id="rId30" Type="http://schemas.openxmlformats.org/officeDocument/2006/relationships/oleObject" Target="../embeddings/oleObject344.bin"/><Relationship Id="rId3" Type="http://schemas.openxmlformats.org/officeDocument/2006/relationships/oleObject" Target="../embeddings/oleObject330.bin"/><Relationship Id="rId29" Type="http://schemas.openxmlformats.org/officeDocument/2006/relationships/image" Target="../media/image322.emf"/><Relationship Id="rId28" Type="http://schemas.openxmlformats.org/officeDocument/2006/relationships/oleObject" Target="../embeddings/oleObject343.bin"/><Relationship Id="rId27" Type="http://schemas.openxmlformats.org/officeDocument/2006/relationships/image" Target="../media/image321.wmf"/><Relationship Id="rId26" Type="http://schemas.openxmlformats.org/officeDocument/2006/relationships/oleObject" Target="../embeddings/oleObject342.bin"/><Relationship Id="rId25" Type="http://schemas.openxmlformats.org/officeDocument/2006/relationships/oleObject" Target="../embeddings/oleObject341.bin"/><Relationship Id="rId24" Type="http://schemas.openxmlformats.org/officeDocument/2006/relationships/image" Target="../media/image320.emf"/><Relationship Id="rId23" Type="http://schemas.openxmlformats.org/officeDocument/2006/relationships/oleObject" Target="../embeddings/oleObject340.bin"/><Relationship Id="rId22" Type="http://schemas.openxmlformats.org/officeDocument/2006/relationships/image" Target="../media/image319.wmf"/><Relationship Id="rId21" Type="http://schemas.openxmlformats.org/officeDocument/2006/relationships/oleObject" Target="../embeddings/oleObject339.bin"/><Relationship Id="rId20" Type="http://schemas.openxmlformats.org/officeDocument/2006/relationships/image" Target="../media/image318.wmf"/><Relationship Id="rId2" Type="http://schemas.openxmlformats.org/officeDocument/2006/relationships/image" Target="../media/image309.wmf"/><Relationship Id="rId19" Type="http://schemas.openxmlformats.org/officeDocument/2006/relationships/oleObject" Target="../embeddings/oleObject338.bin"/><Relationship Id="rId18" Type="http://schemas.openxmlformats.org/officeDocument/2006/relationships/image" Target="../media/image317.emf"/><Relationship Id="rId17" Type="http://schemas.openxmlformats.org/officeDocument/2006/relationships/oleObject" Target="../embeddings/oleObject337.bin"/><Relationship Id="rId16" Type="http://schemas.openxmlformats.org/officeDocument/2006/relationships/image" Target="../media/image316.wmf"/><Relationship Id="rId15" Type="http://schemas.openxmlformats.org/officeDocument/2006/relationships/oleObject" Target="../embeddings/oleObject336.bin"/><Relationship Id="rId14" Type="http://schemas.openxmlformats.org/officeDocument/2006/relationships/image" Target="../media/image315.wmf"/><Relationship Id="rId13" Type="http://schemas.openxmlformats.org/officeDocument/2006/relationships/oleObject" Target="../embeddings/oleObject335.bin"/><Relationship Id="rId12" Type="http://schemas.openxmlformats.org/officeDocument/2006/relationships/image" Target="../media/image314.wmf"/><Relationship Id="rId11" Type="http://schemas.openxmlformats.org/officeDocument/2006/relationships/oleObject" Target="../embeddings/oleObject334.bin"/><Relationship Id="rId10" Type="http://schemas.openxmlformats.org/officeDocument/2006/relationships/image" Target="../media/image313.wmf"/><Relationship Id="rId1" Type="http://schemas.openxmlformats.org/officeDocument/2006/relationships/oleObject" Target="../embeddings/oleObject329.bin"/></Relationships>
</file>

<file path=ppt/slides/_rels/slide6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26.wmf"/><Relationship Id="rId3" Type="http://schemas.openxmlformats.org/officeDocument/2006/relationships/image" Target="../media/image325.wmf"/><Relationship Id="rId2" Type="http://schemas.openxmlformats.org/officeDocument/2006/relationships/image" Target="../media/image324.emf"/><Relationship Id="rId1" Type="http://schemas.openxmlformats.org/officeDocument/2006/relationships/image" Target="../media/image323.em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30.wmf"/><Relationship Id="rId3" Type="http://schemas.openxmlformats.org/officeDocument/2006/relationships/image" Target="../media/image329.wmf"/><Relationship Id="rId2" Type="http://schemas.openxmlformats.org/officeDocument/2006/relationships/image" Target="../media/image328.wmf"/><Relationship Id="rId1" Type="http://schemas.openxmlformats.org/officeDocument/2006/relationships/image" Target="../media/image327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1.wmf"/><Relationship Id="rId1" Type="http://schemas.openxmlformats.org/officeDocument/2006/relationships/image" Target="../media/image327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3.wmf"/><Relationship Id="rId1" Type="http://schemas.openxmlformats.org/officeDocument/2006/relationships/image" Target="../media/image332.emf"/></Relationships>
</file>

<file path=ppt/slides/_rels/slide7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37.wmf"/><Relationship Id="rId3" Type="http://schemas.openxmlformats.org/officeDocument/2006/relationships/image" Target="../media/image336.wmf"/><Relationship Id="rId2" Type="http://schemas.openxmlformats.org/officeDocument/2006/relationships/image" Target="../media/image335.emf"/><Relationship Id="rId1" Type="http://schemas.openxmlformats.org/officeDocument/2006/relationships/image" Target="../media/image334.emf"/></Relationships>
</file>

<file path=ppt/slides/_rels/slide7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40.wmf"/><Relationship Id="rId3" Type="http://schemas.openxmlformats.org/officeDocument/2006/relationships/image" Target="../media/image339.emf"/><Relationship Id="rId2" Type="http://schemas.openxmlformats.org/officeDocument/2006/relationships/image" Target="../media/image334.emf"/><Relationship Id="rId1" Type="http://schemas.openxmlformats.org/officeDocument/2006/relationships/image" Target="../media/image338.wmf"/></Relationships>
</file>

<file path=ppt/slides/_rels/slide7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43.wmf"/><Relationship Id="rId3" Type="http://schemas.openxmlformats.org/officeDocument/2006/relationships/image" Target="../media/image342.wmf"/><Relationship Id="rId2" Type="http://schemas.openxmlformats.org/officeDocument/2006/relationships/image" Target="../media/image337.wmf"/><Relationship Id="rId1" Type="http://schemas.openxmlformats.org/officeDocument/2006/relationships/image" Target="../media/image341.emf"/></Relationships>
</file>

<file path=ppt/slides/_rels/slide7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46.emf"/><Relationship Id="rId2" Type="http://schemas.openxmlformats.org/officeDocument/2006/relationships/image" Target="../media/image345.emf"/><Relationship Id="rId1" Type="http://schemas.openxmlformats.org/officeDocument/2006/relationships/image" Target="../media/image344.emf"/></Relationships>
</file>

<file path=ppt/slides/_rels/slide7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54.wmf"/><Relationship Id="rId7" Type="http://schemas.openxmlformats.org/officeDocument/2006/relationships/image" Target="../media/image353.emf"/><Relationship Id="rId6" Type="http://schemas.openxmlformats.org/officeDocument/2006/relationships/image" Target="../media/image352.wmf"/><Relationship Id="rId5" Type="http://schemas.openxmlformats.org/officeDocument/2006/relationships/image" Target="../media/image351.wmf"/><Relationship Id="rId4" Type="http://schemas.openxmlformats.org/officeDocument/2006/relationships/image" Target="../media/image350.emf"/><Relationship Id="rId3" Type="http://schemas.openxmlformats.org/officeDocument/2006/relationships/image" Target="../media/image349.wmf"/><Relationship Id="rId2" Type="http://schemas.openxmlformats.org/officeDocument/2006/relationships/image" Target="../media/image348.wmf"/><Relationship Id="rId1" Type="http://schemas.openxmlformats.org/officeDocument/2006/relationships/image" Target="../media/image347.wmf"/></Relationships>
</file>

<file path=ppt/slides/_rels/slide7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362.wmf"/><Relationship Id="rId7" Type="http://schemas.openxmlformats.org/officeDocument/2006/relationships/image" Target="../media/image361.wmf"/><Relationship Id="rId6" Type="http://schemas.openxmlformats.org/officeDocument/2006/relationships/image" Target="../media/image360.wmf"/><Relationship Id="rId5" Type="http://schemas.openxmlformats.org/officeDocument/2006/relationships/image" Target="../media/image359.wmf"/><Relationship Id="rId4" Type="http://schemas.openxmlformats.org/officeDocument/2006/relationships/image" Target="../media/image358.wmf"/><Relationship Id="rId3" Type="http://schemas.openxmlformats.org/officeDocument/2006/relationships/image" Target="../media/image357.wmf"/><Relationship Id="rId2" Type="http://schemas.openxmlformats.org/officeDocument/2006/relationships/image" Target="../media/image356.wmf"/><Relationship Id="rId1" Type="http://schemas.openxmlformats.org/officeDocument/2006/relationships/image" Target="../media/image355.emf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3.emf"/></Relationships>
</file>

<file path=ppt/slides/_rels/slide7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64.emf"/><Relationship Id="rId1" Type="http://schemas.openxmlformats.org/officeDocument/2006/relationships/oleObject" Target="../embeddings/oleObject345.bin"/></Relationships>
</file>

<file path=ppt/slides/_rels/slide7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52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65.wmf"/><Relationship Id="rId3" Type="http://schemas.openxmlformats.org/officeDocument/2006/relationships/oleObject" Target="../embeddings/oleObject346.bin"/><Relationship Id="rId2" Type="http://schemas.openxmlformats.org/officeDocument/2006/relationships/image" Target="../media/image2.jpeg"/><Relationship Id="rId1" Type="http://schemas.openxmlformats.org/officeDocument/2006/relationships/slide" Target="slide38.xml"/></Relationships>
</file>

<file path=ppt/slides/_rels/slide8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51.bin"/><Relationship Id="rId8" Type="http://schemas.openxmlformats.org/officeDocument/2006/relationships/image" Target="../media/image369.wmf"/><Relationship Id="rId7" Type="http://schemas.openxmlformats.org/officeDocument/2006/relationships/oleObject" Target="../embeddings/oleObject350.bin"/><Relationship Id="rId6" Type="http://schemas.openxmlformats.org/officeDocument/2006/relationships/image" Target="../media/image368.wmf"/><Relationship Id="rId5" Type="http://schemas.openxmlformats.org/officeDocument/2006/relationships/oleObject" Target="../embeddings/oleObject349.bin"/><Relationship Id="rId4" Type="http://schemas.openxmlformats.org/officeDocument/2006/relationships/image" Target="../media/image367.wmf"/><Relationship Id="rId3" Type="http://schemas.openxmlformats.org/officeDocument/2006/relationships/oleObject" Target="../embeddings/oleObject348.bin"/><Relationship Id="rId28" Type="http://schemas.openxmlformats.org/officeDocument/2006/relationships/vmlDrawing" Target="../drawings/vmlDrawing53.vml"/><Relationship Id="rId27" Type="http://schemas.openxmlformats.org/officeDocument/2006/relationships/slideLayout" Target="../slideLayouts/slideLayout7.xml"/><Relationship Id="rId26" Type="http://schemas.openxmlformats.org/officeDocument/2006/relationships/image" Target="../media/image378.wmf"/><Relationship Id="rId25" Type="http://schemas.openxmlformats.org/officeDocument/2006/relationships/oleObject" Target="../embeddings/oleObject359.bin"/><Relationship Id="rId24" Type="http://schemas.openxmlformats.org/officeDocument/2006/relationships/image" Target="../media/image377.emf"/><Relationship Id="rId23" Type="http://schemas.openxmlformats.org/officeDocument/2006/relationships/oleObject" Target="../embeddings/oleObject358.bin"/><Relationship Id="rId22" Type="http://schemas.openxmlformats.org/officeDocument/2006/relationships/image" Target="../media/image376.wmf"/><Relationship Id="rId21" Type="http://schemas.openxmlformats.org/officeDocument/2006/relationships/oleObject" Target="../embeddings/oleObject357.bin"/><Relationship Id="rId20" Type="http://schemas.openxmlformats.org/officeDocument/2006/relationships/image" Target="../media/image375.emf"/><Relationship Id="rId2" Type="http://schemas.openxmlformats.org/officeDocument/2006/relationships/image" Target="../media/image366.emf"/><Relationship Id="rId19" Type="http://schemas.openxmlformats.org/officeDocument/2006/relationships/oleObject" Target="../embeddings/oleObject356.bin"/><Relationship Id="rId18" Type="http://schemas.openxmlformats.org/officeDocument/2006/relationships/image" Target="../media/image374.emf"/><Relationship Id="rId17" Type="http://schemas.openxmlformats.org/officeDocument/2006/relationships/oleObject" Target="../embeddings/oleObject355.bin"/><Relationship Id="rId16" Type="http://schemas.openxmlformats.org/officeDocument/2006/relationships/image" Target="../media/image373.wmf"/><Relationship Id="rId15" Type="http://schemas.openxmlformats.org/officeDocument/2006/relationships/oleObject" Target="../embeddings/oleObject354.bin"/><Relationship Id="rId14" Type="http://schemas.openxmlformats.org/officeDocument/2006/relationships/image" Target="../media/image372.wmf"/><Relationship Id="rId13" Type="http://schemas.openxmlformats.org/officeDocument/2006/relationships/oleObject" Target="../embeddings/oleObject353.bin"/><Relationship Id="rId12" Type="http://schemas.openxmlformats.org/officeDocument/2006/relationships/image" Target="../media/image371.wmf"/><Relationship Id="rId11" Type="http://schemas.openxmlformats.org/officeDocument/2006/relationships/oleObject" Target="../embeddings/oleObject352.bin"/><Relationship Id="rId10" Type="http://schemas.openxmlformats.org/officeDocument/2006/relationships/image" Target="../media/image370.wmf"/><Relationship Id="rId1" Type="http://schemas.openxmlformats.org/officeDocument/2006/relationships/oleObject" Target="../embeddings/oleObject347.bin"/></Relationships>
</file>

<file path=ppt/slides/_rels/slide8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4.bin"/><Relationship Id="rId8" Type="http://schemas.openxmlformats.org/officeDocument/2006/relationships/image" Target="../media/image381.wmf"/><Relationship Id="rId7" Type="http://schemas.openxmlformats.org/officeDocument/2006/relationships/oleObject" Target="../embeddings/oleObject363.bin"/><Relationship Id="rId6" Type="http://schemas.openxmlformats.org/officeDocument/2006/relationships/image" Target="../media/image380.wmf"/><Relationship Id="rId5" Type="http://schemas.openxmlformats.org/officeDocument/2006/relationships/oleObject" Target="../embeddings/oleObject362.bin"/><Relationship Id="rId4" Type="http://schemas.openxmlformats.org/officeDocument/2006/relationships/image" Target="../media/image366.emf"/><Relationship Id="rId32" Type="http://schemas.openxmlformats.org/officeDocument/2006/relationships/vmlDrawing" Target="../drawings/vmlDrawing54.vml"/><Relationship Id="rId31" Type="http://schemas.openxmlformats.org/officeDocument/2006/relationships/slideLayout" Target="../slideLayouts/slideLayout7.xml"/><Relationship Id="rId30" Type="http://schemas.openxmlformats.org/officeDocument/2006/relationships/image" Target="../media/image374.emf"/><Relationship Id="rId3" Type="http://schemas.openxmlformats.org/officeDocument/2006/relationships/oleObject" Target="../embeddings/oleObject361.bin"/><Relationship Id="rId29" Type="http://schemas.openxmlformats.org/officeDocument/2006/relationships/oleObject" Target="../embeddings/oleObject374.bin"/><Relationship Id="rId28" Type="http://schemas.openxmlformats.org/officeDocument/2006/relationships/image" Target="../media/image390.wmf"/><Relationship Id="rId27" Type="http://schemas.openxmlformats.org/officeDocument/2006/relationships/oleObject" Target="../embeddings/oleObject373.bin"/><Relationship Id="rId26" Type="http://schemas.openxmlformats.org/officeDocument/2006/relationships/image" Target="../media/image365.wmf"/><Relationship Id="rId25" Type="http://schemas.openxmlformats.org/officeDocument/2006/relationships/oleObject" Target="../embeddings/oleObject372.bin"/><Relationship Id="rId24" Type="http://schemas.openxmlformats.org/officeDocument/2006/relationships/image" Target="../media/image389.wmf"/><Relationship Id="rId23" Type="http://schemas.openxmlformats.org/officeDocument/2006/relationships/oleObject" Target="../embeddings/oleObject371.bin"/><Relationship Id="rId22" Type="http://schemas.openxmlformats.org/officeDocument/2006/relationships/image" Target="../media/image388.wmf"/><Relationship Id="rId21" Type="http://schemas.openxmlformats.org/officeDocument/2006/relationships/oleObject" Target="../embeddings/oleObject370.bin"/><Relationship Id="rId20" Type="http://schemas.openxmlformats.org/officeDocument/2006/relationships/image" Target="../media/image387.wmf"/><Relationship Id="rId2" Type="http://schemas.openxmlformats.org/officeDocument/2006/relationships/image" Target="../media/image379.wmf"/><Relationship Id="rId19" Type="http://schemas.openxmlformats.org/officeDocument/2006/relationships/oleObject" Target="../embeddings/oleObject369.bin"/><Relationship Id="rId18" Type="http://schemas.openxmlformats.org/officeDocument/2006/relationships/image" Target="../media/image386.wmf"/><Relationship Id="rId17" Type="http://schemas.openxmlformats.org/officeDocument/2006/relationships/oleObject" Target="../embeddings/oleObject368.bin"/><Relationship Id="rId16" Type="http://schemas.openxmlformats.org/officeDocument/2006/relationships/image" Target="../media/image385.wmf"/><Relationship Id="rId15" Type="http://schemas.openxmlformats.org/officeDocument/2006/relationships/oleObject" Target="../embeddings/oleObject367.bin"/><Relationship Id="rId14" Type="http://schemas.openxmlformats.org/officeDocument/2006/relationships/image" Target="../media/image384.wmf"/><Relationship Id="rId13" Type="http://schemas.openxmlformats.org/officeDocument/2006/relationships/oleObject" Target="../embeddings/oleObject366.bin"/><Relationship Id="rId12" Type="http://schemas.openxmlformats.org/officeDocument/2006/relationships/image" Target="../media/image383.wmf"/><Relationship Id="rId11" Type="http://schemas.openxmlformats.org/officeDocument/2006/relationships/oleObject" Target="../embeddings/oleObject365.bin"/><Relationship Id="rId10" Type="http://schemas.openxmlformats.org/officeDocument/2006/relationships/image" Target="../media/image382.wmf"/><Relationship Id="rId1" Type="http://schemas.openxmlformats.org/officeDocument/2006/relationships/oleObject" Target="../embeddings/oleObject360.bin"/></Relationships>
</file>

<file path=ppt/slides/_rels/slide8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5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91.wmf"/><Relationship Id="rId1" Type="http://schemas.openxmlformats.org/officeDocument/2006/relationships/oleObject" Target="../embeddings/oleObject375.bin"/></Relationships>
</file>

<file path=ppt/slides/_rels/slide8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56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93.emf"/><Relationship Id="rId3" Type="http://schemas.openxmlformats.org/officeDocument/2006/relationships/oleObject" Target="../embeddings/oleObject377.bin"/><Relationship Id="rId2" Type="http://schemas.openxmlformats.org/officeDocument/2006/relationships/image" Target="../media/image392.emf"/><Relationship Id="rId1" Type="http://schemas.openxmlformats.org/officeDocument/2006/relationships/oleObject" Target="../embeddings/oleObject376.bin"/></Relationships>
</file>

<file path=ppt/slides/_rels/slide8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397.wmf"/><Relationship Id="rId7" Type="http://schemas.openxmlformats.org/officeDocument/2006/relationships/oleObject" Target="../embeddings/oleObject381.bin"/><Relationship Id="rId6" Type="http://schemas.openxmlformats.org/officeDocument/2006/relationships/image" Target="../media/image396.wmf"/><Relationship Id="rId5" Type="http://schemas.openxmlformats.org/officeDocument/2006/relationships/oleObject" Target="../embeddings/oleObject380.bin"/><Relationship Id="rId4" Type="http://schemas.openxmlformats.org/officeDocument/2006/relationships/image" Target="../media/image395.wmf"/><Relationship Id="rId3" Type="http://schemas.openxmlformats.org/officeDocument/2006/relationships/oleObject" Target="../embeddings/oleObject379.bin"/><Relationship Id="rId2" Type="http://schemas.openxmlformats.org/officeDocument/2006/relationships/image" Target="../media/image394.wmf"/><Relationship Id="rId10" Type="http://schemas.openxmlformats.org/officeDocument/2006/relationships/vmlDrawing" Target="../drawings/vmlDrawing57.vml"/><Relationship Id="rId1" Type="http://schemas.openxmlformats.org/officeDocument/2006/relationships/oleObject" Target="../embeddings/oleObject378.bin"/></Relationships>
</file>

<file path=ppt/slides/_rels/slide8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86.bin"/><Relationship Id="rId8" Type="http://schemas.openxmlformats.org/officeDocument/2006/relationships/image" Target="../media/image369.wmf"/><Relationship Id="rId7" Type="http://schemas.openxmlformats.org/officeDocument/2006/relationships/oleObject" Target="../embeddings/oleObject385.bin"/><Relationship Id="rId6" Type="http://schemas.openxmlformats.org/officeDocument/2006/relationships/image" Target="../media/image368.wmf"/><Relationship Id="rId5" Type="http://schemas.openxmlformats.org/officeDocument/2006/relationships/oleObject" Target="../embeddings/oleObject384.bin"/><Relationship Id="rId4" Type="http://schemas.openxmlformats.org/officeDocument/2006/relationships/image" Target="../media/image367.wmf"/><Relationship Id="rId3" Type="http://schemas.openxmlformats.org/officeDocument/2006/relationships/oleObject" Target="../embeddings/oleObject383.bin"/><Relationship Id="rId22" Type="http://schemas.openxmlformats.org/officeDocument/2006/relationships/vmlDrawing" Target="../drawings/vmlDrawing58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400.wmf"/><Relationship Id="rId2" Type="http://schemas.openxmlformats.org/officeDocument/2006/relationships/image" Target="../media/image366.emf"/><Relationship Id="rId19" Type="http://schemas.openxmlformats.org/officeDocument/2006/relationships/oleObject" Target="../embeddings/oleObject391.bin"/><Relationship Id="rId18" Type="http://schemas.openxmlformats.org/officeDocument/2006/relationships/image" Target="../media/image399.wmf"/><Relationship Id="rId17" Type="http://schemas.openxmlformats.org/officeDocument/2006/relationships/oleObject" Target="../embeddings/oleObject390.bin"/><Relationship Id="rId16" Type="http://schemas.openxmlformats.org/officeDocument/2006/relationships/image" Target="../media/image398.wmf"/><Relationship Id="rId15" Type="http://schemas.openxmlformats.org/officeDocument/2006/relationships/oleObject" Target="../embeddings/oleObject389.bin"/><Relationship Id="rId14" Type="http://schemas.openxmlformats.org/officeDocument/2006/relationships/image" Target="../media/image372.wmf"/><Relationship Id="rId13" Type="http://schemas.openxmlformats.org/officeDocument/2006/relationships/oleObject" Target="../embeddings/oleObject388.bin"/><Relationship Id="rId12" Type="http://schemas.openxmlformats.org/officeDocument/2006/relationships/image" Target="../media/image371.wmf"/><Relationship Id="rId11" Type="http://schemas.openxmlformats.org/officeDocument/2006/relationships/oleObject" Target="../embeddings/oleObject387.bin"/><Relationship Id="rId10" Type="http://schemas.openxmlformats.org/officeDocument/2006/relationships/image" Target="../media/image370.wmf"/><Relationship Id="rId1" Type="http://schemas.openxmlformats.org/officeDocument/2006/relationships/oleObject" Target="../embeddings/oleObject382.bin"/></Relationships>
</file>

<file path=ppt/slides/_rels/slide8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96.bin"/><Relationship Id="rId8" Type="http://schemas.openxmlformats.org/officeDocument/2006/relationships/image" Target="../media/image404.wmf"/><Relationship Id="rId7" Type="http://schemas.openxmlformats.org/officeDocument/2006/relationships/oleObject" Target="../embeddings/oleObject395.bin"/><Relationship Id="rId6" Type="http://schemas.openxmlformats.org/officeDocument/2006/relationships/image" Target="../media/image403.wmf"/><Relationship Id="rId5" Type="http://schemas.openxmlformats.org/officeDocument/2006/relationships/oleObject" Target="../embeddings/oleObject394.bin"/><Relationship Id="rId4" Type="http://schemas.openxmlformats.org/officeDocument/2006/relationships/image" Target="../media/image402.wmf"/><Relationship Id="rId3" Type="http://schemas.openxmlformats.org/officeDocument/2006/relationships/oleObject" Target="../embeddings/oleObject393.bin"/><Relationship Id="rId20" Type="http://schemas.openxmlformats.org/officeDocument/2006/relationships/vmlDrawing" Target="../drawings/vmlDrawing59.vml"/><Relationship Id="rId2" Type="http://schemas.openxmlformats.org/officeDocument/2006/relationships/image" Target="../media/image401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366.emf"/><Relationship Id="rId17" Type="http://schemas.openxmlformats.org/officeDocument/2006/relationships/oleObject" Target="../embeddings/oleObject400.bin"/><Relationship Id="rId16" Type="http://schemas.openxmlformats.org/officeDocument/2006/relationships/image" Target="../media/image407.wmf"/><Relationship Id="rId15" Type="http://schemas.openxmlformats.org/officeDocument/2006/relationships/oleObject" Target="../embeddings/oleObject399.bin"/><Relationship Id="rId14" Type="http://schemas.openxmlformats.org/officeDocument/2006/relationships/image" Target="../media/image406.wmf"/><Relationship Id="rId13" Type="http://schemas.openxmlformats.org/officeDocument/2006/relationships/oleObject" Target="../embeddings/oleObject398.bin"/><Relationship Id="rId12" Type="http://schemas.openxmlformats.org/officeDocument/2006/relationships/image" Target="../media/image405.wmf"/><Relationship Id="rId11" Type="http://schemas.openxmlformats.org/officeDocument/2006/relationships/oleObject" Target="../embeddings/oleObject397.bin"/><Relationship Id="rId10" Type="http://schemas.openxmlformats.org/officeDocument/2006/relationships/image" Target="../media/image389.wmf"/><Relationship Id="rId1" Type="http://schemas.openxmlformats.org/officeDocument/2006/relationships/oleObject" Target="../embeddings/oleObject392.bin"/></Relationships>
</file>

<file path=ppt/slides/_rels/slide8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05.bin"/><Relationship Id="rId8" Type="http://schemas.openxmlformats.org/officeDocument/2006/relationships/image" Target="../media/image411.wmf"/><Relationship Id="rId7" Type="http://schemas.openxmlformats.org/officeDocument/2006/relationships/oleObject" Target="../embeddings/oleObject404.bin"/><Relationship Id="rId6" Type="http://schemas.openxmlformats.org/officeDocument/2006/relationships/image" Target="../media/image410.wmf"/><Relationship Id="rId5" Type="http://schemas.openxmlformats.org/officeDocument/2006/relationships/oleObject" Target="../embeddings/oleObject403.bin"/><Relationship Id="rId4" Type="http://schemas.openxmlformats.org/officeDocument/2006/relationships/image" Target="../media/image409.wmf"/><Relationship Id="rId3" Type="http://schemas.openxmlformats.org/officeDocument/2006/relationships/oleObject" Target="../embeddings/oleObject402.bin"/><Relationship Id="rId22" Type="http://schemas.openxmlformats.org/officeDocument/2006/relationships/vmlDrawing" Target="../drawings/vmlDrawing60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417.wmf"/><Relationship Id="rId2" Type="http://schemas.openxmlformats.org/officeDocument/2006/relationships/image" Target="../media/image408.wmf"/><Relationship Id="rId19" Type="http://schemas.openxmlformats.org/officeDocument/2006/relationships/oleObject" Target="../embeddings/oleObject410.bin"/><Relationship Id="rId18" Type="http://schemas.openxmlformats.org/officeDocument/2006/relationships/image" Target="../media/image416.wmf"/><Relationship Id="rId17" Type="http://schemas.openxmlformats.org/officeDocument/2006/relationships/oleObject" Target="../embeddings/oleObject409.bin"/><Relationship Id="rId16" Type="http://schemas.openxmlformats.org/officeDocument/2006/relationships/image" Target="../media/image415.wmf"/><Relationship Id="rId15" Type="http://schemas.openxmlformats.org/officeDocument/2006/relationships/oleObject" Target="../embeddings/oleObject408.bin"/><Relationship Id="rId14" Type="http://schemas.openxmlformats.org/officeDocument/2006/relationships/image" Target="../media/image414.emf"/><Relationship Id="rId13" Type="http://schemas.openxmlformats.org/officeDocument/2006/relationships/oleObject" Target="../embeddings/oleObject407.bin"/><Relationship Id="rId12" Type="http://schemas.openxmlformats.org/officeDocument/2006/relationships/image" Target="../media/image413.wmf"/><Relationship Id="rId11" Type="http://schemas.openxmlformats.org/officeDocument/2006/relationships/oleObject" Target="../embeddings/oleObject406.bin"/><Relationship Id="rId10" Type="http://schemas.openxmlformats.org/officeDocument/2006/relationships/image" Target="../media/image412.wmf"/><Relationship Id="rId1" Type="http://schemas.openxmlformats.org/officeDocument/2006/relationships/oleObject" Target="../embeddings/oleObject401.bin"/></Relationships>
</file>

<file path=ppt/slides/_rels/slide8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15.bin"/><Relationship Id="rId8" Type="http://schemas.openxmlformats.org/officeDocument/2006/relationships/image" Target="../media/image420.wmf"/><Relationship Id="rId7" Type="http://schemas.openxmlformats.org/officeDocument/2006/relationships/oleObject" Target="../embeddings/oleObject414.bin"/><Relationship Id="rId6" Type="http://schemas.openxmlformats.org/officeDocument/2006/relationships/image" Target="../media/image414.emf"/><Relationship Id="rId5" Type="http://schemas.openxmlformats.org/officeDocument/2006/relationships/oleObject" Target="../embeddings/oleObject413.bin"/><Relationship Id="rId4" Type="http://schemas.openxmlformats.org/officeDocument/2006/relationships/image" Target="../media/image419.wmf"/><Relationship Id="rId30" Type="http://schemas.openxmlformats.org/officeDocument/2006/relationships/vmlDrawing" Target="../drawings/vmlDrawing61.vml"/><Relationship Id="rId3" Type="http://schemas.openxmlformats.org/officeDocument/2006/relationships/oleObject" Target="../embeddings/oleObject412.bin"/><Relationship Id="rId29" Type="http://schemas.openxmlformats.org/officeDocument/2006/relationships/slideLayout" Target="../slideLayouts/slideLayout7.xml"/><Relationship Id="rId28" Type="http://schemas.openxmlformats.org/officeDocument/2006/relationships/image" Target="../media/image428.wmf"/><Relationship Id="rId27" Type="http://schemas.openxmlformats.org/officeDocument/2006/relationships/oleObject" Target="../embeddings/oleObject424.bin"/><Relationship Id="rId26" Type="http://schemas.openxmlformats.org/officeDocument/2006/relationships/image" Target="../media/image413.wmf"/><Relationship Id="rId25" Type="http://schemas.openxmlformats.org/officeDocument/2006/relationships/oleObject" Target="../embeddings/oleObject423.bin"/><Relationship Id="rId24" Type="http://schemas.openxmlformats.org/officeDocument/2006/relationships/image" Target="../media/image427.wmf"/><Relationship Id="rId23" Type="http://schemas.openxmlformats.org/officeDocument/2006/relationships/oleObject" Target="../embeddings/oleObject422.bin"/><Relationship Id="rId22" Type="http://schemas.openxmlformats.org/officeDocument/2006/relationships/image" Target="../media/image410.wmf"/><Relationship Id="rId21" Type="http://schemas.openxmlformats.org/officeDocument/2006/relationships/oleObject" Target="../embeddings/oleObject421.bin"/><Relationship Id="rId20" Type="http://schemas.openxmlformats.org/officeDocument/2006/relationships/image" Target="../media/image426.wmf"/><Relationship Id="rId2" Type="http://schemas.openxmlformats.org/officeDocument/2006/relationships/image" Target="../media/image418.wmf"/><Relationship Id="rId19" Type="http://schemas.openxmlformats.org/officeDocument/2006/relationships/oleObject" Target="../embeddings/oleObject420.bin"/><Relationship Id="rId18" Type="http://schemas.openxmlformats.org/officeDocument/2006/relationships/image" Target="../media/image425.wmf"/><Relationship Id="rId17" Type="http://schemas.openxmlformats.org/officeDocument/2006/relationships/oleObject" Target="../embeddings/oleObject419.bin"/><Relationship Id="rId16" Type="http://schemas.openxmlformats.org/officeDocument/2006/relationships/image" Target="../media/image424.wmf"/><Relationship Id="rId15" Type="http://schemas.openxmlformats.org/officeDocument/2006/relationships/oleObject" Target="../embeddings/oleObject418.bin"/><Relationship Id="rId14" Type="http://schemas.openxmlformats.org/officeDocument/2006/relationships/image" Target="../media/image423.wmf"/><Relationship Id="rId13" Type="http://schemas.openxmlformats.org/officeDocument/2006/relationships/oleObject" Target="../embeddings/oleObject417.bin"/><Relationship Id="rId12" Type="http://schemas.openxmlformats.org/officeDocument/2006/relationships/image" Target="../media/image422.wmf"/><Relationship Id="rId11" Type="http://schemas.openxmlformats.org/officeDocument/2006/relationships/oleObject" Target="../embeddings/oleObject416.bin"/><Relationship Id="rId10" Type="http://schemas.openxmlformats.org/officeDocument/2006/relationships/image" Target="../media/image421.wmf"/><Relationship Id="rId1" Type="http://schemas.openxmlformats.org/officeDocument/2006/relationships/oleObject" Target="../embeddings/oleObject411.bin"/></Relationships>
</file>

<file path=ppt/slides/_rels/slide8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28.bin"/><Relationship Id="rId8" Type="http://schemas.openxmlformats.org/officeDocument/2006/relationships/image" Target="../media/image431.wmf"/><Relationship Id="rId7" Type="http://schemas.openxmlformats.org/officeDocument/2006/relationships/oleObject" Target="../embeddings/oleObject427.bin"/><Relationship Id="rId6" Type="http://schemas.openxmlformats.org/officeDocument/2006/relationships/image" Target="../media/image430.emf"/><Relationship Id="rId5" Type="http://schemas.openxmlformats.org/officeDocument/2006/relationships/oleObject" Target="../embeddings/oleObject426.bin"/><Relationship Id="rId4" Type="http://schemas.openxmlformats.org/officeDocument/2006/relationships/image" Target="../media/image429.emf"/><Relationship Id="rId3" Type="http://schemas.openxmlformats.org/officeDocument/2006/relationships/oleObject" Target="../embeddings/oleObject425.bin"/><Relationship Id="rId2" Type="http://schemas.openxmlformats.org/officeDocument/2006/relationships/image" Target="../media/image2.jpeg"/><Relationship Id="rId12" Type="http://schemas.openxmlformats.org/officeDocument/2006/relationships/vmlDrawing" Target="../drawings/vmlDrawing62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432.wmf"/><Relationship Id="rId1" Type="http://schemas.openxmlformats.org/officeDocument/2006/relationships/slide" Target="slide38.xml"/></Relationships>
</file>

<file path=ppt/slides/_rels/slide9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33.bin"/><Relationship Id="rId8" Type="http://schemas.openxmlformats.org/officeDocument/2006/relationships/image" Target="../media/image436.wmf"/><Relationship Id="rId7" Type="http://schemas.openxmlformats.org/officeDocument/2006/relationships/oleObject" Target="../embeddings/oleObject432.bin"/><Relationship Id="rId6" Type="http://schemas.openxmlformats.org/officeDocument/2006/relationships/image" Target="../media/image435.wmf"/><Relationship Id="rId5" Type="http://schemas.openxmlformats.org/officeDocument/2006/relationships/oleObject" Target="../embeddings/oleObject431.bin"/><Relationship Id="rId4" Type="http://schemas.openxmlformats.org/officeDocument/2006/relationships/image" Target="../media/image434.wmf"/><Relationship Id="rId3" Type="http://schemas.openxmlformats.org/officeDocument/2006/relationships/oleObject" Target="../embeddings/oleObject430.bin"/><Relationship Id="rId2" Type="http://schemas.openxmlformats.org/officeDocument/2006/relationships/image" Target="../media/image433.wmf"/><Relationship Id="rId14" Type="http://schemas.openxmlformats.org/officeDocument/2006/relationships/vmlDrawing" Target="../drawings/vmlDrawing63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438.emf"/><Relationship Id="rId11" Type="http://schemas.openxmlformats.org/officeDocument/2006/relationships/oleObject" Target="../embeddings/oleObject434.bin"/><Relationship Id="rId10" Type="http://schemas.openxmlformats.org/officeDocument/2006/relationships/image" Target="../media/image437.emf"/><Relationship Id="rId1" Type="http://schemas.openxmlformats.org/officeDocument/2006/relationships/oleObject" Target="../embeddings/oleObject429.bin"/></Relationships>
</file>

<file path=ppt/slides/_rels/slide9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42.wmf"/><Relationship Id="rId7" Type="http://schemas.openxmlformats.org/officeDocument/2006/relationships/oleObject" Target="../embeddings/oleObject438.bin"/><Relationship Id="rId6" Type="http://schemas.openxmlformats.org/officeDocument/2006/relationships/image" Target="../media/image441.wmf"/><Relationship Id="rId5" Type="http://schemas.openxmlformats.org/officeDocument/2006/relationships/oleObject" Target="../embeddings/oleObject437.bin"/><Relationship Id="rId4" Type="http://schemas.openxmlformats.org/officeDocument/2006/relationships/image" Target="../media/image440.emf"/><Relationship Id="rId3" Type="http://schemas.openxmlformats.org/officeDocument/2006/relationships/oleObject" Target="../embeddings/oleObject436.bin"/><Relationship Id="rId2" Type="http://schemas.openxmlformats.org/officeDocument/2006/relationships/image" Target="../media/image439.emf"/><Relationship Id="rId10" Type="http://schemas.openxmlformats.org/officeDocument/2006/relationships/vmlDrawing" Target="../drawings/vmlDrawing64.vml"/><Relationship Id="rId1" Type="http://schemas.openxmlformats.org/officeDocument/2006/relationships/oleObject" Target="../embeddings/oleObject435.bin"/></Relationships>
</file>

<file path=ppt/slides/_rels/slide9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43.bin"/><Relationship Id="rId8" Type="http://schemas.openxmlformats.org/officeDocument/2006/relationships/image" Target="../media/image446.wmf"/><Relationship Id="rId7" Type="http://schemas.openxmlformats.org/officeDocument/2006/relationships/oleObject" Target="../embeddings/oleObject442.bin"/><Relationship Id="rId6" Type="http://schemas.openxmlformats.org/officeDocument/2006/relationships/image" Target="../media/image445.wmf"/><Relationship Id="rId5" Type="http://schemas.openxmlformats.org/officeDocument/2006/relationships/oleObject" Target="../embeddings/oleObject441.bin"/><Relationship Id="rId4" Type="http://schemas.openxmlformats.org/officeDocument/2006/relationships/image" Target="../media/image444.emf"/><Relationship Id="rId3" Type="http://schemas.openxmlformats.org/officeDocument/2006/relationships/oleObject" Target="../embeddings/oleObject440.bin"/><Relationship Id="rId20" Type="http://schemas.openxmlformats.org/officeDocument/2006/relationships/vmlDrawing" Target="../drawings/vmlDrawing65.vml"/><Relationship Id="rId2" Type="http://schemas.openxmlformats.org/officeDocument/2006/relationships/image" Target="../media/image443.e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428.wmf"/><Relationship Id="rId17" Type="http://schemas.openxmlformats.org/officeDocument/2006/relationships/oleObject" Target="../embeddings/oleObject447.bin"/><Relationship Id="rId16" Type="http://schemas.openxmlformats.org/officeDocument/2006/relationships/image" Target="../media/image450.wmf"/><Relationship Id="rId15" Type="http://schemas.openxmlformats.org/officeDocument/2006/relationships/oleObject" Target="../embeddings/oleObject446.bin"/><Relationship Id="rId14" Type="http://schemas.openxmlformats.org/officeDocument/2006/relationships/image" Target="../media/image449.wmf"/><Relationship Id="rId13" Type="http://schemas.openxmlformats.org/officeDocument/2006/relationships/oleObject" Target="../embeddings/oleObject445.bin"/><Relationship Id="rId12" Type="http://schemas.openxmlformats.org/officeDocument/2006/relationships/image" Target="../media/image448.wmf"/><Relationship Id="rId11" Type="http://schemas.openxmlformats.org/officeDocument/2006/relationships/oleObject" Target="../embeddings/oleObject444.bin"/><Relationship Id="rId10" Type="http://schemas.openxmlformats.org/officeDocument/2006/relationships/image" Target="../media/image447.wmf"/><Relationship Id="rId1" Type="http://schemas.openxmlformats.org/officeDocument/2006/relationships/oleObject" Target="../embeddings/oleObject439.bin"/></Relationships>
</file>

<file path=ppt/slides/_rels/slide9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453.emf"/><Relationship Id="rId7" Type="http://schemas.openxmlformats.org/officeDocument/2006/relationships/oleObject" Target="../embeddings/oleObject451.bin"/><Relationship Id="rId6" Type="http://schemas.openxmlformats.org/officeDocument/2006/relationships/image" Target="../media/image452.wmf"/><Relationship Id="rId5" Type="http://schemas.openxmlformats.org/officeDocument/2006/relationships/oleObject" Target="../embeddings/oleObject450.bin"/><Relationship Id="rId4" Type="http://schemas.openxmlformats.org/officeDocument/2006/relationships/image" Target="../media/image441.wmf"/><Relationship Id="rId3" Type="http://schemas.openxmlformats.org/officeDocument/2006/relationships/oleObject" Target="../embeddings/oleObject449.bin"/><Relationship Id="rId2" Type="http://schemas.openxmlformats.org/officeDocument/2006/relationships/image" Target="../media/image451.emf"/><Relationship Id="rId10" Type="http://schemas.openxmlformats.org/officeDocument/2006/relationships/vmlDrawing" Target="../drawings/vmlDrawing66.vml"/><Relationship Id="rId1" Type="http://schemas.openxmlformats.org/officeDocument/2006/relationships/oleObject" Target="../embeddings/oleObject448.bin"/></Relationships>
</file>

<file path=ppt/slides/_rels/slide9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56.bin"/><Relationship Id="rId8" Type="http://schemas.openxmlformats.org/officeDocument/2006/relationships/image" Target="../media/image448.wmf"/><Relationship Id="rId7" Type="http://schemas.openxmlformats.org/officeDocument/2006/relationships/oleObject" Target="../embeddings/oleObject455.bin"/><Relationship Id="rId6" Type="http://schemas.openxmlformats.org/officeDocument/2006/relationships/image" Target="../media/image456.wmf"/><Relationship Id="rId5" Type="http://schemas.openxmlformats.org/officeDocument/2006/relationships/oleObject" Target="../embeddings/oleObject454.bin"/><Relationship Id="rId4" Type="http://schemas.openxmlformats.org/officeDocument/2006/relationships/image" Target="../media/image455.wmf"/><Relationship Id="rId3" Type="http://schemas.openxmlformats.org/officeDocument/2006/relationships/oleObject" Target="../embeddings/oleObject453.bin"/><Relationship Id="rId2" Type="http://schemas.openxmlformats.org/officeDocument/2006/relationships/image" Target="../media/image454.wmf"/><Relationship Id="rId16" Type="http://schemas.openxmlformats.org/officeDocument/2006/relationships/vmlDrawing" Target="../drawings/vmlDrawing67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428.wmf"/><Relationship Id="rId13" Type="http://schemas.openxmlformats.org/officeDocument/2006/relationships/oleObject" Target="../embeddings/oleObject458.bin"/><Relationship Id="rId12" Type="http://schemas.openxmlformats.org/officeDocument/2006/relationships/image" Target="../media/image458.wmf"/><Relationship Id="rId11" Type="http://schemas.openxmlformats.org/officeDocument/2006/relationships/oleObject" Target="../embeddings/oleObject457.bin"/><Relationship Id="rId10" Type="http://schemas.openxmlformats.org/officeDocument/2006/relationships/image" Target="../media/image457.wmf"/><Relationship Id="rId1" Type="http://schemas.openxmlformats.org/officeDocument/2006/relationships/oleObject" Target="../embeddings/oleObject452.bin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7" name="Text Box 2"/>
          <p:cNvSpPr/>
          <p:nvPr>
            <p:custDataLst>
              <p:tags r:id="rId1"/>
            </p:custDataLst>
          </p:nvPr>
        </p:nvSpPr>
        <p:spPr>
          <a:xfrm>
            <a:off x="838200" y="73025"/>
            <a:ext cx="7745413" cy="763588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FFFFCC"/>
              </a:gs>
            </a:gsLst>
            <a:lin ang="5400000" scaled="1"/>
            <a:tileRect/>
          </a:gradFill>
          <a:ln w="9525">
            <a:noFill/>
          </a:ln>
        </p:spPr>
        <p:txBody>
          <a:bodyPr anchor="ctr" anchorCtr="0">
            <a:spAutoFit/>
          </a:bodyPr>
          <a:p>
            <a:pPr algn="ctr"/>
            <a:r>
              <a:rPr lang="zh-CN" altLang="en-US" sz="4400" dirty="0">
                <a:solidFill>
                  <a:srgbClr val="9966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第四章</a:t>
            </a:r>
            <a:r>
              <a:rPr lang="zh-CN" alt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  </a:t>
            </a:r>
            <a:r>
              <a:rPr lang="zh-CN" altLang="en-US" sz="4000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电路定理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5842" name="文本框 1"/>
          <p:cNvSpPr txBox="1"/>
          <p:nvPr/>
        </p:nvSpPr>
        <p:spPr>
          <a:xfrm>
            <a:off x="1463675" y="1117600"/>
            <a:ext cx="6492875" cy="52609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-94"/>
                <a:ea typeface="宋体" panose="02010600030101010101" pitchFamily="2" charset="-122"/>
              </a:rPr>
              <a:t>4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1">
                <a:latin typeface="Times New Roman" panose="02020603050405020304" pitchFamily="18" charset="-94"/>
                <a:ea typeface="宋体" panose="02010600030101010101" pitchFamily="2" charset="-122"/>
              </a:rPr>
              <a:t>1  </a:t>
            </a:r>
            <a:r>
              <a:rPr lang="zh-CN" altLang="en-US" sz="32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叠加定理</a:t>
            </a:r>
            <a:endParaRPr lang="zh-CN" altLang="en-US" sz="3200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-94"/>
                <a:ea typeface="宋体" panose="02010600030101010101" pitchFamily="2" charset="-122"/>
              </a:rPr>
              <a:t>4. 2  </a:t>
            </a:r>
            <a:r>
              <a:rPr lang="zh-CN" altLang="en-US" sz="32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替代定理 </a:t>
            </a:r>
            <a:endParaRPr lang="zh-CN" altLang="en-US" sz="3200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-94"/>
                <a:ea typeface="宋体" panose="02010600030101010101" pitchFamily="2" charset="-122"/>
              </a:rPr>
              <a:t>4</a:t>
            </a:r>
            <a:r>
              <a:rPr lang="en-US" altLang="zh-CN" sz="3200" b="1"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r>
              <a:rPr lang="en-US" altLang="zh-CN" sz="3200" b="1">
                <a:latin typeface="Times New Roman" panose="02020603050405020304" pitchFamily="18" charset="-94"/>
                <a:ea typeface="宋体" panose="02010600030101010101" pitchFamily="2" charset="-122"/>
              </a:rPr>
              <a:t>3  </a:t>
            </a:r>
            <a:r>
              <a:rPr lang="zh-CN" altLang="en-US" sz="32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戴维宁定理和诺顿定理</a:t>
            </a:r>
            <a:endParaRPr lang="zh-CN" altLang="en-US" sz="3200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4.4  </a:t>
            </a:r>
            <a:r>
              <a:rPr lang="zh-CN" altLang="en-US" sz="32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最大功率传输定理</a:t>
            </a:r>
            <a:endParaRPr lang="zh-CN" altLang="en-US" sz="3200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-94"/>
                <a:ea typeface="宋体" panose="02010600030101010101" pitchFamily="2" charset="-122"/>
              </a:rPr>
              <a:t>4. 5  </a:t>
            </a:r>
            <a:r>
              <a:rPr lang="zh-CN" altLang="en-US" sz="32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特勒根定理</a:t>
            </a:r>
            <a:endParaRPr lang="zh-CN" altLang="en-US" sz="3200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-94"/>
                <a:ea typeface="宋体" panose="02010600030101010101" pitchFamily="2" charset="-122"/>
              </a:rPr>
              <a:t>4. 6  </a:t>
            </a:r>
            <a:r>
              <a:rPr lang="zh-CN" altLang="en-US" sz="32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互易定理</a:t>
            </a:r>
            <a:endParaRPr lang="zh-CN" altLang="en-US" sz="3200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-94"/>
                <a:ea typeface="宋体" panose="02010600030101010101" pitchFamily="2" charset="-122"/>
              </a:rPr>
              <a:t>4. 7  </a:t>
            </a:r>
            <a:r>
              <a:rPr lang="zh-CN" altLang="en-US" sz="32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对偶原理</a:t>
            </a:r>
            <a:endParaRPr lang="zh-CN" altLang="en-US" sz="3200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latin typeface="Times New Roman" panose="02020603050405020304" pitchFamily="18" charset="0"/>
              </a:rPr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6147" name="Text Box 2"/>
          <p:cNvSpPr/>
          <p:nvPr/>
        </p:nvSpPr>
        <p:spPr>
          <a:xfrm>
            <a:off x="838200" y="933450"/>
            <a:ext cx="7745413" cy="763588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FFFFCC"/>
              </a:gs>
            </a:gsLst>
            <a:lin ang="5400000" scaled="1"/>
            <a:tileRect/>
          </a:gradFill>
          <a:ln w="9525">
            <a:noFill/>
          </a:ln>
        </p:spPr>
        <p:txBody>
          <a:bodyPr anchor="ctr" anchorCtr="0">
            <a:spAutoFit/>
          </a:bodyPr>
          <a:p>
            <a:pPr algn="ctr"/>
            <a:r>
              <a:rPr lang="zh-CN" altLang="en-US" sz="4400" dirty="0">
                <a:solidFill>
                  <a:srgbClr val="9966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第四章</a:t>
            </a:r>
            <a:r>
              <a:rPr lang="zh-CN" altLang="en-US" sz="44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  </a:t>
            </a:r>
            <a:r>
              <a:rPr lang="zh-CN" altLang="en-US" sz="4000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电路定理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48" name="Text Box 3">
            <a:hlinkClick r:id="" action="ppaction://hlinkshowjump?jump=nextslide"/>
          </p:cNvPr>
          <p:cNvSpPr/>
          <p:nvPr/>
        </p:nvSpPr>
        <p:spPr>
          <a:xfrm>
            <a:off x="611188" y="2281238"/>
            <a:ext cx="1905000" cy="642937"/>
          </a:xfrm>
          <a:prstGeom prst="rect">
            <a:avLst/>
          </a:prstGeom>
          <a:gradFill rotWithShape="0">
            <a:gsLst>
              <a:gs pos="0">
                <a:srgbClr val="FFCC99"/>
              </a:gs>
              <a:gs pos="100000">
                <a:srgbClr val="FFFFFF"/>
              </a:gs>
            </a:gsLst>
            <a:lin ang="5400000" scaled="1"/>
            <a:tileRect/>
          </a:gradFill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3600" dirty="0">
                <a:solidFill>
                  <a:srgbClr val="99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重点：</a:t>
            </a:r>
            <a:endParaRPr lang="zh-CN" altLang="en-US" dirty="0">
              <a:solidFill>
                <a:srgbClr val="99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6149" name="Rectangle 4">
            <a:hlinkClick r:id="rId1" action="ppaction://hlinksldjump"/>
          </p:cNvPr>
          <p:cNvSpPr/>
          <p:nvPr/>
        </p:nvSpPr>
        <p:spPr>
          <a:xfrm>
            <a:off x="1190625" y="3430588"/>
            <a:ext cx="5757863" cy="5746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/>
          <a:p>
            <a:pPr algn="ctr"/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叠加定理、戴维宁诺顿定理。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150" name="Text Box 5"/>
          <p:cNvSpPr/>
          <p:nvPr/>
        </p:nvSpPr>
        <p:spPr>
          <a:xfrm>
            <a:off x="1258888" y="4295775"/>
            <a:ext cx="4392612" cy="5810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200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rPr>
              <a:t>最大功率传递定理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6870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r"/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  <a:ea typeface="宋体" panose="02010600030101010101" pitchFamily="2" charset="-122"/>
              </a:rPr>
            </a:fld>
            <a:endParaRPr lang="zh-CN" altLang="en-US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ldLvl="0" animBg="1"/>
      <p:bldP spid="6148" grpId="0" bldLvl="0" animBg="1"/>
      <p:bldP spid="6149" grpId="0" bldLvl="0"/>
      <p:bldP spid="6150" grpId="0" bldLvl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7889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en-US" altLang="en-US" sz="1400" dirty="0">
                <a:latin typeface="Times New Roman" panose="02020603050405020304" pitchFamily="18" charset="0"/>
              </a:rPr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37890" name="Rectangle 2" descr="羊皮纸">
            <a:hlinkClick r:id="rId1" action="ppaction://hlinksldjump"/>
          </p:cNvPr>
          <p:cNvSpPr/>
          <p:nvPr/>
        </p:nvSpPr>
        <p:spPr>
          <a:xfrm>
            <a:off x="1600200" y="152400"/>
            <a:ext cx="5943600" cy="1219200"/>
          </a:xfrm>
          <a:prstGeom prst="rect">
            <a:avLst/>
          </a:prstGeom>
          <a:blipFill rotWithShape="0">
            <a:blip r:embed="rId2"/>
          </a:blipFill>
          <a:ln w="9525">
            <a:noFill/>
          </a:ln>
        </p:spPr>
        <p:txBody>
          <a:bodyPr anchor="b" anchorCtr="0"/>
          <a:p>
            <a:pPr algn="ctr"/>
            <a:r>
              <a:rPr lang="zh-CN" altLang="en-US" sz="32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4800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rPr>
              <a:t>§</a:t>
            </a:r>
            <a:r>
              <a:rPr lang="en-US" altLang="zh-CN" sz="44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4.1  </a:t>
            </a:r>
            <a:r>
              <a:rPr lang="zh-CN" altLang="en-US" sz="44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叠加定理</a:t>
            </a:r>
            <a:br>
              <a:rPr lang="zh-CN" altLang="en-US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</a:br>
            <a:r>
              <a:rPr lang="zh-CN" altLang="en-US" sz="32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32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en-US" altLang="zh-CN" sz="3200" i="1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Superposition Theorem</a:t>
            </a:r>
            <a:r>
              <a:rPr lang="en-US" altLang="zh-CN" sz="32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2" name="Text Box 3"/>
          <p:cNvSpPr/>
          <p:nvPr/>
        </p:nvSpPr>
        <p:spPr>
          <a:xfrm>
            <a:off x="152400" y="1524000"/>
            <a:ext cx="5140325" cy="519113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如图电路，以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为例</a:t>
            </a:r>
            <a:endParaRPr lang="zh-CN" altLang="en-US" sz="18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pic>
        <p:nvPicPr>
          <p:cNvPr id="7173" name="Object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788" y="4508500"/>
            <a:ext cx="4795837" cy="908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4" name="Text Box 15"/>
          <p:cNvSpPr/>
          <p:nvPr/>
        </p:nvSpPr>
        <p:spPr>
          <a:xfrm>
            <a:off x="250825" y="4508500"/>
            <a:ext cx="1255713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解得：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7175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063" y="1489075"/>
            <a:ext cx="3227387" cy="22780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6" name="TextBox 1"/>
          <p:cNvSpPr/>
          <p:nvPr/>
        </p:nvSpPr>
        <p:spPr>
          <a:xfrm>
            <a:off x="682625" y="2492375"/>
            <a:ext cx="3600450" cy="5238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对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a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列节点电压方程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pic>
        <p:nvPicPr>
          <p:cNvPr id="7177" name="对象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7125" y="3213100"/>
            <a:ext cx="4197350" cy="1079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897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r"/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  <a:ea typeface="宋体" panose="02010600030101010101" pitchFamily="2" charset="-122"/>
              </a:rPr>
            </a:fld>
            <a:endParaRPr lang="zh-CN" altLang="en-US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>
                                      <p:cBhvr>
                                        <p:cTn id="29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bldLvl="0"/>
      <p:bldP spid="7174" grpId="0" bldLvl="0"/>
      <p:bldP spid="7176" grpId="0" bldLvl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en-US" altLang="en-US" sz="1400" dirty="0">
                <a:latin typeface="Times New Roman" panose="02020603050405020304" pitchFamily="18" charset="0"/>
              </a:rPr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pic>
        <p:nvPicPr>
          <p:cNvPr id="8195" name="Object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875" y="1123950"/>
            <a:ext cx="2447925" cy="962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6" name="Objec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863" y="2039938"/>
            <a:ext cx="2317750" cy="898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7" name="AutoShape 5"/>
          <p:cNvSpPr/>
          <p:nvPr/>
        </p:nvSpPr>
        <p:spPr>
          <a:xfrm>
            <a:off x="1476375" y="1495425"/>
            <a:ext cx="71438" cy="1079500"/>
          </a:xfrm>
          <a:prstGeom prst="leftBrace">
            <a:avLst>
              <a:gd name="adj1" fmla="val 125855"/>
              <a:gd name="adj2" fmla="val 50000"/>
            </a:avLst>
          </a:prstGeom>
          <a:noFill/>
          <a:ln w="2857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8198" name="Text Box 6"/>
          <p:cNvSpPr/>
          <p:nvPr/>
        </p:nvSpPr>
        <p:spPr>
          <a:xfrm>
            <a:off x="862013" y="1768475"/>
            <a:ext cx="541337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令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199" name="Text Box 8"/>
          <p:cNvSpPr/>
          <p:nvPr/>
        </p:nvSpPr>
        <p:spPr>
          <a:xfrm>
            <a:off x="3048000" y="4724400"/>
            <a:ext cx="457200" cy="650875"/>
          </a:xfrm>
          <a:prstGeom prst="rect">
            <a:avLst/>
          </a:prstGeom>
          <a:solidFill>
            <a:schemeClr val="hlink"/>
          </a:solidFill>
          <a:ln w="9525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00" name="Text Box 11"/>
          <p:cNvSpPr/>
          <p:nvPr/>
        </p:nvSpPr>
        <p:spPr>
          <a:xfrm>
            <a:off x="5919788" y="4724400"/>
            <a:ext cx="381000" cy="641350"/>
          </a:xfrm>
          <a:prstGeom prst="rect">
            <a:avLst/>
          </a:prstGeom>
          <a:solidFill>
            <a:schemeClr val="hlink"/>
          </a:solidFill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+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01" name="Text Box 12"/>
          <p:cNvSpPr/>
          <p:nvPr/>
        </p:nvSpPr>
        <p:spPr>
          <a:xfrm>
            <a:off x="1219200" y="6018213"/>
            <a:ext cx="914400" cy="57943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200" dirty="0">
                <a:solidFill>
                  <a:srgbClr val="FF0066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(a)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02" name="Text Box 13"/>
          <p:cNvSpPr/>
          <p:nvPr/>
        </p:nvSpPr>
        <p:spPr>
          <a:xfrm>
            <a:off x="3205163" y="6018213"/>
            <a:ext cx="1295400" cy="57943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3200" dirty="0">
                <a:solidFill>
                  <a:srgbClr val="FF0066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(b)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03" name="Text Box 14"/>
          <p:cNvSpPr/>
          <p:nvPr/>
        </p:nvSpPr>
        <p:spPr>
          <a:xfrm>
            <a:off x="6229350" y="5942013"/>
            <a:ext cx="1371600" cy="6413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6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3200" dirty="0">
                <a:solidFill>
                  <a:srgbClr val="FF0066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(c)</a:t>
            </a:r>
            <a:endParaRPr lang="en-US" altLang="zh-CN" sz="36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pic>
        <p:nvPicPr>
          <p:cNvPr id="8204" name="Object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225" y="2997200"/>
            <a:ext cx="2922588" cy="8937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05" name="Text Box 16"/>
          <p:cNvSpPr/>
          <p:nvPr/>
        </p:nvSpPr>
        <p:spPr>
          <a:xfrm>
            <a:off x="1203325" y="3082925"/>
            <a:ext cx="898525" cy="5175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结论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06" name="Rectangle 17"/>
          <p:cNvSpPr/>
          <p:nvPr/>
        </p:nvSpPr>
        <p:spPr>
          <a:xfrm>
            <a:off x="6878638" y="1222375"/>
            <a:ext cx="1876425" cy="579438"/>
          </a:xfrm>
          <a:prstGeom prst="rect">
            <a:avLst/>
          </a:prstGeom>
          <a:solidFill>
            <a:srgbClr val="FF99FF"/>
          </a:solidFill>
          <a:ln w="9525">
            <a:noFill/>
          </a:ln>
        </p:spPr>
        <p:txBody>
          <a:bodyPr wrap="none"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对照</a:t>
            </a: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(b)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图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07" name="Rectangle 18"/>
          <p:cNvSpPr/>
          <p:nvPr/>
        </p:nvSpPr>
        <p:spPr>
          <a:xfrm>
            <a:off x="6878638" y="2108200"/>
            <a:ext cx="1944687" cy="579438"/>
          </a:xfrm>
          <a:prstGeom prst="rect">
            <a:avLst/>
          </a:prstGeom>
          <a:solidFill>
            <a:srgbClr val="00FF00"/>
          </a:solidFill>
          <a:ln w="9525">
            <a:noFill/>
          </a:ln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对照</a:t>
            </a: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(c)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图  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08" name="Text Box 19"/>
          <p:cNvSpPr/>
          <p:nvPr/>
        </p:nvSpPr>
        <p:spPr>
          <a:xfrm>
            <a:off x="4213225" y="6092825"/>
            <a:ext cx="1858963" cy="598488"/>
          </a:xfrm>
          <a:prstGeom prst="rect">
            <a:avLst/>
          </a:prstGeom>
          <a:noFill/>
          <a:ln w="19050" cap="sq" cmpd="sng">
            <a:solidFill>
              <a:srgbClr val="FF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2075" tIns="46038" rIns="92075" bIns="46038" anchor="ctr" anchorCtr="0"/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i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u</a:t>
            </a:r>
            <a:r>
              <a:rPr lang="zh-CN" altLang="en-US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单独作用</a:t>
            </a:r>
            <a:endParaRPr lang="zh-CN" altLang="en-US" baseline="-25000" dirty="0">
              <a:solidFill>
                <a:srgbClr val="0000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8209" name="Text Box 20"/>
          <p:cNvSpPr/>
          <p:nvPr/>
        </p:nvSpPr>
        <p:spPr>
          <a:xfrm>
            <a:off x="7235825" y="6021388"/>
            <a:ext cx="1858963" cy="598487"/>
          </a:xfrm>
          <a:prstGeom prst="rect">
            <a:avLst/>
          </a:prstGeom>
          <a:noFill/>
          <a:ln w="19050" cap="sq" cmpd="sng">
            <a:solidFill>
              <a:srgbClr val="FF66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2075" tIns="46038" rIns="92075" bIns="46038" anchor="ctr" anchorCtr="0"/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sz="3200" i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i</a:t>
            </a:r>
            <a:r>
              <a:rPr lang="zh-CN" altLang="en-US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楷体_GB2312" pitchFamily="49" charset="-122"/>
              </a:rPr>
              <a:t>s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单独作用</a:t>
            </a:r>
            <a:endParaRPr lang="zh-CN" altLang="en-US" baseline="-25000" dirty="0">
              <a:solidFill>
                <a:srgbClr val="0000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8210" name="Text Box 21"/>
          <p:cNvSpPr/>
          <p:nvPr/>
        </p:nvSpPr>
        <p:spPr>
          <a:xfrm>
            <a:off x="4716463" y="1339850"/>
            <a:ext cx="1333500" cy="461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（i</a:t>
            </a:r>
            <a:r>
              <a:rPr lang="zh-CN" altLang="en-US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=0）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8211" name="Text Box 22"/>
          <p:cNvSpPr/>
          <p:nvPr/>
        </p:nvSpPr>
        <p:spPr>
          <a:xfrm>
            <a:off x="4754563" y="2168525"/>
            <a:ext cx="133350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（u</a:t>
            </a:r>
            <a:r>
              <a:rPr lang="zh-CN" altLang="en-US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=0）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pic>
        <p:nvPicPr>
          <p:cNvPr id="8212" name="对象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375" y="188913"/>
            <a:ext cx="4795838" cy="908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32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250" y="4221163"/>
            <a:ext cx="2692400" cy="1901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14" name="Picture 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5850" y="4365625"/>
            <a:ext cx="2173288" cy="1312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15" name="Picture 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6688" y="4365625"/>
            <a:ext cx="2441575" cy="1377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8935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r"/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  <a:ea typeface="宋体" panose="02010600030101010101" pitchFamily="2" charset="-122"/>
              </a:rPr>
            </a:fld>
            <a:endParaRPr lang="zh-CN" altLang="en-US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63991" y="3276600"/>
            <a:ext cx="1776730" cy="58356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en-US" altLang="zh-CN" sz="3200">
                <a:latin typeface="Times New Roman" panose="02020603050405020304" pitchFamily="18" charset="-94"/>
                <a:ea typeface="宋体" panose="02010600030101010101" pitchFamily="2" charset="-122"/>
              </a:rPr>
              <a:t>k</a:t>
            </a:r>
            <a:r>
              <a:rPr lang="en-US" altLang="zh-CN" sz="3200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en-US" altLang="zh-CN" sz="3200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sz="3200">
                <a:latin typeface="Times New Roman" panose="02020603050405020304" pitchFamily="18" charset="-94"/>
                <a:ea typeface="宋体" panose="02010600030101010101" pitchFamily="2" charset="-122"/>
              </a:rPr>
              <a:t>+k</a:t>
            </a:r>
            <a:r>
              <a:rPr lang="en-US" altLang="zh-CN" sz="3200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en-US" altLang="zh-CN" sz="3200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3200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endParaRPr lang="en-US" altLang="zh-CN" sz="3200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>
                                      <p:cBhvr>
                                        <p:cTn id="7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1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>
                                      <p:cBhvr>
                                        <p:cTn id="2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36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45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>
                                      <p:cBhvr>
                                        <p:cTn id="5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59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68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>
                                      <p:cBhvr>
                                        <p:cTn id="87" dur="500"/>
                                        <p:tgtEl>
                                          <p:spTgt spid="8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9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97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7" grpId="0" bldLvl="0" animBg="1"/>
      <p:bldP spid="8198" grpId="0" bldLvl="0"/>
      <p:bldP spid="8199" grpId="0" bldLvl="0" animBg="1"/>
      <p:bldP spid="8200" grpId="0" bldLvl="0" animBg="1"/>
      <p:bldP spid="8201" grpId="0" bldLvl="0"/>
      <p:bldP spid="8202" grpId="0" bldLvl="0"/>
      <p:bldP spid="8203" grpId="0" bldLvl="0"/>
      <p:bldP spid="8205" grpId="0" bldLvl="0"/>
      <p:bldP spid="8206" grpId="0" bldLvl="0" animBg="1"/>
      <p:bldP spid="8207" grpId="0" bldLvl="0" animBg="1"/>
      <p:bldP spid="8208" grpId="0" bldLvl="0" animBg="1"/>
      <p:bldP spid="8209" grpId="0" bldLvl="0" animBg="1"/>
      <p:bldP spid="8210" grpId="0" bldLvl="0"/>
      <p:bldP spid="8211" grpId="0" bldLvl="0"/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5298" name="对象 55297"/>
          <p:cNvGraphicFramePr/>
          <p:nvPr/>
        </p:nvGraphicFramePr>
        <p:xfrm>
          <a:off x="5419725" y="1041400"/>
          <a:ext cx="3384550" cy="252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" imgW="3389630" imgH="2529840" progId="Visio.Drawing.5">
                  <p:embed/>
                </p:oleObj>
              </mc:Choice>
              <mc:Fallback>
                <p:oleObj name="" r:id="rId1" imgW="3389630" imgH="2529840" progId="Visio.Drawing.5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419725" y="1041400"/>
                        <a:ext cx="3384550" cy="2528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299" name="左大括号 55298"/>
          <p:cNvSpPr/>
          <p:nvPr/>
        </p:nvSpPr>
        <p:spPr>
          <a:xfrm>
            <a:off x="0" y="2895600"/>
            <a:ext cx="228600" cy="990600"/>
          </a:xfrm>
          <a:prstGeom prst="leftBrace">
            <a:avLst>
              <a:gd name="adj1" fmla="val 36030"/>
              <a:gd name="adj2" fmla="val 50000"/>
            </a:avLst>
          </a:prstGeom>
          <a:solidFill>
            <a:srgbClr val="339966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301" name="文本框 55300"/>
          <p:cNvSpPr txBox="1"/>
          <p:nvPr/>
        </p:nvSpPr>
        <p:spPr>
          <a:xfrm>
            <a:off x="179388" y="1379538"/>
            <a:ext cx="25908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用回路法：</a:t>
            </a:r>
            <a:endParaRPr lang="zh-CN" altLang="en-US" sz="1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302" name="文本框 55301"/>
          <p:cNvSpPr txBox="1"/>
          <p:nvPr/>
        </p:nvSpPr>
        <p:spPr>
          <a:xfrm>
            <a:off x="304800" y="2743200"/>
            <a:ext cx="4800600" cy="519113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>
            <a:spAutoFit/>
          </a:bodyPr>
          <a:p>
            <a:pPr algn="just"/>
            <a:r>
              <a: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rPr>
              <a:t>+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rPr>
              <a:t>) 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m1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m2 </a:t>
            </a:r>
            <a:r>
              <a: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rPr>
              <a:t>= 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s1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s2</a:t>
            </a:r>
            <a:endParaRPr lang="en-US" altLang="zh-CN" sz="1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303" name="文本框 55302"/>
          <p:cNvSpPr txBox="1"/>
          <p:nvPr/>
        </p:nvSpPr>
        <p:spPr>
          <a:xfrm>
            <a:off x="609600" y="4532313"/>
            <a:ext cx="3505200" cy="519112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>
            <a:spAutoFit/>
          </a:bodyPr>
          <a:p>
            <a:pPr algn="just"/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11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m1</a:t>
            </a:r>
            <a:r>
              <a: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rPr>
              <a:t>+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12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m2</a:t>
            </a:r>
            <a:r>
              <a: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s11</a:t>
            </a:r>
            <a:endParaRPr lang="en-US" altLang="zh-CN" sz="2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55306" name="对象 55305"/>
          <p:cNvGraphicFramePr/>
          <p:nvPr/>
        </p:nvGraphicFramePr>
        <p:xfrm>
          <a:off x="6181725" y="1574800"/>
          <a:ext cx="908050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3" imgW="1021080" imgH="1036320" progId="Visio.Drawing.5">
                  <p:embed/>
                </p:oleObj>
              </mc:Choice>
              <mc:Fallback>
                <p:oleObj name="" r:id="rId3" imgW="1021080" imgH="1036320" progId="Visio.Drawing.5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81725" y="1574800"/>
                        <a:ext cx="908050" cy="1109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7" name="对象 55306"/>
          <p:cNvGraphicFramePr/>
          <p:nvPr/>
        </p:nvGraphicFramePr>
        <p:xfrm>
          <a:off x="7477125" y="1574800"/>
          <a:ext cx="908050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5" imgW="1021080" imgH="1036320" progId="Visio.Drawing.5">
                  <p:embed/>
                </p:oleObj>
              </mc:Choice>
              <mc:Fallback>
                <p:oleObj name="" r:id="rId5" imgW="1021080" imgH="1036320" progId="Visio.Drawing.5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77125" y="1574800"/>
                        <a:ext cx="908050" cy="1109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8" name="矩形 55307"/>
          <p:cNvSpPr/>
          <p:nvPr/>
        </p:nvSpPr>
        <p:spPr>
          <a:xfrm>
            <a:off x="6257925" y="1879600"/>
            <a:ext cx="590550" cy="522288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8E99"/>
            </a:prstShdw>
          </a:effectLst>
        </p:spPr>
        <p:txBody>
          <a:bodyPr wrap="square"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m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endParaRPr lang="en-US" altLang="zh-CN" b="1" baseline="-25000">
              <a:solidFill>
                <a:srgbClr val="FF0000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309" name="矩形 55308"/>
          <p:cNvSpPr/>
          <p:nvPr/>
        </p:nvSpPr>
        <p:spPr>
          <a:xfrm>
            <a:off x="7599363" y="1828800"/>
            <a:ext cx="590550" cy="522288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8E99"/>
            </a:prstShdw>
          </a:effectLst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m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endParaRPr lang="en-US" altLang="zh-CN" b="1" baseline="-25000">
              <a:solidFill>
                <a:srgbClr val="FF0000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310" name="文本框 55309"/>
          <p:cNvSpPr txBox="1"/>
          <p:nvPr/>
        </p:nvSpPr>
        <p:spPr>
          <a:xfrm>
            <a:off x="0" y="561975"/>
            <a:ext cx="5643563" cy="519113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sz="28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如图电路，计算各支路电流。</a:t>
            </a:r>
            <a:endParaRPr lang="zh-CN" altLang="en-US" sz="1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311" name="矩形 55310"/>
          <p:cNvSpPr/>
          <p:nvPr/>
        </p:nvSpPr>
        <p:spPr>
          <a:xfrm>
            <a:off x="381000" y="3429000"/>
            <a:ext cx="4635500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m1 </a:t>
            </a:r>
            <a:r>
              <a: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rPr>
              <a:t>+ (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rPr>
              <a:t>+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3</a:t>
            </a:r>
            <a:r>
              <a: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rPr>
              <a:t>) 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m2</a:t>
            </a:r>
            <a:r>
              <a: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rPr>
              <a:t>= 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s2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- 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s3</a:t>
            </a:r>
            <a:endParaRPr lang="en-US" altLang="zh-CN" sz="2800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312" name="矩形 55311"/>
          <p:cNvSpPr/>
          <p:nvPr/>
        </p:nvSpPr>
        <p:spPr>
          <a:xfrm>
            <a:off x="609600" y="5181600"/>
            <a:ext cx="29210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21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m1</a:t>
            </a:r>
            <a:r>
              <a: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rPr>
              <a:t>+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22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m2</a:t>
            </a:r>
            <a:r>
              <a: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s22</a:t>
            </a:r>
            <a:endParaRPr lang="en-US" altLang="zh-CN" sz="2800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313" name="左大括号 55312"/>
          <p:cNvSpPr/>
          <p:nvPr/>
        </p:nvSpPr>
        <p:spPr>
          <a:xfrm>
            <a:off x="304800" y="4572000"/>
            <a:ext cx="228600" cy="990600"/>
          </a:xfrm>
          <a:prstGeom prst="leftBrace">
            <a:avLst>
              <a:gd name="adj1" fmla="val 36030"/>
              <a:gd name="adj2" fmla="val 50000"/>
            </a:avLst>
          </a:prstGeom>
          <a:solidFill>
            <a:srgbClr val="339966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314" name="文本框 55313"/>
          <p:cNvSpPr txBox="1"/>
          <p:nvPr/>
        </p:nvSpPr>
        <p:spPr>
          <a:xfrm>
            <a:off x="3505200" y="4953000"/>
            <a:ext cx="8382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其中</a:t>
            </a:r>
            <a:endParaRPr lang="zh-CN" altLang="en-US" sz="1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315" name="文本框 55314"/>
          <p:cNvSpPr txBox="1"/>
          <p:nvPr/>
        </p:nvSpPr>
        <p:spPr>
          <a:xfrm>
            <a:off x="4581525" y="4011613"/>
            <a:ext cx="1600200" cy="460375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>
            <a:spAutoFit/>
          </a:bodyPr>
          <a:p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11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+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endParaRPr lang="en-US" altLang="zh-CN" sz="1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317" name="矩形 55316"/>
          <p:cNvSpPr/>
          <p:nvPr/>
        </p:nvSpPr>
        <p:spPr>
          <a:xfrm>
            <a:off x="4581525" y="4622800"/>
            <a:ext cx="12985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12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=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endParaRPr lang="en-US" altLang="zh-CN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318" name="矩形 55317"/>
          <p:cNvSpPr/>
          <p:nvPr/>
        </p:nvSpPr>
        <p:spPr>
          <a:xfrm>
            <a:off x="6867525" y="5156200"/>
            <a:ext cx="2055813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  </a:t>
            </a:r>
            <a:r>
              <a:rPr lang="en-US" altLang="zh-CN" sz="32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22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en-US" altLang="zh-CN" sz="32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32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3</a:t>
            </a:r>
            <a:endParaRPr lang="en-US" altLang="zh-CN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319" name="矩形 55318"/>
          <p:cNvSpPr/>
          <p:nvPr/>
        </p:nvSpPr>
        <p:spPr>
          <a:xfrm>
            <a:off x="4581525" y="5110163"/>
            <a:ext cx="2030413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32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1 1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= </a:t>
            </a:r>
            <a:r>
              <a:rPr lang="en-US" altLang="zh-CN" sz="32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32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endParaRPr lang="en-US" altLang="zh-CN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320" name="矩形 55319"/>
          <p:cNvSpPr/>
          <p:nvPr/>
        </p:nvSpPr>
        <p:spPr>
          <a:xfrm>
            <a:off x="7096125" y="3937000"/>
            <a:ext cx="129857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21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= 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endParaRPr lang="en-US" altLang="zh-CN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5321" name="矩形 55320"/>
          <p:cNvSpPr/>
          <p:nvPr/>
        </p:nvSpPr>
        <p:spPr>
          <a:xfrm>
            <a:off x="7096125" y="4622800"/>
            <a:ext cx="15462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22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+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3</a:t>
            </a:r>
            <a:endParaRPr lang="en-US" altLang="zh-CN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55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55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5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5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5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5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500"/>
                                        <p:tgtEl>
                                          <p:spTgt spid="5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5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5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5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5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5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5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5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2" dur="500"/>
                                        <p:tgtEl>
                                          <p:spTgt spid="55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5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5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5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5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5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5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5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5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5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1" grpId="0"/>
      <p:bldP spid="55302" grpId="0"/>
      <p:bldP spid="55303" grpId="0"/>
      <p:bldP spid="55308" grpId="0" bldLvl="0" animBg="1"/>
      <p:bldP spid="55309" grpId="0" bldLvl="0" animBg="1"/>
      <p:bldP spid="55310" grpId="0"/>
      <p:bldP spid="55311" grpId="0"/>
      <p:bldP spid="55312" grpId="0"/>
      <p:bldP spid="55314" grpId="0"/>
      <p:bldP spid="55315" grpId="0"/>
      <p:bldP spid="55317" grpId="0"/>
      <p:bldP spid="55318" grpId="0"/>
      <p:bldP spid="55319" grpId="0"/>
      <p:bldP spid="55320" grpId="0"/>
      <p:bldP spid="553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69" name="矩形 5168"/>
          <p:cNvSpPr/>
          <p:nvPr/>
        </p:nvSpPr>
        <p:spPr>
          <a:xfrm>
            <a:off x="304800" y="5334000"/>
            <a:ext cx="7620000" cy="15240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5122" name="对象 5121"/>
          <p:cNvGraphicFramePr/>
          <p:nvPr/>
        </p:nvGraphicFramePr>
        <p:xfrm>
          <a:off x="355600" y="4343400"/>
          <a:ext cx="4759325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1" imgW="2399030" imgH="482600" progId="Equation.3">
                  <p:embed/>
                </p:oleObj>
              </mc:Choice>
              <mc:Fallback>
                <p:oleObj name="" r:id="rId1" imgW="2399030" imgH="4826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55600" y="4343400"/>
                        <a:ext cx="4759325" cy="955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对象 5122"/>
          <p:cNvGraphicFramePr/>
          <p:nvPr/>
        </p:nvGraphicFramePr>
        <p:xfrm>
          <a:off x="3881438" y="2743200"/>
          <a:ext cx="5262562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3" imgW="2653030" imgH="482600" progId="Equation.3">
                  <p:embed/>
                </p:oleObj>
              </mc:Choice>
              <mc:Fallback>
                <p:oleObj name="" r:id="rId3" imgW="2653030" imgH="4826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81438" y="2743200"/>
                        <a:ext cx="5262562" cy="955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6" name="对象 5125"/>
          <p:cNvGraphicFramePr/>
          <p:nvPr/>
        </p:nvGraphicFramePr>
        <p:xfrm>
          <a:off x="457200" y="5562600"/>
          <a:ext cx="4581525" cy="113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5" imgW="2310130" imgH="571500" progId="Equation.3">
                  <p:embed/>
                </p:oleObj>
              </mc:Choice>
              <mc:Fallback>
                <p:oleObj name="" r:id="rId5" imgW="2310130" imgH="5715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" y="5562600"/>
                        <a:ext cx="4581525" cy="1135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62" name="文本框 5161"/>
          <p:cNvSpPr txBox="1"/>
          <p:nvPr/>
        </p:nvSpPr>
        <p:spPr>
          <a:xfrm>
            <a:off x="304800" y="228600"/>
            <a:ext cx="2286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用行列式法解：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5163" name="对象 5162"/>
          <p:cNvGraphicFramePr/>
          <p:nvPr/>
        </p:nvGraphicFramePr>
        <p:xfrm>
          <a:off x="390525" y="685800"/>
          <a:ext cx="2441575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7" imgW="1155700" imgH="1117600" progId="Equation.3">
                  <p:embed/>
                </p:oleObj>
              </mc:Choice>
              <mc:Fallback>
                <p:oleObj name="" r:id="rId7" imgW="1155700" imgH="11176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0525" y="685800"/>
                        <a:ext cx="2441575" cy="2362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4" name="对象 5163"/>
          <p:cNvGraphicFramePr/>
          <p:nvPr/>
        </p:nvGraphicFramePr>
        <p:xfrm>
          <a:off x="431800" y="3200400"/>
          <a:ext cx="3027363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" r:id="rId9" imgW="1561465" imgH="482600" progId="Equation.3">
                  <p:embed/>
                </p:oleObj>
              </mc:Choice>
              <mc:Fallback>
                <p:oleObj name="" r:id="rId9" imgW="1561465" imgH="4826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1800" y="3200400"/>
                        <a:ext cx="3027363" cy="931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65" name="矩形 5164"/>
          <p:cNvSpPr/>
          <p:nvPr/>
        </p:nvSpPr>
        <p:spPr>
          <a:xfrm>
            <a:off x="5638800" y="6172200"/>
            <a:ext cx="2055813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  </a:t>
            </a:r>
            <a:r>
              <a:rPr lang="en-US" altLang="zh-CN" sz="32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22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en-US" altLang="zh-CN" sz="32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32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3</a:t>
            </a:r>
            <a:endParaRPr lang="en-US" altLang="zh-CN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166" name="矩形 5165"/>
          <p:cNvSpPr/>
          <p:nvPr/>
        </p:nvSpPr>
        <p:spPr>
          <a:xfrm>
            <a:off x="5715000" y="5592763"/>
            <a:ext cx="2030413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32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1 1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= </a:t>
            </a:r>
            <a:r>
              <a:rPr lang="en-US" altLang="zh-CN" sz="32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3200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endParaRPr lang="en-US" altLang="zh-CN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5167" name="对象 5166"/>
          <p:cNvGraphicFramePr/>
          <p:nvPr/>
        </p:nvGraphicFramePr>
        <p:xfrm>
          <a:off x="3359150" y="762000"/>
          <a:ext cx="2579688" cy="175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11" imgW="1155700" imgH="787400" progId="Equation.3">
                  <p:embed/>
                </p:oleObj>
              </mc:Choice>
              <mc:Fallback>
                <p:oleObj name="" r:id="rId11" imgW="1155700" imgH="7874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59150" y="762000"/>
                        <a:ext cx="2579688" cy="1758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74" name="组合 5173"/>
          <p:cNvGrpSpPr/>
          <p:nvPr/>
        </p:nvGrpSpPr>
        <p:grpSpPr>
          <a:xfrm>
            <a:off x="6096000" y="0"/>
            <a:ext cx="3048000" cy="1676400"/>
            <a:chOff x="3840" y="0"/>
            <a:chExt cx="1920" cy="1056"/>
          </a:xfrm>
        </p:grpSpPr>
        <p:sp>
          <p:nvSpPr>
            <p:cNvPr id="40972" name="文本框 5169"/>
            <p:cNvSpPr txBox="1"/>
            <p:nvPr/>
          </p:nvSpPr>
          <p:spPr>
            <a:xfrm>
              <a:off x="3888" y="144"/>
              <a:ext cx="187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92075" tIns="46038" rIns="92075" bIns="46038" anchor="ctr" anchorCtr="0">
              <a:spAutoFit/>
            </a:bodyPr>
            <a:p>
              <a:pPr algn="just"/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11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m1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+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12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m2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=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s11</a:t>
              </a:r>
              <a:endPara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40973" name="矩形 5170"/>
            <p:cNvSpPr/>
            <p:nvPr/>
          </p:nvSpPr>
          <p:spPr>
            <a:xfrm>
              <a:off x="3920" y="624"/>
              <a:ext cx="184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21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m1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+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22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m2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=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s22</a:t>
              </a:r>
              <a:endPara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40974" name="矩形 5172"/>
            <p:cNvSpPr/>
            <p:nvPr/>
          </p:nvSpPr>
          <p:spPr>
            <a:xfrm>
              <a:off x="3840" y="0"/>
              <a:ext cx="1920" cy="1056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cxnSp>
        <p:nvCxnSpPr>
          <p:cNvPr id="2" name="直接连接符 1"/>
          <p:cNvCxnSpPr/>
          <p:nvPr/>
        </p:nvCxnSpPr>
        <p:spPr>
          <a:xfrm>
            <a:off x="127000" y="4176713"/>
            <a:ext cx="3508375" cy="28575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75"/>
                                        <p:tgtEl>
                                          <p:spTgt spid="5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2" grpId="0"/>
      <p:bldP spid="5165" grpId="0"/>
      <p:bldP spid="51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6322" name="文本框 56321"/>
          <p:cNvSpPr txBox="1"/>
          <p:nvPr/>
        </p:nvSpPr>
        <p:spPr>
          <a:xfrm>
            <a:off x="311150" y="228600"/>
            <a:ext cx="2635250" cy="457200"/>
          </a:xfrm>
          <a:prstGeom prst="rect">
            <a:avLst/>
          </a:prstGeom>
          <a:noFill/>
          <a:ln w="9525">
            <a:noFill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则各支路电流为：</a:t>
            </a:r>
            <a:endParaRPr lang="zh-CN" altLang="en-US" b="1">
              <a:solidFill>
                <a:srgbClr val="FF66FF"/>
              </a:solidFill>
              <a:latin typeface="Times New Roman" panose="02020603050405020304" pitchFamily="18" charset="-94"/>
              <a:ea typeface="楷体_GB2312" pitchFamily="49" charset="-122"/>
            </a:endParaRPr>
          </a:p>
        </p:txBody>
      </p:sp>
      <p:graphicFrame>
        <p:nvGraphicFramePr>
          <p:cNvPr id="56323" name="对象 56322"/>
          <p:cNvGraphicFramePr/>
          <p:nvPr/>
        </p:nvGraphicFramePr>
        <p:xfrm>
          <a:off x="5759450" y="609600"/>
          <a:ext cx="3384550" cy="2528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1" imgW="3389630" imgH="2529840" progId="Visio.Drawing.5">
                  <p:embed/>
                </p:oleObj>
              </mc:Choice>
              <mc:Fallback>
                <p:oleObj name="" r:id="rId1" imgW="3389630" imgH="2529840" progId="Visio.Drawing.5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759450" y="609600"/>
                        <a:ext cx="3384550" cy="2528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4" name="对象 56323"/>
          <p:cNvGraphicFramePr/>
          <p:nvPr/>
        </p:nvGraphicFramePr>
        <p:xfrm>
          <a:off x="6521450" y="609600"/>
          <a:ext cx="1985963" cy="1373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3" imgW="1990090" imgH="1374775" progId="Visio.Drawing.5">
                  <p:embed/>
                </p:oleObj>
              </mc:Choice>
              <mc:Fallback>
                <p:oleObj name="" r:id="rId3" imgW="1990090" imgH="1374775" progId="Visio.Drawing.5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21450" y="609600"/>
                        <a:ext cx="1985963" cy="1373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5" name="对象 56324"/>
          <p:cNvGraphicFramePr/>
          <p:nvPr/>
        </p:nvGraphicFramePr>
        <p:xfrm>
          <a:off x="6521450" y="1143000"/>
          <a:ext cx="908050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" r:id="rId5" imgW="1021080" imgH="1036320" progId="Visio.Drawing.5">
                  <p:embed/>
                </p:oleObj>
              </mc:Choice>
              <mc:Fallback>
                <p:oleObj name="" r:id="rId5" imgW="1021080" imgH="1036320" progId="Visio.Drawing.5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21450" y="1143000"/>
                        <a:ext cx="908050" cy="1109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6" name="对象 56325"/>
          <p:cNvGraphicFramePr/>
          <p:nvPr/>
        </p:nvGraphicFramePr>
        <p:xfrm>
          <a:off x="7816850" y="1143000"/>
          <a:ext cx="908050" cy="1109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" r:id="rId7" imgW="1021080" imgH="1036320" progId="Visio.Drawing.5">
                  <p:embed/>
                </p:oleObj>
              </mc:Choice>
              <mc:Fallback>
                <p:oleObj name="" r:id="rId7" imgW="1021080" imgH="1036320" progId="Visio.Drawing.5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816850" y="1143000"/>
                        <a:ext cx="908050" cy="1109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27" name="矩形 56326"/>
          <p:cNvSpPr/>
          <p:nvPr/>
        </p:nvSpPr>
        <p:spPr>
          <a:xfrm>
            <a:off x="6597650" y="1447800"/>
            <a:ext cx="590550" cy="519113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8E99"/>
            </a:prstShdw>
          </a:effectLst>
        </p:spPr>
        <p:txBody>
          <a:bodyPr wrap="none"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m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endParaRPr lang="en-US" altLang="zh-CN" b="1" baseline="-25000">
              <a:solidFill>
                <a:srgbClr val="FF0000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6328" name="矩形 56327"/>
          <p:cNvSpPr/>
          <p:nvPr/>
        </p:nvSpPr>
        <p:spPr>
          <a:xfrm>
            <a:off x="7939088" y="1397000"/>
            <a:ext cx="590550" cy="519113"/>
          </a:xfrm>
          <a:prstGeom prst="rect">
            <a:avLst/>
          </a:prstGeom>
          <a:noFill/>
          <a:ln w="9525">
            <a:noFill/>
          </a:ln>
          <a:effectLst>
            <a:prstShdw prst="shdw17" dist="17961" dir="2699999">
              <a:srgbClr val="7A8E99"/>
            </a:prstShdw>
          </a:effectLst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sz="2800" b="1" i="1" baseline="-2500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m</a:t>
            </a:r>
            <a:r>
              <a:rPr lang="en-US" altLang="zh-CN" sz="2800" b="1" baseline="-2500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endParaRPr lang="en-US" altLang="zh-CN" b="1" baseline="-25000">
              <a:solidFill>
                <a:srgbClr val="FF0000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56329" name="对象 56328"/>
          <p:cNvGraphicFramePr/>
          <p:nvPr/>
        </p:nvGraphicFramePr>
        <p:xfrm>
          <a:off x="1676400" y="838200"/>
          <a:ext cx="3733800" cy="76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8" imgW="2360930" imgH="482600" progId="Equation.3">
                  <p:embed/>
                </p:oleObj>
              </mc:Choice>
              <mc:Fallback>
                <p:oleObj name="" r:id="rId8" imgW="2360930" imgH="4826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676400" y="838200"/>
                        <a:ext cx="3733800" cy="760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0" name="对象 56329"/>
          <p:cNvGraphicFramePr/>
          <p:nvPr/>
        </p:nvGraphicFramePr>
        <p:xfrm>
          <a:off x="904875" y="3124200"/>
          <a:ext cx="6497638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10" imgW="3998595" imgH="482600" progId="Equation.3">
                  <p:embed/>
                </p:oleObj>
              </mc:Choice>
              <mc:Fallback>
                <p:oleObj name="" r:id="rId10" imgW="3998595" imgH="4826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04875" y="3124200"/>
                        <a:ext cx="6497638" cy="781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1" name="对象 56330"/>
          <p:cNvGraphicFramePr/>
          <p:nvPr/>
        </p:nvGraphicFramePr>
        <p:xfrm>
          <a:off x="1676400" y="4724400"/>
          <a:ext cx="4775200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12" imgW="2653030" imgH="482600" progId="Equation.3">
                  <p:embed/>
                </p:oleObj>
              </mc:Choice>
              <mc:Fallback>
                <p:oleObj name="" r:id="rId12" imgW="2653030" imgH="4826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676400" y="4724400"/>
                        <a:ext cx="4775200" cy="865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3" name="对象 56332"/>
          <p:cNvGraphicFramePr/>
          <p:nvPr/>
        </p:nvGraphicFramePr>
        <p:xfrm>
          <a:off x="547688" y="990600"/>
          <a:ext cx="962025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14" imgW="507365" imgH="254000" progId="Equation.3">
                  <p:embed/>
                </p:oleObj>
              </mc:Choice>
              <mc:Fallback>
                <p:oleObj name="" r:id="rId14" imgW="507365" imgH="2540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547688" y="990600"/>
                        <a:ext cx="962025" cy="477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4" name="对象 56333"/>
          <p:cNvGraphicFramePr/>
          <p:nvPr/>
        </p:nvGraphicFramePr>
        <p:xfrm>
          <a:off x="715963" y="1600200"/>
          <a:ext cx="2532062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16" imgW="1167765" imgH="292100" progId="Equation.3">
                  <p:embed/>
                </p:oleObj>
              </mc:Choice>
              <mc:Fallback>
                <p:oleObj name="" r:id="rId16" imgW="1167765" imgH="2921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715963" y="1600200"/>
                        <a:ext cx="2532062" cy="630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5" name="对象 56334"/>
          <p:cNvGraphicFramePr/>
          <p:nvPr/>
        </p:nvGraphicFramePr>
        <p:xfrm>
          <a:off x="474663" y="2514600"/>
          <a:ext cx="17176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8" imgW="888365" imgH="254000" progId="Equation.3">
                  <p:embed/>
                </p:oleObj>
              </mc:Choice>
              <mc:Fallback>
                <p:oleObj name="" r:id="rId18" imgW="888365" imgH="2540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74663" y="2514600"/>
                        <a:ext cx="1717675" cy="488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6" name="对象 56335"/>
          <p:cNvGraphicFramePr/>
          <p:nvPr/>
        </p:nvGraphicFramePr>
        <p:xfrm>
          <a:off x="481013" y="3810000"/>
          <a:ext cx="2695575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20" imgW="1218565" imgH="292100" progId="Equation.3">
                  <p:embed/>
                </p:oleObj>
              </mc:Choice>
              <mc:Fallback>
                <p:oleObj name="" r:id="rId20" imgW="1218565" imgH="2921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481013" y="3810000"/>
                        <a:ext cx="2695575" cy="642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7" name="对象 56336"/>
          <p:cNvGraphicFramePr/>
          <p:nvPr/>
        </p:nvGraphicFramePr>
        <p:xfrm>
          <a:off x="465138" y="4918075"/>
          <a:ext cx="1127125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22" imgW="520065" imgH="254000" progId="Equation.3">
                  <p:embed/>
                </p:oleObj>
              </mc:Choice>
              <mc:Fallback>
                <p:oleObj name="" r:id="rId22" imgW="520065" imgH="254000" progId="Equation.3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65138" y="4918075"/>
                        <a:ext cx="1127125" cy="547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38" name="对象 56337"/>
          <p:cNvGraphicFramePr/>
          <p:nvPr/>
        </p:nvGraphicFramePr>
        <p:xfrm>
          <a:off x="666750" y="5715000"/>
          <a:ext cx="24003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24" imgW="1167765" imgH="292100" progId="Equation.3">
                  <p:embed/>
                </p:oleObj>
              </mc:Choice>
              <mc:Fallback>
                <p:oleObj name="" r:id="rId24" imgW="1167765" imgH="2921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66750" y="5715000"/>
                        <a:ext cx="2400300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40" name="文本框 56339"/>
          <p:cNvSpPr txBox="1"/>
          <p:nvPr/>
        </p:nvSpPr>
        <p:spPr>
          <a:xfrm>
            <a:off x="3657600" y="5692775"/>
            <a:ext cx="5257800" cy="968375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>
            <a:spAutoFit/>
          </a:bodyPr>
          <a:p>
            <a:pPr algn="just">
              <a:lnSpc>
                <a:spcPct val="120000"/>
              </a:lnSpc>
            </a:pP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3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分别是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s1 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zh-CN" altLang="en-US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s2 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、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s3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的线性组合。</a:t>
            </a:r>
            <a:endParaRPr lang="zh-CN" altLang="en-US" sz="2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6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6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6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1" dur="5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6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6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6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6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7" dur="500"/>
                                        <p:tgtEl>
                                          <p:spTgt spid="56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6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6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6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6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3" dur="500"/>
                                        <p:tgtEl>
                                          <p:spTgt spid="56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6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56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3" dur="500"/>
                                        <p:tgtEl>
                                          <p:spTgt spid="56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  <p:bldP spid="56327" grpId="0"/>
      <p:bldP spid="56328" grpId="0"/>
      <p:bldP spid="563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7370" name="对象 57369"/>
          <p:cNvGraphicFramePr/>
          <p:nvPr/>
        </p:nvGraphicFramePr>
        <p:xfrm>
          <a:off x="0" y="3657600"/>
          <a:ext cx="3352800" cy="218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1" imgW="3072130" imgH="2002790" progId="Visio.Drawing.5">
                  <p:embed/>
                </p:oleObj>
              </mc:Choice>
              <mc:Fallback>
                <p:oleObj name="" r:id="rId1" imgW="3072130" imgH="2002790" progId="Visio.Drawing.5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3657600"/>
                        <a:ext cx="3352800" cy="2187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6" name="对象 57345"/>
          <p:cNvGraphicFramePr/>
          <p:nvPr/>
        </p:nvGraphicFramePr>
        <p:xfrm>
          <a:off x="914400" y="381000"/>
          <a:ext cx="2862263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3" imgW="1320165" imgH="292100" progId="Equation.3">
                  <p:embed/>
                </p:oleObj>
              </mc:Choice>
              <mc:Fallback>
                <p:oleObj name="" r:id="rId3" imgW="1320165" imgH="2921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381000"/>
                        <a:ext cx="2862263" cy="630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0" name="文本框 57349"/>
          <p:cNvSpPr txBox="1"/>
          <p:nvPr/>
        </p:nvSpPr>
        <p:spPr>
          <a:xfrm>
            <a:off x="0" y="2133600"/>
            <a:ext cx="2328863" cy="457200"/>
          </a:xfrm>
          <a:prstGeom prst="rect">
            <a:avLst/>
          </a:prstGeom>
          <a:noFill/>
          <a:ln w="9525">
            <a:noFill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我们可以认为：</a:t>
            </a:r>
            <a:endParaRPr lang="zh-CN" altLang="en-US" b="1">
              <a:solidFill>
                <a:srgbClr val="FF66FF"/>
              </a:solidFill>
              <a:latin typeface="Times New Roman" panose="02020603050405020304" pitchFamily="18" charset="-94"/>
              <a:ea typeface="楷体_GB2312" pitchFamily="49" charset="-122"/>
            </a:endParaRPr>
          </a:p>
        </p:txBody>
      </p:sp>
      <p:graphicFrame>
        <p:nvGraphicFramePr>
          <p:cNvPr id="57351" name="对象 57350"/>
          <p:cNvGraphicFramePr/>
          <p:nvPr/>
        </p:nvGraphicFramePr>
        <p:xfrm>
          <a:off x="0" y="2743200"/>
          <a:ext cx="2667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5" imgW="1155065" imgH="330200" progId="Equation.3">
                  <p:embed/>
                </p:oleObj>
              </mc:Choice>
              <mc:Fallback>
                <p:oleObj name="" r:id="rId5" imgW="1155065" imgH="3302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2743200"/>
                        <a:ext cx="2667000" cy="76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013" name="组合 57357"/>
          <p:cNvGrpSpPr/>
          <p:nvPr/>
        </p:nvGrpSpPr>
        <p:grpSpPr>
          <a:xfrm>
            <a:off x="5759450" y="304800"/>
            <a:ext cx="3384550" cy="2528888"/>
            <a:chOff x="3628" y="384"/>
            <a:chExt cx="2132" cy="1593"/>
          </a:xfrm>
        </p:grpSpPr>
        <p:graphicFrame>
          <p:nvGraphicFramePr>
            <p:cNvPr id="43014" name="对象 57351"/>
            <p:cNvGraphicFramePr/>
            <p:nvPr/>
          </p:nvGraphicFramePr>
          <p:xfrm>
            <a:off x="3628" y="384"/>
            <a:ext cx="2132" cy="15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7" name="" r:id="rId7" imgW="3389630" imgH="2529840" progId="Visio.Drawing.5">
                    <p:embed/>
                  </p:oleObj>
                </mc:Choice>
                <mc:Fallback>
                  <p:oleObj name="" r:id="rId7" imgW="3389630" imgH="2529840" progId="Visio.Drawing.5">
                    <p:embed/>
                    <p:pic>
                      <p:nvPicPr>
                        <p:cNvPr id="0" name="图片 310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628" y="384"/>
                          <a:ext cx="2132" cy="159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015" name="对象 57352"/>
            <p:cNvGraphicFramePr/>
            <p:nvPr/>
          </p:nvGraphicFramePr>
          <p:xfrm>
            <a:off x="4108" y="384"/>
            <a:ext cx="1251" cy="8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7" name="" r:id="rId9" imgW="1990090" imgH="1374775" progId="Visio.Drawing.5">
                    <p:embed/>
                  </p:oleObj>
                </mc:Choice>
                <mc:Fallback>
                  <p:oleObj name="" r:id="rId9" imgW="1990090" imgH="1374775" progId="Visio.Drawing.5">
                    <p:embed/>
                    <p:pic>
                      <p:nvPicPr>
                        <p:cNvPr id="0" name="图片 3116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108" y="384"/>
                          <a:ext cx="1251" cy="8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57359" name="对象 57358"/>
          <p:cNvGraphicFramePr/>
          <p:nvPr/>
        </p:nvGraphicFramePr>
        <p:xfrm>
          <a:off x="914400" y="1295400"/>
          <a:ext cx="39624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1" imgW="2360930" imgH="482600" progId="Equation.3">
                  <p:embed/>
                </p:oleObj>
              </mc:Choice>
              <mc:Fallback>
                <p:oleObj name="" r:id="rId11" imgW="2360930" imgH="4826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14400" y="1295400"/>
                        <a:ext cx="3962400" cy="806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1" name="对象 57360"/>
          <p:cNvGraphicFramePr/>
          <p:nvPr/>
        </p:nvGraphicFramePr>
        <p:xfrm>
          <a:off x="914400" y="3886200"/>
          <a:ext cx="407988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3" imgW="241300" imgH="317500" progId="Equation.3">
                  <p:embed/>
                </p:oleObj>
              </mc:Choice>
              <mc:Fallback>
                <p:oleObj name="" r:id="rId13" imgW="241300" imgH="3175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14400" y="3886200"/>
                        <a:ext cx="407988" cy="538163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rgbClr val="FF00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3" name="对象 57362"/>
          <p:cNvGraphicFramePr/>
          <p:nvPr/>
        </p:nvGraphicFramePr>
        <p:xfrm>
          <a:off x="2895600" y="2819400"/>
          <a:ext cx="259080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15" imgW="1155065" imgH="330200" progId="Equation.3">
                  <p:embed/>
                </p:oleObj>
              </mc:Choice>
              <mc:Fallback>
                <p:oleObj name="" r:id="rId15" imgW="1155065" imgH="3302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895600" y="2819400"/>
                        <a:ext cx="2590800" cy="739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68" name="对象 57367"/>
          <p:cNvGraphicFramePr/>
          <p:nvPr/>
        </p:nvGraphicFramePr>
        <p:xfrm>
          <a:off x="5943600" y="2819400"/>
          <a:ext cx="259080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8" name="" r:id="rId17" imgW="1155065" imgH="330200" progId="Equation.3">
                  <p:embed/>
                </p:oleObj>
              </mc:Choice>
              <mc:Fallback>
                <p:oleObj name="" r:id="rId17" imgW="1155065" imgH="3302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943600" y="2819400"/>
                        <a:ext cx="2590800" cy="739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71" name="对象 57370"/>
          <p:cNvGraphicFramePr/>
          <p:nvPr/>
        </p:nvGraphicFramePr>
        <p:xfrm>
          <a:off x="2819400" y="3581400"/>
          <a:ext cx="2533650" cy="227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19" imgW="2233930" imgH="2002790" progId="Visio.Drawing.5">
                  <p:embed/>
                </p:oleObj>
              </mc:Choice>
              <mc:Fallback>
                <p:oleObj name="" r:id="rId19" imgW="2233930" imgH="2002790" progId="Visio.Drawing.5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819400" y="3581400"/>
                        <a:ext cx="2533650" cy="2274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72" name="对象 57371"/>
          <p:cNvGraphicFramePr/>
          <p:nvPr/>
        </p:nvGraphicFramePr>
        <p:xfrm>
          <a:off x="3429000" y="3733800"/>
          <a:ext cx="407988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21" imgW="241300" imgH="317500" progId="Equation.3">
                  <p:embed/>
                </p:oleObj>
              </mc:Choice>
              <mc:Fallback>
                <p:oleObj name="" r:id="rId21" imgW="241300" imgH="317500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429000" y="3733800"/>
                        <a:ext cx="407988" cy="538163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rgbClr val="FF00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73" name="对象 57372"/>
          <p:cNvGraphicFramePr/>
          <p:nvPr/>
        </p:nvGraphicFramePr>
        <p:xfrm>
          <a:off x="5334000" y="3581400"/>
          <a:ext cx="2747963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23" imgW="2447290" imgH="2002790" progId="Visio.Drawing.5">
                  <p:embed/>
                </p:oleObj>
              </mc:Choice>
              <mc:Fallback>
                <p:oleObj name="" r:id="rId23" imgW="2447290" imgH="2002790" progId="Visio.Drawing.5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334000" y="3581400"/>
                        <a:ext cx="2747963" cy="228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74" name="对象 57373"/>
          <p:cNvGraphicFramePr/>
          <p:nvPr/>
        </p:nvGraphicFramePr>
        <p:xfrm>
          <a:off x="5943600" y="3810000"/>
          <a:ext cx="407988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25" imgW="241300" imgH="317500" progId="Equation.3">
                  <p:embed/>
                </p:oleObj>
              </mc:Choice>
              <mc:Fallback>
                <p:oleObj name="" r:id="rId25" imgW="241300" imgH="3175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5943600" y="3810000"/>
                        <a:ext cx="407988" cy="538163"/>
                      </a:xfrm>
                      <a:prstGeom prst="rect">
                        <a:avLst/>
                      </a:prstGeom>
                      <a:noFill/>
                      <a:ln w="9525" cap="flat" cmpd="sng">
                        <a:solidFill>
                          <a:srgbClr val="FF00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76" name="文本框 57375"/>
          <p:cNvSpPr txBox="1"/>
          <p:nvPr/>
        </p:nvSpPr>
        <p:spPr>
          <a:xfrm>
            <a:off x="609600" y="6096000"/>
            <a:ext cx="1852613" cy="592138"/>
          </a:xfrm>
          <a:prstGeom prst="rect">
            <a:avLst/>
          </a:prstGeom>
          <a:noFill/>
          <a:ln w="12700" cap="sq" cmpd="sng">
            <a:solidFill>
              <a:srgbClr val="FF66FF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sz="3200" b="1" i="1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u</a:t>
            </a:r>
            <a:r>
              <a:rPr lang="en-US" altLang="zh-CN" sz="3200" b="1" baseline="-25000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s</a:t>
            </a:r>
            <a:r>
              <a:rPr lang="en-US" altLang="zh-CN" b="1" baseline="-25000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单独作用</a:t>
            </a:r>
            <a:endParaRPr lang="zh-CN" altLang="en-US" b="1" baseline="-25000">
              <a:solidFill>
                <a:srgbClr val="0000FF"/>
              </a:solidFill>
              <a:latin typeface="Times New Roman" panose="02020603050405020304" pitchFamily="18" charset="-94"/>
              <a:ea typeface="楷体_GB2312" pitchFamily="49" charset="-122"/>
            </a:endParaRPr>
          </a:p>
        </p:txBody>
      </p:sp>
      <p:sp>
        <p:nvSpPr>
          <p:cNvPr id="57377" name="文本框 57376"/>
          <p:cNvSpPr txBox="1"/>
          <p:nvPr/>
        </p:nvSpPr>
        <p:spPr>
          <a:xfrm>
            <a:off x="3124200" y="6096000"/>
            <a:ext cx="1852613" cy="592138"/>
          </a:xfrm>
          <a:prstGeom prst="rect">
            <a:avLst/>
          </a:prstGeom>
          <a:noFill/>
          <a:ln w="12700" cap="sq" cmpd="sng">
            <a:solidFill>
              <a:srgbClr val="FF66FF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sz="3200" b="1" i="1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u</a:t>
            </a:r>
            <a:r>
              <a:rPr lang="en-US" altLang="zh-CN" sz="3200" b="1" baseline="-25000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s</a:t>
            </a:r>
            <a:r>
              <a:rPr lang="en-US" altLang="zh-CN" b="1" baseline="-25000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2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单独作用</a:t>
            </a:r>
            <a:endParaRPr lang="zh-CN" altLang="en-US" b="1" baseline="-25000">
              <a:solidFill>
                <a:srgbClr val="0000FF"/>
              </a:solidFill>
              <a:latin typeface="Times New Roman" panose="02020603050405020304" pitchFamily="18" charset="-94"/>
              <a:ea typeface="楷体_GB2312" pitchFamily="49" charset="-122"/>
            </a:endParaRPr>
          </a:p>
        </p:txBody>
      </p:sp>
      <p:sp>
        <p:nvSpPr>
          <p:cNvPr id="57378" name="文本框 57377"/>
          <p:cNvSpPr txBox="1"/>
          <p:nvPr/>
        </p:nvSpPr>
        <p:spPr>
          <a:xfrm>
            <a:off x="6022975" y="6096000"/>
            <a:ext cx="1852613" cy="592138"/>
          </a:xfrm>
          <a:prstGeom prst="rect">
            <a:avLst/>
          </a:prstGeom>
          <a:noFill/>
          <a:ln w="12700" cap="sq" cmpd="sng">
            <a:solidFill>
              <a:srgbClr val="FF66FF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sz="3200" b="1" i="1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u</a:t>
            </a:r>
            <a:r>
              <a:rPr lang="en-US" altLang="zh-CN" sz="3200" b="1" baseline="-25000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s</a:t>
            </a:r>
            <a:r>
              <a:rPr lang="en-US" altLang="zh-CN" b="1" baseline="-25000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3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单独作用</a:t>
            </a:r>
            <a:endParaRPr lang="zh-CN" altLang="en-US" b="1" baseline="-25000">
              <a:solidFill>
                <a:srgbClr val="0000FF"/>
              </a:solidFill>
              <a:latin typeface="Times New Roman" panose="02020603050405020304" pitchFamily="18" charset="-94"/>
              <a:ea typeface="楷体_GB2312" pitchFamily="49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5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7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7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7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57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7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7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7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7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7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7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7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7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7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7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7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7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57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7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0" grpId="0"/>
      <p:bldP spid="57376" grpId="0" animBg="1"/>
      <p:bldP spid="57377" grpId="0" animBg="1"/>
      <p:bldP spid="5737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8372" name="对象 58371"/>
          <p:cNvGraphicFramePr/>
          <p:nvPr/>
        </p:nvGraphicFramePr>
        <p:xfrm>
          <a:off x="304800" y="3962400"/>
          <a:ext cx="3032125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" imgW="1370965" imgH="292100" progId="Equation.3">
                  <p:embed/>
                </p:oleObj>
              </mc:Choice>
              <mc:Fallback>
                <p:oleObj name="" r:id="rId1" imgW="1370965" imgH="2921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800" y="3962400"/>
                        <a:ext cx="3032125" cy="642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3" name="对象 58372"/>
          <p:cNvGraphicFramePr/>
          <p:nvPr/>
        </p:nvGraphicFramePr>
        <p:xfrm>
          <a:off x="457200" y="4953000"/>
          <a:ext cx="271462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3" imgW="1320165" imgH="292100" progId="Equation.3">
                  <p:embed/>
                </p:oleObj>
              </mc:Choice>
              <mc:Fallback>
                <p:oleObj name="" r:id="rId3" imgW="1320165" imgH="292100" progId="Equation.3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4953000"/>
                        <a:ext cx="2714625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374" name="对象 58373"/>
          <p:cNvGraphicFramePr/>
          <p:nvPr/>
        </p:nvGraphicFramePr>
        <p:xfrm>
          <a:off x="914400" y="381000"/>
          <a:ext cx="2862263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5" imgW="1320165" imgH="292100" progId="Equation.3">
                  <p:embed/>
                </p:oleObj>
              </mc:Choice>
              <mc:Fallback>
                <p:oleObj name="" r:id="rId5" imgW="1320165" imgH="2921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381000"/>
                        <a:ext cx="2862263" cy="630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5" name="文本框 58374"/>
          <p:cNvSpPr txBox="1"/>
          <p:nvPr/>
        </p:nvSpPr>
        <p:spPr>
          <a:xfrm>
            <a:off x="2957513" y="1295400"/>
            <a:ext cx="6186487" cy="592138"/>
          </a:xfrm>
          <a:prstGeom prst="rect">
            <a:avLst/>
          </a:prstGeom>
          <a:noFill/>
          <a:ln w="12700" cap="sq" cmpd="sng">
            <a:solidFill>
              <a:srgbClr val="FF66FF"/>
            </a:solidFill>
            <a:prstDash val="solid"/>
            <a:miter/>
            <a:headEnd type="none" w="sm" len="sm"/>
            <a:tailEnd type="none" w="sm" len="sm"/>
          </a:ln>
        </p:spPr>
        <p:txBody>
          <a:bodyPr lIns="92075" tIns="46038" rIns="92075" bIns="46038" anchor="ctr" anchorCtr="0">
            <a:spAutoFit/>
          </a:bodyPr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sz="3200" b="1" i="1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= u</a:t>
            </a:r>
            <a:r>
              <a:rPr lang="en-US" altLang="zh-CN" sz="3200" b="1" baseline="-25000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s</a:t>
            </a:r>
            <a:r>
              <a:rPr lang="en-US" altLang="zh-CN" b="1" baseline="-25000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单独作用 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+ </a:t>
            </a:r>
            <a:r>
              <a:rPr lang="en-US" altLang="zh-CN" sz="3200" b="1" i="1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u</a:t>
            </a:r>
            <a:r>
              <a:rPr lang="en-US" altLang="zh-CN" sz="3200" b="1" baseline="-25000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s</a:t>
            </a:r>
            <a:r>
              <a:rPr lang="en-US" altLang="zh-CN" b="1" baseline="-25000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2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单独作用 + </a:t>
            </a:r>
            <a:r>
              <a:rPr lang="en-US" altLang="zh-CN" sz="3200" b="1" i="1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u</a:t>
            </a:r>
            <a:r>
              <a:rPr lang="en-US" altLang="zh-CN" sz="3200" b="1" baseline="-25000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s</a:t>
            </a:r>
            <a:r>
              <a:rPr lang="en-US" altLang="zh-CN" b="1" baseline="-25000">
                <a:solidFill>
                  <a:srgbClr val="0000FF"/>
                </a:solidFill>
                <a:latin typeface="Times New Roman" panose="02020603050405020304" pitchFamily="18" charset="-94"/>
                <a:ea typeface="楷体_GB2312" pitchFamily="49" charset="-122"/>
              </a:rPr>
              <a:t>3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单独作用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8380" name="矩形 58379"/>
          <p:cNvSpPr/>
          <p:nvPr/>
        </p:nvSpPr>
        <p:spPr>
          <a:xfrm rot="-10800000" flipV="1">
            <a:off x="533400" y="2895600"/>
            <a:ext cx="54864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即电压源看作短路，电流源看作开路。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8381" name="矩形 58380"/>
          <p:cNvSpPr/>
          <p:nvPr/>
        </p:nvSpPr>
        <p:spPr>
          <a:xfrm>
            <a:off x="304800" y="2133600"/>
            <a:ext cx="84566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当一个电源单独作用时，其余电源不作用，就意味着取零值。</a:t>
            </a:r>
            <a:endParaRPr lang="zh-CN" altLang="en-US" sz="1200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8382" name="文本框 58381"/>
          <p:cNvSpPr txBox="1"/>
          <p:nvPr/>
        </p:nvSpPr>
        <p:spPr>
          <a:xfrm>
            <a:off x="228600" y="1371600"/>
            <a:ext cx="2647950" cy="469900"/>
          </a:xfrm>
          <a:prstGeom prst="rect">
            <a:avLst/>
          </a:prstGeom>
          <a:noFill/>
          <a:ln w="12700" cap="sq" cmpd="sng">
            <a:solidFill>
              <a:srgbClr val="FF66FF"/>
            </a:solidFill>
            <a:prstDash val="solid"/>
            <a:miter/>
            <a:headEnd type="none" w="sm" len="sm"/>
            <a:tailEnd type="none" w="sm" len="sm"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solidFill>
                  <a:schemeClr val="tx2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三个电源共同作用</a:t>
            </a:r>
            <a:endParaRPr lang="zh-CN" altLang="en-US" b="1">
              <a:solidFill>
                <a:schemeClr val="tx2"/>
              </a:solidFill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8383" name="组合 58382"/>
          <p:cNvGrpSpPr/>
          <p:nvPr/>
        </p:nvGrpSpPr>
        <p:grpSpPr>
          <a:xfrm>
            <a:off x="4800600" y="3657600"/>
            <a:ext cx="3384550" cy="2528888"/>
            <a:chOff x="3628" y="384"/>
            <a:chExt cx="2132" cy="1593"/>
          </a:xfrm>
        </p:grpSpPr>
        <p:graphicFrame>
          <p:nvGraphicFramePr>
            <p:cNvPr id="44041" name="对象 58383"/>
            <p:cNvGraphicFramePr/>
            <p:nvPr/>
          </p:nvGraphicFramePr>
          <p:xfrm>
            <a:off x="3628" y="384"/>
            <a:ext cx="2132" cy="15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1" name="" r:id="rId7" imgW="3389630" imgH="2529840" progId="Visio.Drawing.5">
                    <p:embed/>
                  </p:oleObj>
                </mc:Choice>
                <mc:Fallback>
                  <p:oleObj name="" r:id="rId7" imgW="3389630" imgH="2529840" progId="Visio.Drawing.5">
                    <p:embed/>
                    <p:pic>
                      <p:nvPicPr>
                        <p:cNvPr id="0" name="图片 3120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628" y="384"/>
                          <a:ext cx="2132" cy="159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042" name="对象 58384"/>
            <p:cNvGraphicFramePr/>
            <p:nvPr/>
          </p:nvGraphicFramePr>
          <p:xfrm>
            <a:off x="4108" y="384"/>
            <a:ext cx="1251" cy="8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18" name="" r:id="rId9" imgW="1990090" imgH="1374775" progId="Visio.Drawing.5">
                    <p:embed/>
                  </p:oleObj>
                </mc:Choice>
                <mc:Fallback>
                  <p:oleObj name="" r:id="rId9" imgW="1990090" imgH="1374775" progId="Visio.Drawing.5">
                    <p:embed/>
                    <p:pic>
                      <p:nvPicPr>
                        <p:cNvPr id="0" name="图片 3117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4108" y="384"/>
                          <a:ext cx="1251" cy="8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8386" name="矩形 58385"/>
          <p:cNvSpPr/>
          <p:nvPr/>
        </p:nvSpPr>
        <p:spPr>
          <a:xfrm rot="-10800000" flipV="1">
            <a:off x="228600" y="5943600"/>
            <a:ext cx="3048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可以同样理解。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8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8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8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8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8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8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8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5" grpId="0" animBg="1"/>
      <p:bldP spid="58380" grpId="0"/>
      <p:bldP spid="58381" grpId="0"/>
      <p:bldP spid="58382" grpId="0" animBg="1"/>
      <p:bldP spid="5838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02" name="文本框 8201"/>
          <p:cNvSpPr txBox="1"/>
          <p:nvPr/>
        </p:nvSpPr>
        <p:spPr>
          <a:xfrm>
            <a:off x="4648200" y="374650"/>
            <a:ext cx="4495800" cy="1419225"/>
          </a:xfrm>
          <a:prstGeom prst="rect">
            <a:avLst/>
          </a:prstGeom>
          <a:noFill/>
          <a:ln w="12700">
            <a:noFill/>
          </a:ln>
        </p:spPr>
        <p:txBody>
          <a:bodyPr lIns="92075" tIns="46038" rIns="92075" bIns="46038" anchor="ctr" anchorCtr="0">
            <a:spAutoFit/>
          </a:bodyPr>
          <a:p>
            <a:pPr indent="666750" algn="just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上述具体例子说明了叠加的概念，这个方法也可推广到多个电源的电路中去。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8203" name="文本框 8202"/>
          <p:cNvSpPr txBox="1"/>
          <p:nvPr/>
        </p:nvSpPr>
        <p:spPr>
          <a:xfrm>
            <a:off x="381000" y="2209800"/>
            <a:ext cx="8001000" cy="968375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>
            <a:spAutoFit/>
          </a:bodyPr>
          <a:p>
            <a:pPr indent="666750" algn="just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对于有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条支路、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n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个结点电路，可以用回路电流或是结点电压等作为变量列出电路方程。方程形式为：</a:t>
            </a:r>
            <a:endParaRPr lang="zh-CN" altLang="en-US" b="1">
              <a:latin typeface="Times New Roman" panose="02020603050405020304" pitchFamily="18" charset="-94"/>
              <a:ea typeface="楷体_GB2312" pitchFamily="49" charset="-122"/>
            </a:endParaRPr>
          </a:p>
        </p:txBody>
      </p:sp>
      <p:grpSp>
        <p:nvGrpSpPr>
          <p:cNvPr id="8222" name="组合 8221"/>
          <p:cNvGrpSpPr/>
          <p:nvPr/>
        </p:nvGrpSpPr>
        <p:grpSpPr>
          <a:xfrm>
            <a:off x="117475" y="0"/>
            <a:ext cx="4362450" cy="2044700"/>
            <a:chOff x="74" y="0"/>
            <a:chExt cx="2748" cy="1288"/>
          </a:xfrm>
        </p:grpSpPr>
        <p:sp>
          <p:nvSpPr>
            <p:cNvPr id="45060" name="文本框 8193"/>
            <p:cNvSpPr txBox="1"/>
            <p:nvPr/>
          </p:nvSpPr>
          <p:spPr>
            <a:xfrm>
              <a:off x="74" y="192"/>
              <a:ext cx="502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92075" tIns="46038" rIns="92075" bIns="46038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zh-CN" altLang="en-US" b="1" dirty="0">
                  <a:latin typeface="Arial Black" panose="020B0A04020102020204" pitchFamily="34" charset="0"/>
                  <a:ea typeface="宋体" panose="02010600030101010101" pitchFamily="2" charset="-122"/>
                </a:rPr>
                <a:t>因此</a:t>
              </a:r>
              <a:endParaRPr lang="zh-CN" altLang="en-US" b="1">
                <a:latin typeface="Arial Black" panose="020B0A040201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5061" name="文本框 8194"/>
            <p:cNvSpPr txBox="1"/>
            <p:nvPr/>
          </p:nvSpPr>
          <p:spPr>
            <a:xfrm>
              <a:off x="1574" y="379"/>
              <a:ext cx="116" cy="288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92075" tIns="46038" rIns="92075" bIns="46038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endParaRPr lang="zh-CN" altLang="zh-CN" b="1" dirty="0">
                <a:solidFill>
                  <a:schemeClr val="tx2"/>
                </a:solidFill>
                <a:latin typeface="Arial Black" panose="020B0A040201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5062" name="左大括号 8199"/>
            <p:cNvSpPr/>
            <p:nvPr/>
          </p:nvSpPr>
          <p:spPr>
            <a:xfrm>
              <a:off x="816" y="240"/>
              <a:ext cx="96" cy="816"/>
            </a:xfrm>
            <a:prstGeom prst="leftBrace">
              <a:avLst>
                <a:gd name="adj1" fmla="val 70675"/>
                <a:gd name="adj2" fmla="val 50000"/>
              </a:avLst>
            </a:prstGeom>
            <a:noFill/>
            <a:ln w="12700" cap="sq" cmpd="sng">
              <a:solidFill>
                <a:srgbClr val="0000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wrap="none" lIns="92075" tIns="46038" rIns="92075" bIns="46038" anchor="ctr" anchorCtr="0"/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endParaRPr lang="zh-CN" altLang="zh-CN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45063" name="对象 8206"/>
            <p:cNvGraphicFramePr/>
            <p:nvPr/>
          </p:nvGraphicFramePr>
          <p:xfrm>
            <a:off x="1008" y="0"/>
            <a:ext cx="1803" cy="39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" r:id="rId1" imgW="1320165" imgH="292100" progId="Equation.3">
                    <p:embed/>
                  </p:oleObj>
                </mc:Choice>
                <mc:Fallback>
                  <p:oleObj name="" r:id="rId1" imgW="1320165" imgH="292100" progId="Equation.3">
                    <p:embed/>
                    <p:pic>
                      <p:nvPicPr>
                        <p:cNvPr id="0" name="图片 3078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008" y="0"/>
                          <a:ext cx="1803" cy="39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064" name="对象 8207"/>
            <p:cNvGraphicFramePr/>
            <p:nvPr/>
          </p:nvGraphicFramePr>
          <p:xfrm>
            <a:off x="912" y="432"/>
            <a:ext cx="1910" cy="4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" name="" r:id="rId3" imgW="1370965" imgH="292100" progId="Equation.3">
                    <p:embed/>
                  </p:oleObj>
                </mc:Choice>
                <mc:Fallback>
                  <p:oleObj name="" r:id="rId3" imgW="1370965" imgH="292100" progId="Equation.3">
                    <p:embed/>
                    <p:pic>
                      <p:nvPicPr>
                        <p:cNvPr id="0" name="图片 3079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912" y="432"/>
                          <a:ext cx="1910" cy="40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065" name="对象 8208"/>
            <p:cNvGraphicFramePr/>
            <p:nvPr/>
          </p:nvGraphicFramePr>
          <p:xfrm>
            <a:off x="1008" y="912"/>
            <a:ext cx="1710" cy="3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" name="" r:id="rId5" imgW="1320165" imgH="292100" progId="Equation.3">
                    <p:embed/>
                  </p:oleObj>
                </mc:Choice>
                <mc:Fallback>
                  <p:oleObj name="" r:id="rId5" imgW="1320165" imgH="292100" progId="Equation.3">
                    <p:embed/>
                    <p:pic>
                      <p:nvPicPr>
                        <p:cNvPr id="0" name="图片 307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008" y="912"/>
                          <a:ext cx="1710" cy="37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210" name="对象 8209"/>
          <p:cNvGraphicFramePr/>
          <p:nvPr/>
        </p:nvGraphicFramePr>
        <p:xfrm>
          <a:off x="1752600" y="3429000"/>
          <a:ext cx="4776788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7" imgW="2322195" imgH="254000" progId="Equation.3">
                  <p:embed/>
                </p:oleObj>
              </mc:Choice>
              <mc:Fallback>
                <p:oleObj name="" r:id="rId7" imgW="2322195" imgH="2540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52600" y="3429000"/>
                        <a:ext cx="4776788" cy="519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1" name="对象 8210"/>
          <p:cNvGraphicFramePr/>
          <p:nvPr/>
        </p:nvGraphicFramePr>
        <p:xfrm>
          <a:off x="1752600" y="4114800"/>
          <a:ext cx="4829175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9" imgW="2347595" imgH="254000" progId="Equation.3">
                  <p:embed/>
                </p:oleObj>
              </mc:Choice>
              <mc:Fallback>
                <p:oleObj name="" r:id="rId9" imgW="2347595" imgH="2540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52600" y="4114800"/>
                        <a:ext cx="4829175" cy="519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12" name="对象 8211"/>
          <p:cNvGraphicFramePr/>
          <p:nvPr/>
        </p:nvGraphicFramePr>
        <p:xfrm>
          <a:off x="1752600" y="5638800"/>
          <a:ext cx="5141913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11" imgW="2499995" imgH="254000" progId="Equation.3">
                  <p:embed/>
                </p:oleObj>
              </mc:Choice>
              <mc:Fallback>
                <p:oleObj name="" r:id="rId11" imgW="2499995" imgH="2540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752600" y="5638800"/>
                        <a:ext cx="5141913" cy="519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6" name="左大括号 8215"/>
          <p:cNvSpPr/>
          <p:nvPr/>
        </p:nvSpPr>
        <p:spPr>
          <a:xfrm>
            <a:off x="1295400" y="3733800"/>
            <a:ext cx="304800" cy="2286000"/>
          </a:xfrm>
          <a:prstGeom prst="leftBrace">
            <a:avLst>
              <a:gd name="adj1" fmla="val 62500"/>
              <a:gd name="adj2" fmla="val 50000"/>
            </a:avLst>
          </a:prstGeom>
          <a:solidFill>
            <a:srgbClr val="CAEEDC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8218" name="对象 8217"/>
          <p:cNvGraphicFramePr/>
          <p:nvPr/>
        </p:nvGraphicFramePr>
        <p:xfrm>
          <a:off x="2438400" y="5105400"/>
          <a:ext cx="2922588" cy="20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3" imgW="1421130" imgH="101600" progId="Equation.3">
                  <p:embed/>
                </p:oleObj>
              </mc:Choice>
              <mc:Fallback>
                <p:oleObj name="" r:id="rId13" imgW="1421130" imgH="1016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438400" y="5105400"/>
                        <a:ext cx="2922588" cy="204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2" grpId="0"/>
      <p:bldP spid="820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9394" name="文本框 59393"/>
          <p:cNvSpPr txBox="1"/>
          <p:nvPr/>
        </p:nvSpPr>
        <p:spPr>
          <a:xfrm>
            <a:off x="914400" y="1676400"/>
            <a:ext cx="1447800" cy="457200"/>
          </a:xfrm>
          <a:prstGeom prst="rect">
            <a:avLst/>
          </a:prstGeom>
          <a:noFill/>
          <a:ln w="12700">
            <a:noFill/>
          </a:ln>
        </p:spPr>
        <p:txBody>
          <a:bodyPr lIns="92075" tIns="46038" rIns="92075" bIns="46038" anchor="ctr" anchorCtr="0">
            <a:spAutoFit/>
          </a:bodyPr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x</a:t>
            </a:r>
            <a:r>
              <a:rPr lang="zh-CN" altLang="en-US" b="1" dirty="0">
                <a:latin typeface="Arial Black" panose="020B0A04020102020204" pitchFamily="34" charset="0"/>
                <a:ea typeface="宋体" panose="02010600030101010101" pitchFamily="2" charset="-122"/>
              </a:rPr>
              <a:t>为变量           </a:t>
            </a:r>
            <a:endParaRPr lang="zh-CN" altLang="en-US" b="1" dirty="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9395" name="文本框 59394"/>
          <p:cNvSpPr txBox="1"/>
          <p:nvPr/>
        </p:nvSpPr>
        <p:spPr>
          <a:xfrm>
            <a:off x="914400" y="2514600"/>
            <a:ext cx="5486400" cy="457200"/>
          </a:xfrm>
          <a:prstGeom prst="rect">
            <a:avLst/>
          </a:prstGeom>
          <a:noFill/>
          <a:ln w="12700">
            <a:noFill/>
          </a:ln>
        </p:spPr>
        <p:txBody>
          <a:bodyPr lIns="92075" tIns="46038" rIns="92075" bIns="46038" anchor="ctr" anchorCtr="0">
            <a:spAutoFit/>
          </a:bodyPr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latin typeface="Arial Black" panose="020B0A04020102020204" pitchFamily="34" charset="0"/>
                <a:ea typeface="宋体" panose="02010600030101010101" pitchFamily="2" charset="-122"/>
              </a:rPr>
              <a:t>右方系数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b </a:t>
            </a:r>
            <a:r>
              <a:rPr lang="zh-CN" altLang="en-US" b="1" dirty="0">
                <a:latin typeface="Arial Black" panose="020B0A04020102020204" pitchFamily="34" charset="0"/>
                <a:ea typeface="宋体" panose="02010600030101010101" pitchFamily="2" charset="-122"/>
              </a:rPr>
              <a:t>为电路中激励的线性组合。        </a:t>
            </a:r>
            <a:endParaRPr lang="zh-CN" altLang="en-US" b="1" dirty="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sp>
        <p:nvSpPr>
          <p:cNvPr id="59396" name="文本框 59395"/>
          <p:cNvSpPr txBox="1"/>
          <p:nvPr/>
        </p:nvSpPr>
        <p:spPr>
          <a:xfrm>
            <a:off x="914400" y="4876800"/>
            <a:ext cx="7924800" cy="1516063"/>
          </a:xfrm>
          <a:prstGeom prst="rect">
            <a:avLst/>
          </a:prstGeom>
          <a:noFill/>
          <a:ln w="12700">
            <a:noFill/>
          </a:ln>
        </p:spPr>
        <p:txBody>
          <a:bodyPr lIns="92075" tIns="46038" rIns="92075" bIns="46038" anchor="ctr" anchorCtr="0">
            <a:spAutoFit/>
          </a:bodyPr>
          <a:p>
            <a:pPr>
              <a:lnSpc>
                <a:spcPct val="13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如果是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结点电压法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x</a:t>
            </a:r>
            <a:r>
              <a:rPr lang="zh-CN" altLang="en-US" b="1" dirty="0">
                <a:latin typeface="Arial Black" panose="020B0A04020102020204" pitchFamily="34" charset="0"/>
                <a:ea typeface="宋体" panose="02010600030101010101" pitchFamily="2" charset="-122"/>
              </a:rPr>
              <a:t>为</a:t>
            </a:r>
            <a:r>
              <a:rPr lang="zh-CN" altLang="en-US" b="1" dirty="0">
                <a:solidFill>
                  <a:schemeClr val="accent2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结点电压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，系数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11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、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12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等是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自导和互导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11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、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22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等是结点上电流源的注入电流或由电压源等效变换所得的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电流源的线性组合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59397" name="文本框 59396"/>
          <p:cNvSpPr txBox="1"/>
          <p:nvPr/>
        </p:nvSpPr>
        <p:spPr>
          <a:xfrm>
            <a:off x="914400" y="3200400"/>
            <a:ext cx="7924800" cy="1516063"/>
          </a:xfrm>
          <a:prstGeom prst="rect">
            <a:avLst/>
          </a:prstGeom>
          <a:noFill/>
          <a:ln w="12700">
            <a:noFill/>
          </a:ln>
        </p:spPr>
        <p:txBody>
          <a:bodyPr lIns="92075" tIns="46038" rIns="92075" bIns="46038" anchor="ctr" anchorCtr="0">
            <a:spAutoFit/>
          </a:bodyPr>
          <a:p>
            <a:pPr>
              <a:lnSpc>
                <a:spcPct val="13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如果是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回路电流法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x</a:t>
            </a:r>
            <a:r>
              <a:rPr lang="zh-CN" altLang="en-US" b="1" dirty="0">
                <a:latin typeface="Arial Black" panose="020B0A04020102020204" pitchFamily="34" charset="0"/>
                <a:ea typeface="宋体" panose="02010600030101010101" pitchFamily="2" charset="-122"/>
              </a:rPr>
              <a:t>为</a:t>
            </a:r>
            <a:r>
              <a:rPr lang="zh-CN" altLang="en-US" b="1" dirty="0">
                <a:solidFill>
                  <a:schemeClr val="accent2"/>
                </a:solidFill>
                <a:latin typeface="Arial Black" panose="020B0A04020102020204" pitchFamily="34" charset="0"/>
                <a:ea typeface="宋体" panose="02010600030101010101" pitchFamily="2" charset="-122"/>
              </a:rPr>
              <a:t>回路电流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，系数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11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、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12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等是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自阻和互阻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11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、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22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等是回路中电压源或由电流源等效变换所得的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电压源的线性组合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46085" name="组合 59403"/>
          <p:cNvGrpSpPr/>
          <p:nvPr/>
        </p:nvGrpSpPr>
        <p:grpSpPr>
          <a:xfrm>
            <a:off x="2590800" y="228600"/>
            <a:ext cx="4876800" cy="1725613"/>
            <a:chOff x="1632" y="144"/>
            <a:chExt cx="3072" cy="1087"/>
          </a:xfrm>
        </p:grpSpPr>
        <p:graphicFrame>
          <p:nvGraphicFramePr>
            <p:cNvPr id="46086" name="对象 59397"/>
            <p:cNvGraphicFramePr/>
            <p:nvPr/>
          </p:nvGraphicFramePr>
          <p:xfrm>
            <a:off x="1968" y="144"/>
            <a:ext cx="2613" cy="2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3" name="" r:id="rId1" imgW="2322195" imgH="254000" progId="Equation.3">
                    <p:embed/>
                  </p:oleObj>
                </mc:Choice>
                <mc:Fallback>
                  <p:oleObj name="" r:id="rId1" imgW="2322195" imgH="254000" progId="Equation.3">
                    <p:embed/>
                    <p:pic>
                      <p:nvPicPr>
                        <p:cNvPr id="0" name="图片 3092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968" y="144"/>
                          <a:ext cx="2613" cy="2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087" name="对象 59398"/>
            <p:cNvGraphicFramePr/>
            <p:nvPr/>
          </p:nvGraphicFramePr>
          <p:xfrm>
            <a:off x="1968" y="480"/>
            <a:ext cx="2610" cy="2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1" name="" r:id="rId3" imgW="2347595" imgH="254000" progId="Equation.3">
                    <p:embed/>
                  </p:oleObj>
                </mc:Choice>
                <mc:Fallback>
                  <p:oleObj name="" r:id="rId3" imgW="2347595" imgH="254000" progId="Equation.3">
                    <p:embed/>
                    <p:pic>
                      <p:nvPicPr>
                        <p:cNvPr id="0" name="图片 309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968" y="480"/>
                          <a:ext cx="2610" cy="28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088" name="对象 59399"/>
            <p:cNvGraphicFramePr/>
            <p:nvPr/>
          </p:nvGraphicFramePr>
          <p:xfrm>
            <a:off x="2016" y="960"/>
            <a:ext cx="2688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4" name="" r:id="rId5" imgW="2499995" imgH="254000" progId="Equation.3">
                    <p:embed/>
                  </p:oleObj>
                </mc:Choice>
                <mc:Fallback>
                  <p:oleObj name="" r:id="rId5" imgW="2499995" imgH="254000" progId="Equation.3">
                    <p:embed/>
                    <p:pic>
                      <p:nvPicPr>
                        <p:cNvPr id="0" name="图片 309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016" y="960"/>
                          <a:ext cx="2688" cy="27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089" name="文本框 59400"/>
            <p:cNvSpPr txBox="1"/>
            <p:nvPr/>
          </p:nvSpPr>
          <p:spPr>
            <a:xfrm>
              <a:off x="2768" y="897"/>
              <a:ext cx="174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endPara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46090" name="左大括号 59401"/>
            <p:cNvSpPr/>
            <p:nvPr/>
          </p:nvSpPr>
          <p:spPr>
            <a:xfrm>
              <a:off x="1632" y="240"/>
              <a:ext cx="232" cy="960"/>
            </a:xfrm>
            <a:prstGeom prst="leftBrace">
              <a:avLst>
                <a:gd name="adj1" fmla="val 34406"/>
                <a:gd name="adj2" fmla="val 50000"/>
              </a:avLst>
            </a:prstGeom>
            <a:solidFill>
              <a:srgbClr val="CAEEDC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46091" name="对象 59402"/>
            <p:cNvGraphicFramePr/>
            <p:nvPr/>
          </p:nvGraphicFramePr>
          <p:xfrm>
            <a:off x="2304" y="816"/>
            <a:ext cx="1672" cy="1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2" name="" r:id="rId7" imgW="1421130" imgH="101600" progId="Equation.3">
                    <p:embed/>
                  </p:oleObj>
                </mc:Choice>
                <mc:Fallback>
                  <p:oleObj name="" r:id="rId7" imgW="1421130" imgH="101600" progId="Equation.3">
                    <p:embed/>
                    <p:pic>
                      <p:nvPicPr>
                        <p:cNvPr id="0" name="图片 3091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304" y="816"/>
                          <a:ext cx="1672" cy="1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9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9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/>
      <p:bldP spid="59395" grpId="0"/>
      <p:bldP spid="59396" grpId="0"/>
      <p:bldP spid="5939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0418" name="文本框 60417"/>
          <p:cNvSpPr txBox="1"/>
          <p:nvPr/>
        </p:nvSpPr>
        <p:spPr>
          <a:xfrm>
            <a:off x="914400" y="381000"/>
            <a:ext cx="4495800" cy="457200"/>
          </a:xfrm>
          <a:prstGeom prst="rect">
            <a:avLst/>
          </a:prstGeom>
          <a:noFill/>
          <a:ln w="12700">
            <a:noFill/>
          </a:ln>
        </p:spPr>
        <p:txBody>
          <a:bodyPr lIns="92075" tIns="46038" rIns="92075" bIns="46038" anchor="ctr" anchorCtr="0">
            <a:spAutoFit/>
          </a:bodyPr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解的一般形式为：</a:t>
            </a:r>
            <a:r>
              <a:rPr lang="zh-CN" altLang="en-US" b="1" dirty="0">
                <a:latin typeface="Arial Black" panose="020B0A04020102020204" pitchFamily="34" charset="0"/>
                <a:ea typeface="宋体" panose="02010600030101010101" pitchFamily="2" charset="-122"/>
              </a:rPr>
              <a:t>          </a:t>
            </a:r>
            <a:endParaRPr lang="zh-CN" altLang="en-US" b="1" dirty="0">
              <a:latin typeface="Arial Black" panose="020B0A040201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60419" name="对象 60418"/>
          <p:cNvGraphicFramePr/>
          <p:nvPr/>
        </p:nvGraphicFramePr>
        <p:xfrm>
          <a:off x="914400" y="1066800"/>
          <a:ext cx="5586413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5" name="" r:id="rId1" imgW="2716530" imgH="482600" progId="Equation.3">
                  <p:embed/>
                </p:oleObj>
              </mc:Choice>
              <mc:Fallback>
                <p:oleObj name="" r:id="rId1" imgW="2716530" imgH="4826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5586413" cy="989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25" name="文本框 60424"/>
          <p:cNvSpPr txBox="1"/>
          <p:nvPr/>
        </p:nvSpPr>
        <p:spPr>
          <a:xfrm>
            <a:off x="468313" y="2420938"/>
            <a:ext cx="9504362" cy="566737"/>
          </a:xfrm>
          <a:prstGeom prst="rect">
            <a:avLst/>
          </a:prstGeom>
          <a:noFill/>
          <a:ln w="12700">
            <a:noFill/>
          </a:ln>
        </p:spPr>
        <p:txBody>
          <a:bodyPr lIns="92075" tIns="46038" rIns="92075" bIns="46038" anchor="ctr" anchorCtr="0">
            <a:spAutoFit/>
          </a:bodyPr>
          <a:p>
            <a:pPr>
              <a:lnSpc>
                <a:spcPct val="13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Δ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为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系数构成的行列式。 </a:t>
            </a:r>
            <a:r>
              <a:rPr lang="en-US" altLang="zh-CN" b="1" err="1">
                <a:latin typeface="Times New Roman" panose="02020603050405020304" pitchFamily="18" charset="-94"/>
                <a:ea typeface="宋体" panose="02010600030101010101" pitchFamily="2" charset="-122"/>
              </a:rPr>
              <a:t>Δ</a:t>
            </a:r>
            <a:r>
              <a:rPr lang="en-US" altLang="zh-CN" b="1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jk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是</a:t>
            </a:r>
            <a:r>
              <a:rPr lang="zh-CN" altLang="en-US" b="1">
                <a:latin typeface="Arial Black" panose="020B0A04020102020204" pitchFamily="34" charset="0"/>
                <a:ea typeface="宋体" panose="02010600030101010101" pitchFamily="2" charset="-122"/>
              </a:rPr>
              <a:t> 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Δ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的第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j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行第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k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列的余因式。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0426" name="矩形 60425"/>
          <p:cNvSpPr/>
          <p:nvPr/>
        </p:nvSpPr>
        <p:spPr>
          <a:xfrm>
            <a:off x="914400" y="3589338"/>
            <a:ext cx="8229600" cy="151606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30000"/>
              </a:lnSpc>
            </a:pP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11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、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22 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……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等都是电路中激励的线性组合，而每个解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答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x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又是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11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、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22  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……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等的线性组合，故任意一个解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lnSpc>
                <a:spcPct val="130000"/>
              </a:lnSpc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（电压或电流）都是电路中所有激励的线性组合。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60425" grpId="0"/>
      <p:bldP spid="604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文本框 9217"/>
          <p:cNvSpPr txBox="1"/>
          <p:nvPr/>
        </p:nvSpPr>
        <p:spPr>
          <a:xfrm>
            <a:off x="762000" y="457200"/>
            <a:ext cx="571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>
            <a:spAutoFit/>
          </a:bodyPr>
          <a:p>
            <a:pPr algn="just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设电路中有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g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个电压源和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h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个电流源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227" name="文本框 9226"/>
          <p:cNvSpPr txBox="1"/>
          <p:nvPr/>
        </p:nvSpPr>
        <p:spPr>
          <a:xfrm>
            <a:off x="914400" y="1143000"/>
            <a:ext cx="5715000" cy="4572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>
            <a:spAutoFit/>
          </a:bodyPr>
          <a:p>
            <a:pPr algn="just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任一处的电压 </a:t>
            </a:r>
            <a:r>
              <a:rPr lang="en-US" altLang="zh-CN" b="1" i="1" err="1">
                <a:latin typeface="Times New Roman" panose="02020603050405020304" pitchFamily="18" charset="-94"/>
                <a:ea typeface="楷体_GB2312" pitchFamily="49" charset="-122"/>
              </a:rPr>
              <a:t>u</a:t>
            </a:r>
            <a:r>
              <a:rPr lang="en-US" altLang="zh-CN" b="1" i="1" baseline="-25000" err="1">
                <a:latin typeface="Times New Roman" panose="02020603050405020304" pitchFamily="18" charset="-94"/>
                <a:ea typeface="楷体_GB2312" pitchFamily="49" charset="-122"/>
              </a:rPr>
              <a:t>f</a:t>
            </a:r>
            <a:r>
              <a:rPr lang="en-US" altLang="zh-CN" b="1" i="1" baseline="-25000">
                <a:latin typeface="Times New Roman" panose="02020603050405020304" pitchFamily="18" charset="-94"/>
                <a:ea typeface="楷体_GB2312" pitchFamily="49" charset="-122"/>
              </a:rPr>
              <a:t>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或电流 </a:t>
            </a:r>
            <a:r>
              <a:rPr lang="en-US" altLang="zh-CN" b="1" i="1">
                <a:latin typeface="Times New Roman" panose="02020603050405020304" pitchFamily="18" charset="-94"/>
                <a:ea typeface="楷体_GB2312" pitchFamily="49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-94"/>
                <a:ea typeface="楷体_GB2312" pitchFamily="49" charset="-122"/>
              </a:rPr>
              <a:t>f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都可以写成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9229" name="对象 9228"/>
          <p:cNvGraphicFramePr/>
          <p:nvPr/>
        </p:nvGraphicFramePr>
        <p:xfrm>
          <a:off x="228600" y="1905000"/>
          <a:ext cx="84582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1" imgW="4445000" imgH="279400" progId="Equation.3">
                  <p:embed/>
                </p:oleObj>
              </mc:Choice>
              <mc:Fallback>
                <p:oleObj name="" r:id="rId1" imgW="4445000" imgH="2794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8600" y="1905000"/>
                        <a:ext cx="8458200" cy="533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0" name="对象 9229"/>
          <p:cNvGraphicFramePr/>
          <p:nvPr/>
        </p:nvGraphicFramePr>
        <p:xfrm>
          <a:off x="685800" y="2743200"/>
          <a:ext cx="3141663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0" name="" r:id="rId3" imgW="1650365" imgH="431800" progId="Equation.3">
                  <p:embed/>
                </p:oleObj>
              </mc:Choice>
              <mc:Fallback>
                <p:oleObj name="" r:id="rId3" imgW="1650365" imgH="4318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2743200"/>
                        <a:ext cx="3141663" cy="820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1" name="对象 9230"/>
          <p:cNvGraphicFramePr/>
          <p:nvPr/>
        </p:nvGraphicFramePr>
        <p:xfrm>
          <a:off x="381000" y="4038600"/>
          <a:ext cx="838517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5" imgW="4403090" imgH="317500" progId="Equation.3">
                  <p:embed/>
                </p:oleObj>
              </mc:Choice>
              <mc:Fallback>
                <p:oleObj name="" r:id="rId5" imgW="4403090" imgH="31750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" y="4038600"/>
                        <a:ext cx="8385175" cy="603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2" name="对象 9231"/>
          <p:cNvGraphicFramePr/>
          <p:nvPr/>
        </p:nvGraphicFramePr>
        <p:xfrm>
          <a:off x="762000" y="5105400"/>
          <a:ext cx="3141663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" name="" r:id="rId7" imgW="1650365" imgH="431800" progId="Equation.3">
                  <p:embed/>
                </p:oleObj>
              </mc:Choice>
              <mc:Fallback>
                <p:oleObj name="" r:id="rId7" imgW="1650365" imgH="4318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2000" y="5105400"/>
                        <a:ext cx="3141663" cy="820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3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5673725"/>
            <a:ext cx="1905000" cy="457200"/>
          </a:xfrm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latin typeface="Times New Roman" panose="02020603050405020304" pitchFamily="18" charset="0"/>
              </a:rPr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0243" name="Text Box 2"/>
          <p:cNvSpPr/>
          <p:nvPr/>
        </p:nvSpPr>
        <p:spPr>
          <a:xfrm>
            <a:off x="530225" y="2709863"/>
            <a:ext cx="5562600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①  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叠加原理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只适用于</a:t>
            </a:r>
            <a:r>
              <a:rPr lang="zh-CN" altLang="en-US" sz="2800" u="sng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线性电路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。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244" name="Text Box 3"/>
          <p:cNvSpPr/>
          <p:nvPr/>
        </p:nvSpPr>
        <p:spPr>
          <a:xfrm>
            <a:off x="323850" y="3213100"/>
            <a:ext cx="8947150" cy="6826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lnSpc>
                <a:spcPct val="12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②  </a:t>
            </a:r>
            <a:r>
              <a:rPr lang="zh-CN" altLang="en-US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线性电路的电流或电压均可用叠加原理计算，功率</a:t>
            </a:r>
            <a:r>
              <a:rPr lang="zh-CN" altLang="en-US" sz="32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？</a:t>
            </a:r>
            <a:endParaRPr lang="zh-CN" altLang="en-US" sz="3200" b="1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  <a:sym typeface="楷体_GB2312" pitchFamily="49" charset="-122"/>
            </a:endParaRPr>
          </a:p>
        </p:txBody>
      </p:sp>
      <p:sp>
        <p:nvSpPr>
          <p:cNvPr id="10245" name="AutoShape 4" descr="40%"/>
          <p:cNvSpPr/>
          <p:nvPr/>
        </p:nvSpPr>
        <p:spPr>
          <a:xfrm>
            <a:off x="444500" y="1947863"/>
            <a:ext cx="1752600" cy="685800"/>
          </a:xfrm>
          <a:prstGeom prst="cloudCallout">
            <a:avLst>
              <a:gd name="adj1" fmla="val 2352"/>
              <a:gd name="adj2" fmla="val 31940"/>
            </a:avLst>
          </a:prstGeom>
          <a:blipFill rotWithShape="0">
            <a:blip r:embed="rId1"/>
          </a:blipFill>
          <a:ln w="952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sz="28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   </a:t>
            </a:r>
            <a:r>
              <a:rPr lang="zh-CN" altLang="en-US" sz="3200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</a:rPr>
              <a:t>注意事项</a:t>
            </a:r>
            <a:r>
              <a:rPr lang="zh-CN" altLang="en-US" sz="2800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：</a:t>
            </a:r>
            <a:endParaRPr lang="zh-CN" altLang="en-US" sz="2800" dirty="0">
              <a:solidFill>
                <a:schemeClr val="bg2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49157" name="Text Box 6"/>
          <p:cNvSpPr/>
          <p:nvPr/>
        </p:nvSpPr>
        <p:spPr>
          <a:xfrm>
            <a:off x="250825" y="0"/>
            <a:ext cx="2057400" cy="579438"/>
          </a:xfrm>
          <a:prstGeom prst="rect">
            <a:avLst/>
          </a:prstGeom>
          <a:solidFill>
            <a:srgbClr val="FFCC99"/>
          </a:solidFill>
          <a:ln w="9525">
            <a:noFill/>
          </a:ln>
        </p:spPr>
        <p:txBody>
          <a:bodyPr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叠加定理</a:t>
            </a:r>
            <a:r>
              <a:rPr lang="en-US" altLang="zh-CN" sz="32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: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248" name="Text Box 7"/>
          <p:cNvSpPr/>
          <p:nvPr/>
        </p:nvSpPr>
        <p:spPr>
          <a:xfrm>
            <a:off x="-53975" y="555625"/>
            <a:ext cx="9020175" cy="1384300"/>
          </a:xfrm>
          <a:prstGeom prst="rect">
            <a:avLst/>
          </a:prstGeom>
          <a:noFill/>
          <a:ln w="9525">
            <a:noFill/>
          </a:ln>
        </p:spPr>
        <p:txBody>
          <a:bodyPr wrap="square" lIns="92075" tIns="46038" rIns="92075" bIns="46038" anchor="ctr" anchorCtr="0">
            <a:spAutoFit/>
          </a:bodyPr>
          <a:p>
            <a:pPr indent="571500" algn="just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在线性电路中，任一电流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或电压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都是电路中各个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独立电源单独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作用时，在该处产生的电流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或电压</a:t>
            </a:r>
            <a:r>
              <a:rPr lang="en-US" altLang="zh-CN" sz="2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</a:t>
            </a: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的叠加（代数和）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249" name="AutoShape 8"/>
          <p:cNvSpPr/>
          <p:nvPr/>
        </p:nvSpPr>
        <p:spPr>
          <a:xfrm>
            <a:off x="4932363" y="1706563"/>
            <a:ext cx="3600450" cy="1008062"/>
          </a:xfrm>
          <a:prstGeom prst="wedgeRoundRectCallout">
            <a:avLst>
              <a:gd name="adj1" fmla="val -43745"/>
              <a:gd name="adj2" fmla="val 78657"/>
              <a:gd name="adj3" fmla="val 16667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由线性元件及独立电源组成的电路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9160" name="灯片编号占位符 1"/>
          <p:cNvSpPr/>
          <p:nvPr/>
        </p:nvSpPr>
        <p:spPr>
          <a:xfrm>
            <a:off x="6553200" y="5673725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r"/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  <a:ea typeface="宋体" panose="02010600030101010101" pitchFamily="2" charset="-122"/>
              </a:rPr>
            </a:fld>
            <a:endParaRPr lang="zh-CN" altLang="en-US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2" name="对象 1"/>
          <p:cNvGraphicFramePr/>
          <p:nvPr>
            <p:custDataLst>
              <p:tags r:id="rId2"/>
            </p:custDataLst>
          </p:nvPr>
        </p:nvGraphicFramePr>
        <p:xfrm>
          <a:off x="838200" y="4397375"/>
          <a:ext cx="2192338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2" name="" r:id="rId3" imgW="1066165" imgH="292100" progId="Equation.3">
                  <p:embed/>
                </p:oleObj>
              </mc:Choice>
              <mc:Fallback>
                <p:oleObj name="" r:id="rId3" imgW="1066165" imgH="2921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8200" y="4397375"/>
                        <a:ext cx="2192338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对象 10246"/>
          <p:cNvGraphicFramePr/>
          <p:nvPr>
            <p:custDataLst>
              <p:tags r:id="rId5"/>
            </p:custDataLst>
          </p:nvPr>
        </p:nvGraphicFramePr>
        <p:xfrm>
          <a:off x="762000" y="5146675"/>
          <a:ext cx="19050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" r:id="rId6" imgW="926465" imgH="292100" progId="Equation.3">
                  <p:embed/>
                </p:oleObj>
              </mc:Choice>
              <mc:Fallback>
                <p:oleObj name="" r:id="rId6" imgW="926465" imgH="292100" progId="Equation.3">
                  <p:embed/>
                  <p:pic>
                    <p:nvPicPr>
                      <p:cNvPr id="0" name="图片 309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62000" y="5146675"/>
                        <a:ext cx="1905000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/>
          <p:nvPr>
            <p:custDataLst>
              <p:tags r:id="rId8"/>
            </p:custDataLst>
          </p:nvPr>
        </p:nvGraphicFramePr>
        <p:xfrm>
          <a:off x="228600" y="5934075"/>
          <a:ext cx="3238500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9" name="" r:id="rId9" imgW="1572895" imgH="266065" progId="Equation.3">
                  <p:embed/>
                </p:oleObj>
              </mc:Choice>
              <mc:Fallback>
                <p:oleObj name="" r:id="rId9" imgW="1572895" imgH="266065" progId="Equation.3">
                  <p:embed/>
                  <p:pic>
                    <p:nvPicPr>
                      <p:cNvPr id="0" name="图片 309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8600" y="5934075"/>
                        <a:ext cx="3238500" cy="544513"/>
                      </a:xfrm>
                      <a:prstGeom prst="rect">
                        <a:avLst/>
                      </a:prstGeom>
                      <a:solidFill>
                        <a:srgbClr val="CCFFCC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>
            <p:custDataLst>
              <p:tags r:id="rId11"/>
            </p:custDataLst>
          </p:nvPr>
        </p:nvSpPr>
        <p:spPr>
          <a:xfrm>
            <a:off x="179388" y="3854450"/>
            <a:ext cx="1612900" cy="52228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求功率：</a:t>
            </a:r>
            <a:endParaRPr lang="zh-CN" altLang="en-US" sz="2800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0251" name="对象 10250"/>
          <p:cNvGraphicFramePr/>
          <p:nvPr>
            <p:custDataLst>
              <p:tags r:id="rId12"/>
            </p:custDataLst>
          </p:nvPr>
        </p:nvGraphicFramePr>
        <p:xfrm>
          <a:off x="4191000" y="4194175"/>
          <a:ext cx="19050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13" imgW="926465" imgH="292100" progId="Equation.3">
                  <p:embed/>
                </p:oleObj>
              </mc:Choice>
              <mc:Fallback>
                <p:oleObj name="" r:id="rId13" imgW="926465" imgH="2921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191000" y="4194175"/>
                        <a:ext cx="1905000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2" name="对象 10251"/>
          <p:cNvGraphicFramePr/>
          <p:nvPr>
            <p:custDataLst>
              <p:tags r:id="rId15"/>
            </p:custDataLst>
          </p:nvPr>
        </p:nvGraphicFramePr>
        <p:xfrm>
          <a:off x="4114800" y="4791075"/>
          <a:ext cx="19558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16" imgW="951865" imgH="292100" progId="Equation.3">
                  <p:embed/>
                </p:oleObj>
              </mc:Choice>
              <mc:Fallback>
                <p:oleObj name="" r:id="rId16" imgW="951865" imgH="2921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114800" y="4791075"/>
                        <a:ext cx="1955800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3" name="对象 10252"/>
          <p:cNvGraphicFramePr/>
          <p:nvPr>
            <p:custDataLst>
              <p:tags r:id="rId18"/>
            </p:custDataLst>
          </p:nvPr>
        </p:nvGraphicFramePr>
        <p:xfrm>
          <a:off x="4038600" y="5400675"/>
          <a:ext cx="229552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19" imgW="1116965" imgH="292100" progId="Equation.3">
                  <p:embed/>
                </p:oleObj>
              </mc:Choice>
              <mc:Fallback>
                <p:oleObj name="" r:id="rId19" imgW="1116965" imgH="2921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038600" y="5400675"/>
                        <a:ext cx="2295525" cy="596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4" name="矩形 10253"/>
          <p:cNvSpPr/>
          <p:nvPr>
            <p:custDataLst>
              <p:tags r:id="rId21"/>
            </p:custDataLst>
          </p:nvPr>
        </p:nvSpPr>
        <p:spPr>
          <a:xfrm>
            <a:off x="3733800" y="4097338"/>
            <a:ext cx="3930650" cy="22098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0255" name="对象 10254"/>
          <p:cNvGraphicFramePr/>
          <p:nvPr>
            <p:custDataLst>
              <p:tags r:id="rId22"/>
            </p:custDataLst>
          </p:nvPr>
        </p:nvGraphicFramePr>
        <p:xfrm>
          <a:off x="7705725" y="3863975"/>
          <a:ext cx="1411288" cy="233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23" imgW="3848100" imgH="5478780" progId="MS_ClipArt_Gallery.2">
                  <p:embed/>
                </p:oleObj>
              </mc:Choice>
              <mc:Fallback>
                <p:oleObj name="" r:id="rId23" imgW="3848100" imgH="5478780" progId="MS_ClipArt_Gallery.2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705725" y="3863975"/>
                        <a:ext cx="1411288" cy="2330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6" name="矩形 10255"/>
          <p:cNvSpPr/>
          <p:nvPr>
            <p:custDataLst>
              <p:tags r:id="rId25"/>
            </p:custDataLst>
          </p:nvPr>
        </p:nvSpPr>
        <p:spPr>
          <a:xfrm>
            <a:off x="6334125" y="5613400"/>
            <a:ext cx="1408113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对吗？</a:t>
            </a:r>
            <a:endParaRPr lang="zh-CN" altLang="en-US" sz="3200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7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>
                                      <p:cBhvr>
                                        <p:cTn id="1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out)">
                                      <p:cBhvr>
                                        <p:cTn id="16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>
                                      <p:cBhvr>
                                        <p:cTn id="25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ldLvl="0"/>
      <p:bldP spid="10244" grpId="0" bldLvl="0"/>
      <p:bldP spid="10245" grpId="0" bldLvl="0" animBg="1"/>
      <p:bldP spid="10248" grpId="0" bldLvl="0"/>
      <p:bldP spid="10249" grpId="0" bldLvl="0" animBg="1"/>
      <p:bldP spid="4" grpId="0"/>
      <p:bldP spid="1025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7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latin typeface="Arial" panose="020B0604020202020204" pitchFamily="34" charset="0"/>
              </a:rPr>
            </a:fld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11267" name="Text Box 2"/>
          <p:cNvSpPr/>
          <p:nvPr/>
        </p:nvSpPr>
        <p:spPr>
          <a:xfrm>
            <a:off x="323850" y="1268413"/>
            <a:ext cx="8305800" cy="279876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05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③  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某电源单独作用时，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不作用电源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的处理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：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      </a:t>
            </a:r>
            <a:r>
              <a:rPr lang="zh-CN" altLang="en-US" sz="2800" i="1" dirty="0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E </a:t>
            </a:r>
            <a:r>
              <a:rPr lang="zh-CN" altLang="en-US" sz="2800" dirty="0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 0，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即将</a:t>
            </a:r>
            <a:r>
              <a:rPr lang="zh-CN" altLang="en-US" sz="2800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E 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短路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； </a:t>
            </a:r>
            <a:r>
              <a:rPr lang="zh-CN" altLang="en-US" sz="2800" i="1" dirty="0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I</a:t>
            </a:r>
            <a:r>
              <a:rPr lang="zh-CN" altLang="en-US" sz="2800" baseline="-25000" dirty="0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zh-CN" altLang="en-US" sz="2800" dirty="0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=0，</a:t>
            </a:r>
            <a:r>
              <a:rPr lang="zh-CN" altLang="en-US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即将 </a:t>
            </a:r>
            <a:r>
              <a:rPr lang="zh-CN" altLang="en-US" sz="2800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I</a:t>
            </a:r>
            <a:r>
              <a:rPr lang="zh-CN" altLang="en-US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开路</a:t>
            </a:r>
            <a:r>
              <a:rPr lang="zh-CN" altLang="en-US" sz="2800" dirty="0">
                <a:solidFill>
                  <a:srgbClr val="000099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。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    电路中所有电阻都不予更动，</a:t>
            </a:r>
            <a:r>
              <a:rPr lang="zh-CN" altLang="en-US" sz="28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受控源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则</a:t>
            </a:r>
            <a:r>
              <a:rPr lang="zh-CN" altLang="en-US" sz="2800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保留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在各分电路中。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>
              <a:lnSpc>
                <a:spcPct val="105000"/>
              </a:lnSpc>
            </a:pP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11268" name="AutoShape 3" descr="40%"/>
          <p:cNvSpPr/>
          <p:nvPr/>
        </p:nvSpPr>
        <p:spPr>
          <a:xfrm>
            <a:off x="295275" y="511175"/>
            <a:ext cx="1752600" cy="685800"/>
          </a:xfrm>
          <a:prstGeom prst="cloudCallout">
            <a:avLst>
              <a:gd name="adj1" fmla="val 2352"/>
              <a:gd name="adj2" fmla="val 31940"/>
            </a:avLst>
          </a:prstGeom>
          <a:blipFill rotWithShape="0">
            <a:blip r:embed="rId1"/>
          </a:blipFill>
          <a:ln w="952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r>
              <a:rPr lang="zh-CN" altLang="en-US" sz="28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   </a:t>
            </a:r>
            <a:r>
              <a:rPr lang="zh-CN" altLang="en-US" sz="3200" dirty="0">
                <a:solidFill>
                  <a:srgbClr val="FF3300"/>
                </a:solidFill>
                <a:latin typeface="Times New Roman" panose="02020603050405020304" pitchFamily="18" charset="0"/>
                <a:ea typeface="楷体_GB2312" pitchFamily="49" charset="-122"/>
              </a:rPr>
              <a:t>注意事项</a:t>
            </a:r>
            <a:r>
              <a:rPr lang="zh-CN" altLang="en-US" sz="2800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：</a:t>
            </a:r>
            <a:endParaRPr lang="zh-CN" altLang="en-US" sz="2800" dirty="0">
              <a:solidFill>
                <a:schemeClr val="bg2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11269" name="Text Box 4"/>
          <p:cNvSpPr/>
          <p:nvPr/>
        </p:nvSpPr>
        <p:spPr>
          <a:xfrm>
            <a:off x="365125" y="5410200"/>
            <a:ext cx="8959850" cy="11144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57200" indent="-457200" algn="ctr">
              <a:lnSpc>
                <a:spcPct val="120000"/>
              </a:lnSpc>
              <a:buAutoNum type="circleNumDbPlain" startAt="5"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应用叠加原理时也可把电源分组求解 ，即每个分</a:t>
            </a:r>
            <a:endParaRPr lang="zh-CN" altLang="en-US" sz="2800" dirty="0">
              <a:latin typeface="楷体_GB2312" pitchFamily="49" charset="-122"/>
              <a:ea typeface="楷体_GB2312" pitchFamily="49" charset="-122"/>
              <a:sym typeface="楷体_GB2312" pitchFamily="49" charset="-122"/>
            </a:endParaRPr>
          </a:p>
          <a:p>
            <a:pPr marL="457200" indent="-457200" algn="ctr">
              <a:lnSpc>
                <a:spcPct val="120000"/>
              </a:lnSpc>
              <a:buNone/>
            </a:pPr>
            <a:r>
              <a:rPr lang="zh-CN" altLang="en-US" sz="2800" dirty="0"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  电路中的电源个数可以多于一个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270" name="Text Box 5"/>
          <p:cNvSpPr/>
          <p:nvPr/>
        </p:nvSpPr>
        <p:spPr>
          <a:xfrm>
            <a:off x="365125" y="3808413"/>
            <a:ext cx="8383588" cy="16271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④  </a:t>
            </a:r>
            <a:r>
              <a:rPr lang="zh-CN" altLang="en-US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解题时要标明各支路电流、电压的参考方向。</a:t>
            </a:r>
            <a:endParaRPr lang="zh-CN" altLang="en-US" sz="2800" dirty="0">
              <a:solidFill>
                <a:srgbClr val="000000"/>
              </a:solidFill>
              <a:latin typeface="楷体_GB2312" pitchFamily="49" charset="-122"/>
              <a:ea typeface="楷体_GB2312" pitchFamily="49" charset="-122"/>
              <a:sym typeface="楷体_GB2312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   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若分电流、分电压与原电路中电流、电压的参考</a:t>
            </a:r>
            <a:endParaRPr lang="zh-CN" altLang="en-US" sz="2800" dirty="0">
              <a:solidFill>
                <a:srgbClr val="CC0000"/>
              </a:solidFill>
              <a:latin typeface="楷体_GB2312" pitchFamily="49" charset="-122"/>
              <a:ea typeface="楷体_GB2312" pitchFamily="49" charset="-122"/>
              <a:sym typeface="楷体_GB2312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   方向</a:t>
            </a:r>
            <a:r>
              <a:rPr lang="zh-CN" altLang="en-US" sz="28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相反</a:t>
            </a:r>
            <a:r>
              <a:rPr lang="zh-CN" altLang="en-US" sz="2800" dirty="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时，叠加时相应项前要</a:t>
            </a:r>
            <a:r>
              <a:rPr lang="zh-CN" altLang="en-US" sz="2800" dirty="0">
                <a:solidFill>
                  <a:srgbClr val="000099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带负号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。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0182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r"/>
            <a:fld id="{9A0DB2DC-4C9A-4742-B13C-FB6460FD3503}" type="slidenum">
              <a:rPr lang="zh-CN" altLang="en-US" sz="1400" dirty="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4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1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22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ldLvl="0"/>
      <p:bldP spid="11268" grpId="0" bldLvl="0" animBg="1"/>
      <p:bldP spid="11269" grpId="0" bldLvl="0"/>
      <p:bldP spid="11270" grpId="0" bldLvl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93" name="文本框 11292"/>
          <p:cNvSpPr txBox="1"/>
          <p:nvPr/>
        </p:nvSpPr>
        <p:spPr>
          <a:xfrm>
            <a:off x="3962400" y="457200"/>
            <a:ext cx="660400" cy="519113"/>
          </a:xfrm>
          <a:prstGeom prst="rect">
            <a:avLst/>
          </a:prstGeom>
          <a:noFill/>
          <a:ln w="12700">
            <a:noFill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</a:t>
            </a:r>
            <a:r>
              <a:rPr lang="en-US" altLang="zh-CN" sz="2800" b="1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:</a:t>
            </a:r>
            <a:endParaRPr lang="en-US" altLang="zh-CN" sz="2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1294" name="文本框 11293"/>
          <p:cNvSpPr txBox="1"/>
          <p:nvPr/>
        </p:nvSpPr>
        <p:spPr>
          <a:xfrm>
            <a:off x="5029200" y="304800"/>
            <a:ext cx="3556000" cy="1004888"/>
          </a:xfrm>
          <a:prstGeom prst="rect">
            <a:avLst/>
          </a:prstGeom>
          <a:noFill/>
          <a:ln w="12700">
            <a:noFill/>
          </a:ln>
        </p:spPr>
        <p:txBody>
          <a:bodyPr wrap="none" lIns="92075" tIns="46038" rIns="92075" bIns="46038" anchor="ctr" anchorCtr="0">
            <a:spAutoFit/>
          </a:bodyPr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(1) 10</a:t>
            </a:r>
            <a:r>
              <a:rPr lang="en-US" altLang="zh-CN" sz="2000" b="1">
                <a:latin typeface="Times New Roman" panose="02020603050405020304" pitchFamily="18" charset="-94"/>
                <a:ea typeface="宋体" panose="02010600030101010101" pitchFamily="2" charset="-122"/>
              </a:rPr>
              <a:t>V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电压源单独作用，</a:t>
            </a:r>
            <a:endParaRPr lang="zh-CN" altLang="zh-CN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4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电流源开路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1316" name="文本框 11315"/>
          <p:cNvSpPr txBox="1"/>
          <p:nvPr/>
        </p:nvSpPr>
        <p:spPr>
          <a:xfrm>
            <a:off x="381000" y="3429000"/>
            <a:ext cx="3440113" cy="1004888"/>
          </a:xfrm>
          <a:prstGeom prst="rect">
            <a:avLst/>
          </a:prstGeom>
          <a:noFill/>
          <a:ln w="12700">
            <a:noFill/>
          </a:ln>
        </p:spPr>
        <p:txBody>
          <a:bodyPr wrap="none" lIns="92075" tIns="46038" rIns="92075" bIns="46038" anchor="ctr" anchorCtr="0">
            <a:spAutoFit/>
          </a:bodyPr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(2) 4A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电流源单独作用，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10V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电压源短路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1318" name="文本框 11317"/>
          <p:cNvSpPr txBox="1"/>
          <p:nvPr/>
        </p:nvSpPr>
        <p:spPr>
          <a:xfrm>
            <a:off x="228600" y="4648200"/>
            <a:ext cx="1752600" cy="457200"/>
          </a:xfrm>
          <a:prstGeom prst="rect">
            <a:avLst/>
          </a:prstGeom>
          <a:noFill/>
          <a:ln w="12700">
            <a:noFill/>
          </a:ln>
        </p:spPr>
        <p:txBody>
          <a:bodyPr lIns="92075" tIns="46038" rIns="92075" bIns="46038" anchor="ctr" anchorCtr="0">
            <a:spAutoFit/>
          </a:bodyPr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共同作用：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51205" name="组合 11353"/>
          <p:cNvGrpSpPr/>
          <p:nvPr/>
        </p:nvGrpSpPr>
        <p:grpSpPr>
          <a:xfrm>
            <a:off x="228600" y="350838"/>
            <a:ext cx="3886200" cy="3025775"/>
            <a:chOff x="144" y="221"/>
            <a:chExt cx="2448" cy="1906"/>
          </a:xfrm>
        </p:grpSpPr>
        <p:sp>
          <p:nvSpPr>
            <p:cNvPr id="51206" name="文本框 11265"/>
            <p:cNvSpPr txBox="1"/>
            <p:nvPr/>
          </p:nvSpPr>
          <p:spPr>
            <a:xfrm>
              <a:off x="208" y="221"/>
              <a:ext cx="509" cy="32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92075" tIns="46038" rIns="92075" bIns="46038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zh-CN" altLang="en-US" sz="2800" b="1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</a:t>
              </a:r>
              <a:r>
                <a:rPr lang="en-US" altLang="zh-CN" sz="2800" b="1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1.</a:t>
              </a:r>
              <a:endParaRPr lang="en-US" altLang="zh-CN" sz="2800" b="1" i="1">
                <a:solidFill>
                  <a:srgbClr val="FF66FF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51207" name="文本框 11266"/>
            <p:cNvSpPr txBox="1"/>
            <p:nvPr/>
          </p:nvSpPr>
          <p:spPr>
            <a:xfrm>
              <a:off x="720" y="240"/>
              <a:ext cx="1495" cy="32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92075" tIns="46038" rIns="92075" bIns="46038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求图中电压 </a:t>
              </a:r>
              <a:r>
                <a:rPr lang="en-US" altLang="zh-CN" sz="2800" b="1" i="1">
                  <a:solidFill>
                    <a:srgbClr val="0000FF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="1" i="1">
                  <a:solidFill>
                    <a:srgbClr val="0000FF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 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51208" name="对象 11343"/>
            <p:cNvGraphicFramePr/>
            <p:nvPr/>
          </p:nvGraphicFramePr>
          <p:xfrm>
            <a:off x="144" y="576"/>
            <a:ext cx="2448" cy="155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8" name="" r:id="rId1" imgW="3145790" imgH="1990090" progId="Visio.Drawing.5">
                    <p:embed/>
                  </p:oleObj>
                </mc:Choice>
                <mc:Fallback>
                  <p:oleObj name="" r:id="rId1" imgW="3145790" imgH="1990090" progId="Visio.Drawing.5">
                    <p:embed/>
                    <p:pic>
                      <p:nvPicPr>
                        <p:cNvPr id="0" name="图片 3107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44" y="576"/>
                          <a:ext cx="2448" cy="155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345" name="对象 11344"/>
          <p:cNvGraphicFramePr/>
          <p:nvPr/>
        </p:nvGraphicFramePr>
        <p:xfrm>
          <a:off x="3962400" y="1219200"/>
          <a:ext cx="2601913" cy="224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7" name="" r:id="rId3" imgW="2310130" imgH="1990090" progId="Visio.Drawing.5">
                  <p:embed/>
                </p:oleObj>
              </mc:Choice>
              <mc:Fallback>
                <p:oleObj name="" r:id="rId3" imgW="2310130" imgH="1990090" progId="Visio.Drawing.5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62400" y="1219200"/>
                        <a:ext cx="2601913" cy="22431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46" name="对象 11345"/>
          <p:cNvGraphicFramePr/>
          <p:nvPr/>
        </p:nvGraphicFramePr>
        <p:xfrm>
          <a:off x="6629400" y="1524000"/>
          <a:ext cx="2133600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7" name="" r:id="rId5" imgW="1218565" imgH="482600" progId="Equation.3">
                  <p:embed/>
                </p:oleObj>
              </mc:Choice>
              <mc:Fallback>
                <p:oleObj name="" r:id="rId5" imgW="1218565" imgH="482600" progId="Equation.3">
                  <p:embed/>
                  <p:pic>
                    <p:nvPicPr>
                      <p:cNvPr id="0" name="图片 311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29400" y="1524000"/>
                        <a:ext cx="2133600" cy="839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47" name="对象 11346"/>
          <p:cNvGraphicFramePr/>
          <p:nvPr/>
        </p:nvGraphicFramePr>
        <p:xfrm>
          <a:off x="7162800" y="2667000"/>
          <a:ext cx="9144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6" name="" r:id="rId7" imgW="431165" imgH="203200" progId="Equation.3">
                  <p:embed/>
                </p:oleObj>
              </mc:Choice>
              <mc:Fallback>
                <p:oleObj name="" r:id="rId7" imgW="431165" imgH="203200" progId="Equation.3">
                  <p:embed/>
                  <p:pic>
                    <p:nvPicPr>
                      <p:cNvPr id="0" name="图片 311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162800" y="2667000"/>
                        <a:ext cx="914400" cy="428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48" name="对象 11347"/>
          <p:cNvGraphicFramePr/>
          <p:nvPr/>
        </p:nvGraphicFramePr>
        <p:xfrm>
          <a:off x="4191000" y="3657600"/>
          <a:ext cx="27432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8" name="" r:id="rId9" imgW="2553970" imgH="1990090" progId="Visio.Drawing.5">
                  <p:embed/>
                </p:oleObj>
              </mc:Choice>
              <mc:Fallback>
                <p:oleObj name="" r:id="rId9" imgW="2553970" imgH="1990090" progId="Visio.Drawing.5">
                  <p:embed/>
                  <p:pic>
                    <p:nvPicPr>
                      <p:cNvPr id="0" name="图片 311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191000" y="3657600"/>
                        <a:ext cx="2743200" cy="228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49" name="对象 11348"/>
          <p:cNvGraphicFramePr/>
          <p:nvPr/>
        </p:nvGraphicFramePr>
        <p:xfrm>
          <a:off x="6464300" y="3581400"/>
          <a:ext cx="2501900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" r:id="rId11" imgW="1269365" imgH="482600" progId="Equation.3">
                  <p:embed/>
                </p:oleObj>
              </mc:Choice>
              <mc:Fallback>
                <p:oleObj name="" r:id="rId11" imgW="1269365" imgH="482600" progId="Equation.3">
                  <p:embed/>
                  <p:pic>
                    <p:nvPicPr>
                      <p:cNvPr id="0" name="图片 31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464300" y="3581400"/>
                        <a:ext cx="2501900" cy="9445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50" name="对象 11349"/>
          <p:cNvGraphicFramePr/>
          <p:nvPr/>
        </p:nvGraphicFramePr>
        <p:xfrm>
          <a:off x="7086600" y="4646613"/>
          <a:ext cx="1560513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13" imgW="685165" imgH="203200" progId="Equation.3">
                  <p:embed/>
                </p:oleObj>
              </mc:Choice>
              <mc:Fallback>
                <p:oleObj name="" r:id="rId13" imgW="685165" imgH="2032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086600" y="4646613"/>
                        <a:ext cx="1560513" cy="4587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51" name="对象 11350"/>
          <p:cNvGraphicFramePr/>
          <p:nvPr/>
        </p:nvGraphicFramePr>
        <p:xfrm>
          <a:off x="1905000" y="4648200"/>
          <a:ext cx="1973263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" r:id="rId15" imgW="1002665" imgH="317500" progId="Equation.3">
                  <p:embed/>
                </p:oleObj>
              </mc:Choice>
              <mc:Fallback>
                <p:oleObj name="" r:id="rId15" imgW="1002665" imgH="317500" progId="Equation.3">
                  <p:embed/>
                  <p:pic>
                    <p:nvPicPr>
                      <p:cNvPr id="0" name="图片 311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905000" y="4648200"/>
                        <a:ext cx="1973263" cy="620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52" name="对象 11351"/>
          <p:cNvGraphicFramePr/>
          <p:nvPr/>
        </p:nvGraphicFramePr>
        <p:xfrm>
          <a:off x="2209800" y="5334000"/>
          <a:ext cx="1876425" cy="47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" r:id="rId17" imgW="951865" imgH="241300" progId="Equation.3">
                  <p:embed/>
                </p:oleObj>
              </mc:Choice>
              <mc:Fallback>
                <p:oleObj name="" r:id="rId17" imgW="951865" imgH="241300" progId="Equation.3">
                  <p:embed/>
                  <p:pic>
                    <p:nvPicPr>
                      <p:cNvPr id="0" name="图片 3109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209800" y="5334000"/>
                        <a:ext cx="1876425" cy="471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353" name="对象 11352"/>
          <p:cNvGraphicFramePr/>
          <p:nvPr/>
        </p:nvGraphicFramePr>
        <p:xfrm>
          <a:off x="2209800" y="5943600"/>
          <a:ext cx="1350963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" r:id="rId19" imgW="685165" imgH="203200" progId="Equation.3">
                  <p:embed/>
                </p:oleObj>
              </mc:Choice>
              <mc:Fallback>
                <p:oleObj name="" r:id="rId19" imgW="685165" imgH="203200" progId="Equation.3">
                  <p:embed/>
                  <p:pic>
                    <p:nvPicPr>
                      <p:cNvPr id="0" name="图片 311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209800" y="5943600"/>
                        <a:ext cx="1350963" cy="396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1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1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1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1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3" grpId="0"/>
      <p:bldP spid="11294" grpId="0"/>
      <p:bldP spid="11316" grpId="0"/>
      <p:bldP spid="113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2225" name="组合 12380"/>
          <p:cNvGrpSpPr/>
          <p:nvPr/>
        </p:nvGrpSpPr>
        <p:grpSpPr>
          <a:xfrm>
            <a:off x="142875" y="457200"/>
            <a:ext cx="2762250" cy="549275"/>
            <a:chOff x="90" y="288"/>
            <a:chExt cx="1740" cy="346"/>
          </a:xfrm>
        </p:grpSpPr>
        <p:sp>
          <p:nvSpPr>
            <p:cNvPr id="52226" name="矩形 12289"/>
            <p:cNvSpPr/>
            <p:nvPr/>
          </p:nvSpPr>
          <p:spPr>
            <a:xfrm>
              <a:off x="90" y="307"/>
              <a:ext cx="565" cy="32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92075" tIns="46038" rIns="92075" bIns="46038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zh-CN" altLang="en-US" sz="2800" b="1" dirty="0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</a:t>
              </a:r>
              <a:r>
                <a:rPr lang="en-US" altLang="zh-CN" sz="2800" b="1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2.</a:t>
              </a:r>
              <a:r>
                <a:rPr lang="en-US" altLang="zh-CN" sz="2800" b="1">
                  <a:solidFill>
                    <a:srgbClr val="FF66FF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 </a:t>
              </a:r>
              <a:endParaRPr lang="en-US" altLang="zh-CN" sz="2800" b="1">
                <a:solidFill>
                  <a:srgbClr val="FF66FF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52227" name="文本框 12290"/>
            <p:cNvSpPr txBox="1"/>
            <p:nvPr/>
          </p:nvSpPr>
          <p:spPr>
            <a:xfrm>
              <a:off x="576" y="288"/>
              <a:ext cx="1254" cy="32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92075" tIns="46038" rIns="92075" bIns="46038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zh-CN" altLang="en-US" sz="2800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求电压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3</a:t>
              </a:r>
              <a:r>
                <a:rPr lang="zh-CN" altLang="en-US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12292" name="文本框 12291"/>
          <p:cNvSpPr txBox="1"/>
          <p:nvPr/>
        </p:nvSpPr>
        <p:spPr>
          <a:xfrm>
            <a:off x="1143000" y="1752600"/>
            <a:ext cx="2060575" cy="1004888"/>
          </a:xfrm>
          <a:prstGeom prst="rect">
            <a:avLst/>
          </a:prstGeom>
          <a:noFill/>
          <a:ln w="12700">
            <a:noFill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(1) 10V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电压源</a:t>
            </a:r>
            <a:endParaRPr lang="zh-CN" altLang="zh-CN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单独作用：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52229" name="对象 12374"/>
          <p:cNvGraphicFramePr/>
          <p:nvPr/>
        </p:nvGraphicFramePr>
        <p:xfrm>
          <a:off x="3276600" y="0"/>
          <a:ext cx="3962400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" r:id="rId1" imgW="3633470" imgH="2536190" progId="Visio.Drawing.5">
                  <p:embed/>
                </p:oleObj>
              </mc:Choice>
              <mc:Fallback>
                <p:oleObj name="" r:id="rId1" imgW="3633470" imgH="2536190" progId="Visio.Drawing.5">
                  <p:embed/>
                  <p:pic>
                    <p:nvPicPr>
                      <p:cNvPr id="0" name="图片 311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276600" y="0"/>
                        <a:ext cx="3962400" cy="297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76" name="文本框 12375"/>
          <p:cNvSpPr txBox="1"/>
          <p:nvPr/>
        </p:nvSpPr>
        <p:spPr>
          <a:xfrm>
            <a:off x="533400" y="1295400"/>
            <a:ext cx="660400" cy="519113"/>
          </a:xfrm>
          <a:prstGeom prst="rect">
            <a:avLst/>
          </a:prstGeom>
          <a:noFill/>
          <a:ln w="12700">
            <a:noFill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</a:t>
            </a:r>
            <a:r>
              <a:rPr lang="en-US" altLang="zh-CN" sz="2800" b="1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:</a:t>
            </a:r>
            <a:endParaRPr lang="en-US" altLang="zh-CN" sz="2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2377" name="对象 12376"/>
          <p:cNvGraphicFramePr/>
          <p:nvPr/>
        </p:nvGraphicFramePr>
        <p:xfrm>
          <a:off x="304800" y="2971800"/>
          <a:ext cx="3673475" cy="273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" r:id="rId3" imgW="3526790" imgH="2621280" progId="Visio.Drawing.5">
                  <p:embed/>
                </p:oleObj>
              </mc:Choice>
              <mc:Fallback>
                <p:oleObj name="" r:id="rId3" imgW="3526790" imgH="2621280" progId="Visio.Drawing.5">
                  <p:embed/>
                  <p:pic>
                    <p:nvPicPr>
                      <p:cNvPr id="0" name="图片 311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2971800"/>
                        <a:ext cx="3673475" cy="2733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79" name="文本框 12378"/>
          <p:cNvSpPr txBox="1"/>
          <p:nvPr/>
        </p:nvSpPr>
        <p:spPr>
          <a:xfrm>
            <a:off x="533400" y="6019800"/>
            <a:ext cx="3440113" cy="457200"/>
          </a:xfrm>
          <a:prstGeom prst="rect">
            <a:avLst/>
          </a:prstGeom>
          <a:noFill/>
          <a:ln w="12700">
            <a:noFill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(2) 4A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电流源单独作用：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2380" name="对象 12379"/>
          <p:cNvGraphicFramePr/>
          <p:nvPr/>
        </p:nvGraphicFramePr>
        <p:xfrm>
          <a:off x="4191000" y="2971800"/>
          <a:ext cx="39624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4" name="" r:id="rId5" imgW="3380105" imgH="2618105" progId="Visio.Drawing.5">
                  <p:embed/>
                </p:oleObj>
              </mc:Choice>
              <mc:Fallback>
                <p:oleObj name="" r:id="rId5" imgW="3380105" imgH="2618105" progId="Visio.Drawing.5">
                  <p:embed/>
                  <p:pic>
                    <p:nvPicPr>
                      <p:cNvPr id="0" name="图片 312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91000" y="2971800"/>
                        <a:ext cx="3962400" cy="2743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12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376" grpId="0"/>
      <p:bldP spid="1237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8" name="文本框 62467"/>
          <p:cNvSpPr txBox="1"/>
          <p:nvPr/>
        </p:nvSpPr>
        <p:spPr>
          <a:xfrm>
            <a:off x="304800" y="5638800"/>
            <a:ext cx="1716088" cy="457200"/>
          </a:xfrm>
          <a:prstGeom prst="rect">
            <a:avLst/>
          </a:prstGeom>
          <a:noFill/>
          <a:ln w="12700">
            <a:noFill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共同作用：</a:t>
            </a:r>
            <a:endParaRPr lang="zh-CN" altLang="en-US" b="1">
              <a:solidFill>
                <a:srgbClr val="00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62474" name="对象 62473"/>
          <p:cNvGraphicFramePr/>
          <p:nvPr/>
        </p:nvGraphicFramePr>
        <p:xfrm>
          <a:off x="457200" y="228600"/>
          <a:ext cx="3673475" cy="273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" r:id="rId1" imgW="3526790" imgH="2621280" progId="Visio.Drawing.5">
                  <p:embed/>
                </p:oleObj>
              </mc:Choice>
              <mc:Fallback>
                <p:oleObj name="" r:id="rId1" imgW="3526790" imgH="2621280" progId="Visio.Drawing.5">
                  <p:embed/>
                  <p:pic>
                    <p:nvPicPr>
                      <p:cNvPr id="0" name="图片 312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" y="228600"/>
                        <a:ext cx="3673475" cy="2733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5" name="对象 62474"/>
          <p:cNvGraphicFramePr/>
          <p:nvPr/>
        </p:nvGraphicFramePr>
        <p:xfrm>
          <a:off x="4419600" y="457200"/>
          <a:ext cx="2778125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8" name="" r:id="rId3" imgW="1586865" imgH="292100" progId="Equation.3">
                  <p:embed/>
                </p:oleObj>
              </mc:Choice>
              <mc:Fallback>
                <p:oleObj name="" r:id="rId3" imgW="1586865" imgH="292100" progId="Equation.3">
                  <p:embed/>
                  <p:pic>
                    <p:nvPicPr>
                      <p:cNvPr id="0" name="图片 312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19600" y="457200"/>
                        <a:ext cx="2778125" cy="506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6" name="对象 62475"/>
          <p:cNvGraphicFramePr/>
          <p:nvPr/>
        </p:nvGraphicFramePr>
        <p:xfrm>
          <a:off x="7239000" y="228600"/>
          <a:ext cx="166687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0" name="" r:id="rId5" imgW="951865" imgH="482600" progId="Equation.3">
                  <p:embed/>
                </p:oleObj>
              </mc:Choice>
              <mc:Fallback>
                <p:oleObj name="" r:id="rId5" imgW="951865" imgH="482600" progId="Equation.3">
                  <p:embed/>
                  <p:pic>
                    <p:nvPicPr>
                      <p:cNvPr id="0" name="图片 311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239000" y="228600"/>
                        <a:ext cx="1666875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7" name="对象 62476"/>
          <p:cNvGraphicFramePr/>
          <p:nvPr/>
        </p:nvGraphicFramePr>
        <p:xfrm>
          <a:off x="5029200" y="1219200"/>
          <a:ext cx="952500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" name="" r:id="rId7" imgW="545465" imgH="203200" progId="Equation.3">
                  <p:embed/>
                </p:oleObj>
              </mc:Choice>
              <mc:Fallback>
                <p:oleObj name="" r:id="rId7" imgW="545465" imgH="203200" progId="Equation.3">
                  <p:embed/>
                  <p:pic>
                    <p:nvPicPr>
                      <p:cNvPr id="0" name="图片 312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29200" y="1219200"/>
                        <a:ext cx="952500" cy="350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8" name="对象 62477"/>
          <p:cNvGraphicFramePr/>
          <p:nvPr/>
        </p:nvGraphicFramePr>
        <p:xfrm>
          <a:off x="4343400" y="1676400"/>
          <a:ext cx="3962400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9" name="" r:id="rId9" imgW="3380105" imgH="2618105" progId="Visio.Drawing.5">
                  <p:embed/>
                </p:oleObj>
              </mc:Choice>
              <mc:Fallback>
                <p:oleObj name="" r:id="rId9" imgW="3380105" imgH="2618105" progId="Visio.Drawing.5">
                  <p:embed/>
                  <p:pic>
                    <p:nvPicPr>
                      <p:cNvPr id="0" name="图片 311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43400" y="1676400"/>
                        <a:ext cx="3962400" cy="2743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9" name="对象 62478"/>
          <p:cNvGraphicFramePr/>
          <p:nvPr/>
        </p:nvGraphicFramePr>
        <p:xfrm>
          <a:off x="206375" y="4886325"/>
          <a:ext cx="2844800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1" name="" r:id="rId11" imgW="1625600" imgH="279400" progId="Equation.3">
                  <p:embed/>
                </p:oleObj>
              </mc:Choice>
              <mc:Fallback>
                <p:oleObj name="" r:id="rId11" imgW="1625600" imgH="279400" progId="Equation.3">
                  <p:embed/>
                  <p:pic>
                    <p:nvPicPr>
                      <p:cNvPr id="0" name="图片 312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06375" y="4886325"/>
                        <a:ext cx="2844800" cy="487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1" name="对象 62480"/>
          <p:cNvGraphicFramePr/>
          <p:nvPr/>
        </p:nvGraphicFramePr>
        <p:xfrm>
          <a:off x="304800" y="2971800"/>
          <a:ext cx="3422650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2" name="" r:id="rId13" imgW="1955165" imgH="482600" progId="Equation.3">
                  <p:embed/>
                </p:oleObj>
              </mc:Choice>
              <mc:Fallback>
                <p:oleObj name="" r:id="rId13" imgW="1955165" imgH="482600" progId="Equation.3">
                  <p:embed/>
                  <p:pic>
                    <p:nvPicPr>
                      <p:cNvPr id="0" name="图片 312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04800" y="2971800"/>
                        <a:ext cx="3422650" cy="839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2" name="对象 62481"/>
          <p:cNvGraphicFramePr/>
          <p:nvPr/>
        </p:nvGraphicFramePr>
        <p:xfrm>
          <a:off x="304800" y="3886200"/>
          <a:ext cx="3000375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5" name="" r:id="rId15" imgW="1713865" imgH="482600" progId="Equation.3">
                  <p:embed/>
                </p:oleObj>
              </mc:Choice>
              <mc:Fallback>
                <p:oleObj name="" r:id="rId15" imgW="1713865" imgH="482600" progId="Equation.3">
                  <p:embed/>
                  <p:pic>
                    <p:nvPicPr>
                      <p:cNvPr id="0" name="图片 312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04800" y="3886200"/>
                        <a:ext cx="3000375" cy="839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3" name="对象 62482"/>
          <p:cNvGraphicFramePr/>
          <p:nvPr/>
        </p:nvGraphicFramePr>
        <p:xfrm>
          <a:off x="3124200" y="4876800"/>
          <a:ext cx="3178175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6" name="" r:id="rId17" imgW="1815465" imgH="241300" progId="Equation.3">
                  <p:embed/>
                </p:oleObj>
              </mc:Choice>
              <mc:Fallback>
                <p:oleObj name="" r:id="rId17" imgW="1815465" imgH="241300" progId="Equation.3">
                  <p:embed/>
                  <p:pic>
                    <p:nvPicPr>
                      <p:cNvPr id="0" name="图片 312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124200" y="4876800"/>
                        <a:ext cx="3178175" cy="4175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4" name="对象 62483"/>
          <p:cNvGraphicFramePr/>
          <p:nvPr/>
        </p:nvGraphicFramePr>
        <p:xfrm>
          <a:off x="6477000" y="4876800"/>
          <a:ext cx="1176338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7" name="" r:id="rId19" imgW="672465" imgH="203200" progId="Equation.3">
                  <p:embed/>
                </p:oleObj>
              </mc:Choice>
              <mc:Fallback>
                <p:oleObj name="" r:id="rId19" imgW="672465" imgH="203200" progId="Equation.3">
                  <p:embed/>
                  <p:pic>
                    <p:nvPicPr>
                      <p:cNvPr id="0" name="图片 3126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477000" y="4876800"/>
                        <a:ext cx="1176338" cy="350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5" name="对象 62484"/>
          <p:cNvGraphicFramePr/>
          <p:nvPr/>
        </p:nvGraphicFramePr>
        <p:xfrm>
          <a:off x="2260600" y="5638800"/>
          <a:ext cx="2089150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21" imgW="1193165" imgH="292100" progId="Equation.3">
                  <p:embed/>
                </p:oleObj>
              </mc:Choice>
              <mc:Fallback>
                <p:oleObj name="" r:id="rId21" imgW="1193165" imgH="2921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260600" y="5638800"/>
                        <a:ext cx="2089150" cy="506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86" name="对象 62485"/>
          <p:cNvGraphicFramePr/>
          <p:nvPr/>
        </p:nvGraphicFramePr>
        <p:xfrm>
          <a:off x="4343400" y="5715000"/>
          <a:ext cx="2755900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23" imgW="1573530" imgH="203200" progId="Equation.3">
                  <p:embed/>
                </p:oleObj>
              </mc:Choice>
              <mc:Fallback>
                <p:oleObj name="" r:id="rId23" imgW="1573530" imgH="2032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343400" y="5715000"/>
                        <a:ext cx="2755900" cy="350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2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2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2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2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2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2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2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2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2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2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2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2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2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5" dur="500"/>
                                        <p:tgtEl>
                                          <p:spTgt spid="6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2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2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2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2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4273" name="对象 63493"/>
          <p:cNvGraphicFramePr/>
          <p:nvPr/>
        </p:nvGraphicFramePr>
        <p:xfrm>
          <a:off x="2195513" y="1557338"/>
          <a:ext cx="4038600" cy="290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3578225" imgH="2572385" progId="Visio.Drawing.5">
                  <p:embed/>
                </p:oleObj>
              </mc:Choice>
              <mc:Fallback>
                <p:oleObj name="" r:id="rId1" imgW="3578225" imgH="2572385" progId="Visio.Drawing.5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95513" y="1557338"/>
                        <a:ext cx="4038600" cy="29098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4274" name="组合 63507"/>
          <p:cNvGrpSpPr/>
          <p:nvPr/>
        </p:nvGrpSpPr>
        <p:grpSpPr>
          <a:xfrm>
            <a:off x="142875" y="487363"/>
            <a:ext cx="2762250" cy="565150"/>
            <a:chOff x="90" y="307"/>
            <a:chExt cx="1740" cy="356"/>
          </a:xfrm>
        </p:grpSpPr>
        <p:sp>
          <p:nvSpPr>
            <p:cNvPr id="54275" name="矩形 63490"/>
            <p:cNvSpPr/>
            <p:nvPr/>
          </p:nvSpPr>
          <p:spPr>
            <a:xfrm>
              <a:off x="90" y="307"/>
              <a:ext cx="565" cy="32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92075" tIns="46038" rIns="92075" bIns="46038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zh-CN" altLang="en-US" sz="2800" b="1" dirty="0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</a:t>
              </a:r>
              <a:r>
                <a:rPr lang="en-US" altLang="zh-CN" sz="2800" b="1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3.</a:t>
              </a:r>
              <a:r>
                <a:rPr lang="en-US" altLang="zh-CN" sz="2800" b="1">
                  <a:solidFill>
                    <a:srgbClr val="FF66FF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 </a:t>
              </a:r>
              <a:endParaRPr lang="en-US" altLang="zh-CN" sz="2800" b="1">
                <a:solidFill>
                  <a:srgbClr val="FF66FF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54276" name="文本框 63491"/>
            <p:cNvSpPr txBox="1"/>
            <p:nvPr/>
          </p:nvSpPr>
          <p:spPr>
            <a:xfrm>
              <a:off x="576" y="336"/>
              <a:ext cx="1254" cy="32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92075" tIns="46038" rIns="92075" bIns="46038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zh-CN" altLang="en-US" sz="2800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求电压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3</a:t>
              </a:r>
              <a:r>
                <a:rPr lang="zh-CN" altLang="en-US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63493" name="矩形 63492"/>
          <p:cNvSpPr/>
          <p:nvPr/>
        </p:nvSpPr>
        <p:spPr>
          <a:xfrm>
            <a:off x="3719513" y="3309938"/>
            <a:ext cx="1219200" cy="9906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56321" name="对象 63493"/>
          <p:cNvGraphicFramePr/>
          <p:nvPr/>
        </p:nvGraphicFramePr>
        <p:xfrm>
          <a:off x="3962400" y="0"/>
          <a:ext cx="4038600" cy="290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3578225" imgH="2572385" progId="Visio.Drawing.5">
                  <p:embed/>
                </p:oleObj>
              </mc:Choice>
              <mc:Fallback>
                <p:oleObj name="" r:id="rId1" imgW="3578225" imgH="2572385" progId="Visio.Drawing.5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962400" y="0"/>
                        <a:ext cx="4038600" cy="2909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6322" name="组合 63507"/>
          <p:cNvGrpSpPr/>
          <p:nvPr/>
        </p:nvGrpSpPr>
        <p:grpSpPr>
          <a:xfrm>
            <a:off x="142875" y="487363"/>
            <a:ext cx="2762250" cy="565150"/>
            <a:chOff x="90" y="307"/>
            <a:chExt cx="1740" cy="356"/>
          </a:xfrm>
        </p:grpSpPr>
        <p:sp>
          <p:nvSpPr>
            <p:cNvPr id="56323" name="矩形 63490"/>
            <p:cNvSpPr/>
            <p:nvPr/>
          </p:nvSpPr>
          <p:spPr>
            <a:xfrm>
              <a:off x="90" y="307"/>
              <a:ext cx="565" cy="32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92075" tIns="46038" rIns="92075" bIns="46038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zh-CN" altLang="en-US" sz="2800" b="1" dirty="0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</a:t>
              </a:r>
              <a:r>
                <a:rPr lang="en-US" altLang="zh-CN" sz="2800" b="1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3.</a:t>
              </a:r>
              <a:r>
                <a:rPr lang="en-US" altLang="zh-CN" sz="2800" b="1">
                  <a:solidFill>
                    <a:srgbClr val="FF66FF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 </a:t>
              </a:r>
              <a:endParaRPr lang="en-US" altLang="zh-CN" sz="2800" b="1">
                <a:solidFill>
                  <a:srgbClr val="FF66FF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56324" name="文本框 63491"/>
            <p:cNvSpPr txBox="1"/>
            <p:nvPr/>
          </p:nvSpPr>
          <p:spPr>
            <a:xfrm>
              <a:off x="576" y="336"/>
              <a:ext cx="1254" cy="327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92075" tIns="46038" rIns="92075" bIns="46038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zh-CN" altLang="en-US" sz="2800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求电压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3</a:t>
              </a:r>
              <a:r>
                <a:rPr lang="zh-CN" altLang="en-US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63493" name="矩形 63492"/>
          <p:cNvSpPr/>
          <p:nvPr/>
        </p:nvSpPr>
        <p:spPr>
          <a:xfrm>
            <a:off x="5486400" y="1752600"/>
            <a:ext cx="1219200" cy="9906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63496" name="对象 63495"/>
          <p:cNvGraphicFramePr/>
          <p:nvPr/>
        </p:nvGraphicFramePr>
        <p:xfrm>
          <a:off x="228600" y="2743200"/>
          <a:ext cx="3748088" cy="260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" r:id="rId3" imgW="3755390" imgH="2606040" progId="Visio.Drawing.5">
                  <p:embed/>
                </p:oleObj>
              </mc:Choice>
              <mc:Fallback>
                <p:oleObj name="" r:id="rId3" imgW="3755390" imgH="2606040" progId="Visio.Drawing.5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2743200"/>
                        <a:ext cx="3748088" cy="2608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8" name="文本框 63497"/>
          <p:cNvSpPr txBox="1"/>
          <p:nvPr/>
        </p:nvSpPr>
        <p:spPr>
          <a:xfrm>
            <a:off x="533400" y="1295400"/>
            <a:ext cx="660400" cy="519113"/>
          </a:xfrm>
          <a:prstGeom prst="rect">
            <a:avLst/>
          </a:prstGeom>
          <a:noFill/>
          <a:ln w="12700">
            <a:noFill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</a:t>
            </a:r>
            <a:r>
              <a:rPr lang="en-US" altLang="zh-CN" sz="2800" b="1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:</a:t>
            </a:r>
            <a:endParaRPr lang="en-US" altLang="zh-CN" sz="2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3499" name="文本框 63498"/>
          <p:cNvSpPr txBox="1"/>
          <p:nvPr/>
        </p:nvSpPr>
        <p:spPr>
          <a:xfrm>
            <a:off x="1143000" y="1295400"/>
            <a:ext cx="3008313" cy="1004888"/>
          </a:xfrm>
          <a:prstGeom prst="rect">
            <a:avLst/>
          </a:prstGeom>
          <a:noFill/>
          <a:ln w="12700">
            <a:noFill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(1) 10V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电压源</a:t>
            </a:r>
            <a:endParaRPr lang="zh-CN" altLang="zh-CN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4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电流源共同作用：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3500" name="文本框 63499"/>
          <p:cNvSpPr txBox="1"/>
          <p:nvPr/>
        </p:nvSpPr>
        <p:spPr>
          <a:xfrm>
            <a:off x="3810000" y="3124200"/>
            <a:ext cx="1908175" cy="1004888"/>
          </a:xfrm>
          <a:prstGeom prst="rect">
            <a:avLst/>
          </a:prstGeom>
          <a:noFill/>
          <a:ln w="12700">
            <a:noFill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(2) 6V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电压源</a:t>
            </a:r>
            <a:endParaRPr lang="zh-CN" altLang="zh-CN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单独作用：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63501" name="对象 63500"/>
          <p:cNvGraphicFramePr/>
          <p:nvPr/>
        </p:nvGraphicFramePr>
        <p:xfrm>
          <a:off x="914400" y="5715000"/>
          <a:ext cx="1733550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5" imgW="989965" imgH="292100" progId="Equation.3">
                  <p:embed/>
                </p:oleObj>
              </mc:Choice>
              <mc:Fallback>
                <p:oleObj name="" r:id="rId5" imgW="989965" imgH="2921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5715000"/>
                        <a:ext cx="1733550" cy="506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03" name="对象 63502"/>
          <p:cNvGraphicFramePr/>
          <p:nvPr/>
        </p:nvGraphicFramePr>
        <p:xfrm>
          <a:off x="5791200" y="2743200"/>
          <a:ext cx="3124200" cy="256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7" imgW="3130550" imgH="2566670" progId="Visio.Drawing.5">
                  <p:embed/>
                </p:oleObj>
              </mc:Choice>
              <mc:Fallback>
                <p:oleObj name="" r:id="rId7" imgW="3130550" imgH="2566670" progId="Visio.Drawing.5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791200" y="2743200"/>
                        <a:ext cx="3124200" cy="2565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04" name="对象 63503"/>
          <p:cNvGraphicFramePr/>
          <p:nvPr/>
        </p:nvGraphicFramePr>
        <p:xfrm>
          <a:off x="4495800" y="5105400"/>
          <a:ext cx="2444750" cy="83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7" name="" r:id="rId9" imgW="1396365" imgH="482600" progId="Equation.3">
                  <p:embed/>
                </p:oleObj>
              </mc:Choice>
              <mc:Fallback>
                <p:oleObj name="" r:id="rId9" imgW="1396365" imgH="4826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495800" y="5105400"/>
                        <a:ext cx="2444750" cy="839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05" name="对象 63504"/>
          <p:cNvGraphicFramePr/>
          <p:nvPr/>
        </p:nvGraphicFramePr>
        <p:xfrm>
          <a:off x="3886200" y="4510088"/>
          <a:ext cx="1511300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" r:id="rId11" imgW="735965" imgH="292100" progId="Equation.3">
                  <p:embed/>
                </p:oleObj>
              </mc:Choice>
              <mc:Fallback>
                <p:oleObj name="" r:id="rId11" imgW="735965" imgH="2921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86200" y="4510088"/>
                        <a:ext cx="1511300" cy="595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06" name="对象 63505"/>
          <p:cNvGraphicFramePr/>
          <p:nvPr/>
        </p:nvGraphicFramePr>
        <p:xfrm>
          <a:off x="3200400" y="5943600"/>
          <a:ext cx="3309938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3" imgW="1612265" imgH="292100" progId="Equation.3">
                  <p:embed/>
                </p:oleObj>
              </mc:Choice>
              <mc:Fallback>
                <p:oleObj name="" r:id="rId13" imgW="1612265" imgH="2921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00400" y="5943600"/>
                        <a:ext cx="3309938" cy="595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507" name="对象 63506"/>
          <p:cNvGraphicFramePr/>
          <p:nvPr/>
        </p:nvGraphicFramePr>
        <p:xfrm>
          <a:off x="6553200" y="5943600"/>
          <a:ext cx="13716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15" imgW="570865" imgH="203200" progId="Equation.3">
                  <p:embed/>
                </p:oleObj>
              </mc:Choice>
              <mc:Fallback>
                <p:oleObj name="" r:id="rId15" imgW="570865" imgH="2032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553200" y="5943600"/>
                        <a:ext cx="1371600" cy="48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63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3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3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3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3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3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3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3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3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3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8" grpId="0"/>
      <p:bldP spid="63499" grpId="0"/>
      <p:bldP spid="6350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4514" name="文本框 64513"/>
          <p:cNvSpPr txBox="1"/>
          <p:nvPr/>
        </p:nvSpPr>
        <p:spPr>
          <a:xfrm>
            <a:off x="914400" y="3657600"/>
            <a:ext cx="2787650" cy="457200"/>
          </a:xfrm>
          <a:prstGeom prst="rect">
            <a:avLst/>
          </a:prstGeom>
          <a:noFill/>
          <a:ln w="12700">
            <a:noFill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3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个电源共同作用：</a:t>
            </a:r>
            <a:endParaRPr lang="zh-CN" altLang="en-US" b="1">
              <a:solidFill>
                <a:srgbClr val="00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64515" name="对象 64514"/>
          <p:cNvGraphicFramePr/>
          <p:nvPr/>
        </p:nvGraphicFramePr>
        <p:xfrm>
          <a:off x="3733800" y="3727450"/>
          <a:ext cx="2743200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" r:id="rId1" imgW="1193165" imgH="292100" progId="Equation.3">
                  <p:embed/>
                </p:oleObj>
              </mc:Choice>
              <mc:Fallback>
                <p:oleObj name="" r:id="rId1" imgW="1193165" imgH="2921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733800" y="3727450"/>
                        <a:ext cx="2743200" cy="665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6" name="对象 64515"/>
          <p:cNvGraphicFramePr/>
          <p:nvPr/>
        </p:nvGraphicFramePr>
        <p:xfrm>
          <a:off x="4267200" y="4495800"/>
          <a:ext cx="22860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3" imgW="939165" imgH="203200" progId="Equation.3">
                  <p:embed/>
                </p:oleObj>
              </mc:Choice>
              <mc:Fallback>
                <p:oleObj name="" r:id="rId3" imgW="939165" imgH="2032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67200" y="4495800"/>
                        <a:ext cx="2286000" cy="488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7" name="对象 64516"/>
          <p:cNvGraphicFramePr/>
          <p:nvPr/>
        </p:nvGraphicFramePr>
        <p:xfrm>
          <a:off x="4267200" y="5334000"/>
          <a:ext cx="163353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" r:id="rId5" imgW="672465" imgH="203200" progId="Equation.3">
                  <p:embed/>
                </p:oleObj>
              </mc:Choice>
              <mc:Fallback>
                <p:oleObj name="" r:id="rId5" imgW="672465" imgH="2032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67200" y="5334000"/>
                        <a:ext cx="1633538" cy="488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9" name="对象 64517"/>
          <p:cNvGraphicFramePr/>
          <p:nvPr/>
        </p:nvGraphicFramePr>
        <p:xfrm>
          <a:off x="2133600" y="304800"/>
          <a:ext cx="4038600" cy="2909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7" imgW="3578225" imgH="2572385" progId="Visio.Drawing.5">
                  <p:embed/>
                </p:oleObj>
              </mc:Choice>
              <mc:Fallback>
                <p:oleObj name="" r:id="rId7" imgW="3578225" imgH="2572385" progId="Visio.Drawing.5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33600" y="304800"/>
                        <a:ext cx="4038600" cy="2909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8369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en-US" altLang="en-US" sz="1400" dirty="0">
                <a:latin typeface="Times New Roman" panose="02020603050405020304" pitchFamily="18" charset="0"/>
              </a:rPr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58370" name="Rectangle 2"/>
          <p:cNvSpPr>
            <a:spLocks noGrp="1" noRot="1"/>
          </p:cNvSpPr>
          <p:nvPr>
            <p:ph type="ctrTitle"/>
          </p:nvPr>
        </p:nvSpPr>
        <p:spPr>
          <a:xfrm>
            <a:off x="152400" y="228600"/>
            <a:ext cx="1447800" cy="457200"/>
          </a:xfrm>
        </p:spPr>
        <p:txBody>
          <a:bodyPr vert="horz" wrap="square" lIns="91440" tIns="45720" rIns="91440" bIns="45720" anchor="ctr" anchorCtr="0"/>
          <a:p>
            <a:pPr defTabSz="0">
              <a:buClrTx/>
              <a:buSzTx/>
              <a:buFontTx/>
              <a:buNone/>
            </a:pPr>
            <a:r>
              <a:rPr lang="zh-CN" altLang="en-US" sz="2800" b="1" kern="1200" baseline="0" dirty="0">
                <a:solidFill>
                  <a:srgbClr val="CC0000"/>
                </a:solidFill>
                <a:latin typeface="+mj-lt"/>
                <a:ea typeface="+mj-ea"/>
                <a:cs typeface="+mj-cs"/>
                <a:sym typeface="Times New Roman" panose="02020603050405020304" pitchFamily="18" charset="0"/>
              </a:rPr>
              <a:t>例</a:t>
            </a:r>
            <a:endParaRPr lang="zh-CN" altLang="en-US" sz="4400" kern="1200" baseline="0" dirty="0">
              <a:latin typeface="+mj-lt"/>
              <a:ea typeface="+mj-ea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58371" name="Text Box 3"/>
          <p:cNvSpPr/>
          <p:nvPr/>
        </p:nvSpPr>
        <p:spPr>
          <a:xfrm>
            <a:off x="4068763" y="261938"/>
            <a:ext cx="4657725" cy="222726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/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已知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：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  <a:p>
            <a:pPr algn="ctr"/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=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1V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、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I</a:t>
            </a:r>
            <a:r>
              <a:rPr lang="en-US" altLang="zh-CN" sz="28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=1A 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， 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o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=0V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  <a:p>
            <a:pPr algn="ctr"/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=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10 V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、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I</a:t>
            </a:r>
            <a:r>
              <a:rPr lang="en-US" altLang="zh-CN" sz="28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=0A 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，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o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=1V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  <a:p>
            <a:pPr algn="ctr"/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求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：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  <a:p>
            <a:pPr algn="ctr"/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= 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0 V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、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I</a:t>
            </a:r>
            <a:r>
              <a:rPr lang="en-US" altLang="zh-CN" sz="28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=10A 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， 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o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=?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485" name="Text Box 4"/>
          <p:cNvSpPr/>
          <p:nvPr/>
        </p:nvSpPr>
        <p:spPr>
          <a:xfrm>
            <a:off x="346075" y="2681288"/>
            <a:ext cx="8264525" cy="9461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解：电路中有两个电源作用，根据叠加原理可设</a:t>
            </a:r>
            <a:endParaRPr lang="zh-CN" altLang="en-US" sz="2800" dirty="0">
              <a:solidFill>
                <a:srgbClr val="00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  <a:p>
            <a:pPr algn="ctr"/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       </a:t>
            </a:r>
            <a:r>
              <a:rPr lang="en-US" altLang="zh-CN" sz="2800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o 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 </a:t>
            </a:r>
            <a:r>
              <a:rPr lang="en-US" altLang="zh-CN" sz="2800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K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1</a:t>
            </a:r>
            <a:r>
              <a:rPr lang="en-US" altLang="zh-CN" sz="2800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en-US" altLang="zh-CN" sz="2800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+ K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2 </a:t>
            </a:r>
            <a:r>
              <a:rPr lang="en-US" altLang="zh-CN" sz="2800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I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endParaRPr lang="en-US" altLang="zh-CN" sz="2800" baseline="-25000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20486" name="Text Box 5"/>
          <p:cNvSpPr/>
          <p:nvPr/>
        </p:nvSpPr>
        <p:spPr>
          <a:xfrm>
            <a:off x="412750" y="3886200"/>
            <a:ext cx="4176713" cy="7334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当</a:t>
            </a:r>
            <a:r>
              <a:rPr lang="zh-CN" altLang="en-US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=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10 V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、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I</a:t>
            </a:r>
            <a:r>
              <a:rPr lang="en-US" altLang="zh-CN" sz="28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=0A 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时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，</a:t>
            </a:r>
            <a:endParaRPr lang="zh-CN" altLang="en-US" sz="2800" i="1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20487" name="Text Box 6"/>
          <p:cNvSpPr/>
          <p:nvPr/>
        </p:nvSpPr>
        <p:spPr>
          <a:xfrm>
            <a:off x="457200" y="3429000"/>
            <a:ext cx="4197350" cy="7334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当</a:t>
            </a:r>
            <a:r>
              <a:rPr lang="zh-CN" altLang="en-US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 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= 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1V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、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I</a:t>
            </a:r>
            <a:r>
              <a:rPr lang="en-US" altLang="zh-CN" sz="28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=1A </a:t>
            </a:r>
            <a:r>
              <a:rPr lang="en-US" altLang="zh-CN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 </a:t>
            </a:r>
            <a:r>
              <a:rPr lang="zh-CN" altLang="en-US" sz="2800" dirty="0">
                <a:solidFill>
                  <a:srgbClr val="000000"/>
                </a:solidFill>
                <a:latin typeface="楷体_GB2312" pitchFamily="49" charset="-122"/>
                <a:ea typeface="楷体_GB2312" pitchFamily="49" charset="-122"/>
                <a:sym typeface="楷体_GB2312" pitchFamily="49" charset="-122"/>
              </a:rPr>
              <a:t>时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，</a:t>
            </a:r>
            <a:endParaRPr lang="zh-CN" altLang="en-US" sz="2800" i="1" dirty="0">
              <a:solidFill>
                <a:schemeClr val="hlink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20488" name="AutoShape 7"/>
          <p:cNvSpPr/>
          <p:nvPr/>
        </p:nvSpPr>
        <p:spPr>
          <a:xfrm flipH="1">
            <a:off x="7848600" y="3657600"/>
            <a:ext cx="304800" cy="762000"/>
          </a:xfrm>
          <a:prstGeom prst="leftBrace">
            <a:avLst>
              <a:gd name="adj1" fmla="val 20729"/>
              <a:gd name="adj2" fmla="val 50000"/>
            </a:avLst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grpSp>
        <p:nvGrpSpPr>
          <p:cNvPr id="58376" name="Group 8"/>
          <p:cNvGrpSpPr/>
          <p:nvPr/>
        </p:nvGrpSpPr>
        <p:grpSpPr>
          <a:xfrm>
            <a:off x="533400" y="152400"/>
            <a:ext cx="3624263" cy="2298700"/>
            <a:chOff x="0" y="0"/>
            <a:chExt cx="2283" cy="1448"/>
          </a:xfrm>
        </p:grpSpPr>
        <p:sp>
          <p:nvSpPr>
            <p:cNvPr id="58377" name="Text Box 9"/>
            <p:cNvSpPr/>
            <p:nvPr/>
          </p:nvSpPr>
          <p:spPr>
            <a:xfrm>
              <a:off x="912" y="149"/>
              <a:ext cx="363" cy="46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28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U</a:t>
              </a:r>
              <a:r>
                <a:rPr lang="en-US" altLang="zh-CN" sz="2800" baseline="-250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S</a:t>
              </a:r>
              <a:endPara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8378" name="Oval 10"/>
            <p:cNvSpPr/>
            <p:nvPr/>
          </p:nvSpPr>
          <p:spPr>
            <a:xfrm>
              <a:off x="960" y="0"/>
              <a:ext cx="254" cy="254"/>
            </a:xfrm>
            <a:prstGeom prst="ellipse">
              <a:avLst/>
            </a:prstGeom>
            <a:noFill/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8379" name="Rectangle 11"/>
            <p:cNvSpPr/>
            <p:nvPr/>
          </p:nvSpPr>
          <p:spPr>
            <a:xfrm>
              <a:off x="672" y="564"/>
              <a:ext cx="840" cy="840"/>
            </a:xfrm>
            <a:prstGeom prst="rect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>
                <a:lnSpc>
                  <a:spcPct val="130000"/>
                </a:lnSpc>
              </a:pPr>
              <a:r>
                <a:rPr lang="zh-CN" altLang="en-US" sz="2800" dirty="0">
                  <a:solidFill>
                    <a:srgbClr val="000099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线性无</a:t>
              </a:r>
              <a:endParaRPr lang="zh-CN" altLang="en-US" sz="2800" dirty="0">
                <a:solidFill>
                  <a:srgbClr val="000099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2800" dirty="0">
                  <a:solidFill>
                    <a:srgbClr val="000099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源网络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8380" name="Line 12"/>
            <p:cNvSpPr/>
            <p:nvPr/>
          </p:nvSpPr>
          <p:spPr>
            <a:xfrm>
              <a:off x="156" y="672"/>
              <a:ext cx="516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8381" name="Line 13"/>
            <p:cNvSpPr/>
            <p:nvPr/>
          </p:nvSpPr>
          <p:spPr>
            <a:xfrm>
              <a:off x="144" y="1308"/>
              <a:ext cx="528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8382" name="Line 14"/>
            <p:cNvSpPr/>
            <p:nvPr/>
          </p:nvSpPr>
          <p:spPr>
            <a:xfrm flipV="1">
              <a:off x="792" y="144"/>
              <a:ext cx="1" cy="42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8383" name="Line 15"/>
            <p:cNvSpPr/>
            <p:nvPr/>
          </p:nvSpPr>
          <p:spPr>
            <a:xfrm flipV="1">
              <a:off x="1380" y="144"/>
              <a:ext cx="1" cy="43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8384" name="Line 16"/>
            <p:cNvSpPr/>
            <p:nvPr/>
          </p:nvSpPr>
          <p:spPr>
            <a:xfrm>
              <a:off x="792" y="144"/>
              <a:ext cx="600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8385" name="Line 17"/>
            <p:cNvSpPr/>
            <p:nvPr/>
          </p:nvSpPr>
          <p:spPr>
            <a:xfrm>
              <a:off x="1512" y="792"/>
              <a:ext cx="324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8386" name="Line 18"/>
            <p:cNvSpPr/>
            <p:nvPr/>
          </p:nvSpPr>
          <p:spPr>
            <a:xfrm>
              <a:off x="1512" y="1212"/>
              <a:ext cx="288" cy="1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8387" name="Oval 19"/>
            <p:cNvSpPr/>
            <p:nvPr/>
          </p:nvSpPr>
          <p:spPr>
            <a:xfrm>
              <a:off x="1824" y="768"/>
              <a:ext cx="47" cy="47"/>
            </a:xfrm>
            <a:prstGeom prst="ellipse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8388" name="Oval 20"/>
            <p:cNvSpPr/>
            <p:nvPr/>
          </p:nvSpPr>
          <p:spPr>
            <a:xfrm>
              <a:off x="1812" y="1197"/>
              <a:ext cx="47" cy="47"/>
            </a:xfrm>
            <a:prstGeom prst="ellipse">
              <a:avLst/>
            </a:prstGeom>
            <a:noFill/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8389" name="Text Box 21"/>
            <p:cNvSpPr/>
            <p:nvPr/>
          </p:nvSpPr>
          <p:spPr>
            <a:xfrm>
              <a:off x="1767" y="734"/>
              <a:ext cx="354" cy="46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2800" i="1" dirty="0">
                  <a:solidFill>
                    <a:srgbClr val="FF33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U</a:t>
              </a:r>
              <a:r>
                <a:rPr lang="en-US" altLang="zh-CN" sz="2800" baseline="-25000" dirty="0">
                  <a:solidFill>
                    <a:srgbClr val="FF33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o</a:t>
              </a:r>
              <a:endParaRPr lang="en-US" altLang="zh-CN" sz="2800" i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8390" name="Line 22"/>
            <p:cNvSpPr/>
            <p:nvPr/>
          </p:nvSpPr>
          <p:spPr>
            <a:xfrm>
              <a:off x="144" y="1162"/>
              <a:ext cx="1" cy="159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8391" name="Oval 23"/>
            <p:cNvSpPr/>
            <p:nvPr/>
          </p:nvSpPr>
          <p:spPr>
            <a:xfrm>
              <a:off x="0" y="888"/>
              <a:ext cx="254" cy="254"/>
            </a:xfrm>
            <a:prstGeom prst="ellipse">
              <a:avLst/>
            </a:prstGeom>
            <a:noFill/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8392" name="Line 24"/>
            <p:cNvSpPr/>
            <p:nvPr/>
          </p:nvSpPr>
          <p:spPr>
            <a:xfrm>
              <a:off x="24" y="1025"/>
              <a:ext cx="228" cy="1"/>
            </a:xfrm>
            <a:prstGeom prst="line">
              <a:avLst/>
            </a:prstGeom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8393" name="Line 25"/>
            <p:cNvSpPr/>
            <p:nvPr/>
          </p:nvSpPr>
          <p:spPr>
            <a:xfrm flipV="1">
              <a:off x="288" y="835"/>
              <a:ext cx="1" cy="36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58394" name="Text Box 26"/>
            <p:cNvSpPr/>
            <p:nvPr/>
          </p:nvSpPr>
          <p:spPr>
            <a:xfrm>
              <a:off x="288" y="782"/>
              <a:ext cx="288" cy="46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28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I</a:t>
              </a:r>
              <a:r>
                <a:rPr lang="en-US" altLang="zh-CN" sz="2800" baseline="-250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S</a:t>
              </a:r>
              <a:endPara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58395" name="Line 27"/>
            <p:cNvSpPr/>
            <p:nvPr/>
          </p:nvSpPr>
          <p:spPr>
            <a:xfrm>
              <a:off x="156" y="672"/>
              <a:ext cx="2" cy="216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58396" name="Text Box 28"/>
            <p:cNvSpPr/>
            <p:nvPr/>
          </p:nvSpPr>
          <p:spPr>
            <a:xfrm>
              <a:off x="1056" y="100"/>
              <a:ext cx="483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en-US" altLang="zh-CN" sz="2800" dirty="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+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8397" name="Text Box 29"/>
            <p:cNvSpPr/>
            <p:nvPr/>
          </p:nvSpPr>
          <p:spPr>
            <a:xfrm>
              <a:off x="669" y="100"/>
              <a:ext cx="483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en-US" altLang="zh-CN" sz="2800" dirty="0">
                  <a:solidFill>
                    <a:srgbClr val="000099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–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8398" name="Text Box 30"/>
            <p:cNvSpPr/>
            <p:nvPr/>
          </p:nvSpPr>
          <p:spPr>
            <a:xfrm>
              <a:off x="1800" y="576"/>
              <a:ext cx="483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en-US" altLang="zh-CN" sz="2800" dirty="0">
                  <a:solidFill>
                    <a:srgbClr val="FF33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+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8399" name="Text Box 31"/>
            <p:cNvSpPr/>
            <p:nvPr/>
          </p:nvSpPr>
          <p:spPr>
            <a:xfrm>
              <a:off x="1744" y="1121"/>
              <a:ext cx="483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en-US" altLang="zh-CN" sz="2800" dirty="0">
                  <a:solidFill>
                    <a:srgbClr val="FF33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-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2" name="Text Box 32"/>
          <p:cNvSpPr/>
          <p:nvPr/>
        </p:nvSpPr>
        <p:spPr>
          <a:xfrm>
            <a:off x="3962400" y="3581400"/>
            <a:ext cx="3921125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    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得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 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0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 </a:t>
            </a:r>
            <a:r>
              <a:rPr lang="en-US" altLang="zh-CN" sz="2800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K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1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1 </a:t>
            </a:r>
            <a:r>
              <a:rPr lang="en-US" altLang="zh-CN" sz="2800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+ K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2 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1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Text Box 33"/>
          <p:cNvSpPr/>
          <p:nvPr/>
        </p:nvSpPr>
        <p:spPr>
          <a:xfrm>
            <a:off x="3962400" y="4052888"/>
            <a:ext cx="4495800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    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楷体_GB2312" pitchFamily="49" charset="-122"/>
              </a:rPr>
              <a:t>得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 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1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 </a:t>
            </a:r>
            <a:r>
              <a:rPr lang="en-US" altLang="zh-CN" sz="2800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K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1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10</a:t>
            </a:r>
            <a:r>
              <a:rPr lang="en-US" altLang="zh-CN" sz="2800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+K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2 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0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Text Box 34"/>
          <p:cNvSpPr/>
          <p:nvPr/>
        </p:nvSpPr>
        <p:spPr>
          <a:xfrm>
            <a:off x="323850" y="4437063"/>
            <a:ext cx="5988050" cy="7334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</a:rPr>
              <a:t>联立两式解得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： 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K</a:t>
            </a:r>
            <a:r>
              <a:rPr lang="en-US" altLang="zh-CN" sz="28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1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= 0.1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、</a:t>
            </a:r>
            <a:r>
              <a:rPr lang="en-US" altLang="zh-CN" sz="2800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K</a:t>
            </a:r>
            <a:r>
              <a:rPr lang="en-US" altLang="zh-CN" sz="2800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2 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 – 0.1 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" name="Text Box 35"/>
          <p:cNvSpPr/>
          <p:nvPr/>
        </p:nvSpPr>
        <p:spPr>
          <a:xfrm>
            <a:off x="457200" y="5181600"/>
            <a:ext cx="6248400" cy="9461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ctr"/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所以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</a:t>
            </a:r>
            <a:r>
              <a:rPr lang="en-US" altLang="zh-CN" sz="2800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o 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 </a:t>
            </a:r>
            <a:r>
              <a:rPr lang="en-US" altLang="zh-CN" sz="2800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K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1</a:t>
            </a:r>
            <a:r>
              <a:rPr lang="en-US" altLang="zh-CN" sz="2800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en-US" altLang="zh-CN" sz="2800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+ K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2 </a:t>
            </a:r>
            <a:r>
              <a:rPr lang="en-US" altLang="zh-CN" sz="2800" i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I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S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</a:t>
            </a:r>
            <a:endParaRPr lang="zh-CN" altLang="en-US" sz="2800" dirty="0">
              <a:solidFill>
                <a:srgbClr val="CC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  <a:p>
            <a:pPr algn="ctr"/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             = 0.1 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0 +(– 0.1 ) 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10</a:t>
            </a:r>
            <a:r>
              <a:rPr lang="en-US" altLang="zh-CN" sz="2800" baseline="-250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 </a:t>
            </a:r>
            <a:r>
              <a:rPr lang="en-US" altLang="zh-CN" sz="2800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 –1V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8404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r"/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  <a:ea typeface="宋体" panose="02010600030101010101" pitchFamily="2" charset="-122"/>
              </a:rPr>
            </a:fld>
            <a:endParaRPr lang="zh-CN" altLang="en-US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1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20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28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bldLvl="0"/>
      <p:bldP spid="20486" grpId="0" bldLvl="0"/>
      <p:bldP spid="20487" grpId="0" bldLvl="0"/>
      <p:bldP spid="20488" grpId="0" bldLvl="0" animBg="1"/>
      <p:bldP spid="2" grpId="0" bldLvl="0"/>
      <p:bldP spid="3" grpId="0" bldLvl="0"/>
      <p:bldP spid="4" grpId="0" bldLvl="0"/>
      <p:bldP spid="5" grpId="0" bldLvl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5539" name="对象 65538"/>
          <p:cNvGraphicFramePr/>
          <p:nvPr/>
        </p:nvGraphicFramePr>
        <p:xfrm>
          <a:off x="3124200" y="2819400"/>
          <a:ext cx="5688013" cy="204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" r:id="rId1" imgW="5696585" imgH="2048510" progId="Visio.Drawing.5">
                  <p:embed/>
                </p:oleObj>
              </mc:Choice>
              <mc:Fallback>
                <p:oleObj name="" r:id="rId1" imgW="5696585" imgH="2048510" progId="Visio.Drawing.5">
                  <p:embed/>
                  <p:pic>
                    <p:nvPicPr>
                      <p:cNvPr id="0" name="图片 313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24200" y="2819400"/>
                        <a:ext cx="5688013" cy="2047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4" name="文本框 65539"/>
          <p:cNvSpPr txBox="1"/>
          <p:nvPr/>
        </p:nvSpPr>
        <p:spPr>
          <a:xfrm>
            <a:off x="328613" y="242888"/>
            <a:ext cx="5754687" cy="519112"/>
          </a:xfrm>
          <a:prstGeom prst="rect">
            <a:avLst/>
          </a:prstGeom>
          <a:noFill/>
          <a:ln w="12700">
            <a:noFill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齐性定理（</a:t>
            </a:r>
            <a:r>
              <a:rPr lang="en-US" altLang="zh-CN" sz="2800" b="1">
                <a:solidFill>
                  <a:schemeClr val="accent2"/>
                </a:solidFill>
                <a:latin typeface="Times New Roman" panose="02020603050405020304" pitchFamily="18" charset="-94"/>
                <a:ea typeface="楷体_GB2312" pitchFamily="49" charset="-122"/>
              </a:rPr>
              <a:t>homogeneity   property</a:t>
            </a:r>
            <a:r>
              <a:rPr lang="en-US" altLang="zh-CN" sz="2800" b="1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):</a:t>
            </a:r>
            <a:endParaRPr lang="en-US" altLang="zh-CN" sz="2800" b="1">
              <a:solidFill>
                <a:schemeClr val="accent2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5541" name="文本框 65540"/>
          <p:cNvSpPr txBox="1"/>
          <p:nvPr/>
        </p:nvSpPr>
        <p:spPr>
          <a:xfrm>
            <a:off x="603250" y="728663"/>
            <a:ext cx="7931150" cy="1406525"/>
          </a:xfrm>
          <a:prstGeom prst="rect">
            <a:avLst/>
          </a:prstGeom>
          <a:noFill/>
          <a:ln w="12700">
            <a:noFill/>
          </a:ln>
        </p:spPr>
        <p:txBody>
          <a:bodyPr lIns="92075" tIns="46038" rIns="92075" bIns="46038" anchor="ctr" anchorCtr="0">
            <a:spAutoFit/>
          </a:bodyPr>
          <a:p>
            <a:pPr indent="666750" algn="just">
              <a:lnSpc>
                <a:spcPct val="120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线性电路中，所有激励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独立源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都增大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或减小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同样的倍数，则电路中响应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电压或电流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也增大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或减小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同样的倍数。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5542" name="文本框 65541"/>
          <p:cNvSpPr txBox="1"/>
          <p:nvPr/>
        </p:nvSpPr>
        <p:spPr>
          <a:xfrm>
            <a:off x="928688" y="2133600"/>
            <a:ext cx="6005512" cy="457200"/>
          </a:xfrm>
          <a:prstGeom prst="rect">
            <a:avLst/>
          </a:prstGeom>
          <a:noFill/>
          <a:ln w="12700">
            <a:noFill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当激励只有一个时，则响应与激励成正比。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65558" name="组合 65557"/>
          <p:cNvGrpSpPr/>
          <p:nvPr/>
        </p:nvGrpSpPr>
        <p:grpSpPr>
          <a:xfrm>
            <a:off x="120650" y="2620963"/>
            <a:ext cx="3536950" cy="2211387"/>
            <a:chOff x="76" y="1651"/>
            <a:chExt cx="2228" cy="1393"/>
          </a:xfrm>
        </p:grpSpPr>
        <p:sp>
          <p:nvSpPr>
            <p:cNvPr id="59398" name="文本框 65542"/>
            <p:cNvSpPr txBox="1"/>
            <p:nvPr/>
          </p:nvSpPr>
          <p:spPr>
            <a:xfrm>
              <a:off x="76" y="1651"/>
              <a:ext cx="509" cy="32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92075" tIns="46038" rIns="92075" bIns="46038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zh-CN" altLang="en-US" sz="2800" b="1" dirty="0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</a:t>
              </a:r>
              <a:r>
                <a:rPr lang="en-US" altLang="zh-CN" sz="2800" b="1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3.</a:t>
              </a:r>
              <a:endParaRPr lang="en-US" altLang="zh-CN" sz="2800" b="1" i="1">
                <a:solidFill>
                  <a:srgbClr val="FF66FF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59399" name="文本框 65543"/>
            <p:cNvSpPr txBox="1"/>
            <p:nvPr/>
          </p:nvSpPr>
          <p:spPr>
            <a:xfrm>
              <a:off x="90" y="2717"/>
              <a:ext cx="1102" cy="327"/>
            </a:xfrm>
            <a:prstGeom prst="rect">
              <a:avLst/>
            </a:prstGeom>
            <a:noFill/>
            <a:ln w="12700">
              <a:noFill/>
            </a:ln>
          </p:spPr>
          <p:txBody>
            <a:bodyPr wrap="none" lIns="92075" tIns="46038" rIns="92075" bIns="46038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zh-CN" altLang="en-US" b="1" dirty="0">
                  <a:solidFill>
                    <a:srgbClr val="0000FF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求电流  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i 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59400" name="文本框 65544"/>
            <p:cNvSpPr txBox="1"/>
            <p:nvPr/>
          </p:nvSpPr>
          <p:spPr>
            <a:xfrm>
              <a:off x="288" y="1968"/>
              <a:ext cx="2016" cy="596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92075" tIns="46038" rIns="92075" bIns="46038" anchor="ctr" anchorCtr="0">
              <a:spAutoFit/>
            </a:bodyPr>
            <a:p>
              <a:pPr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L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=2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   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R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=1 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endParaRPr>
            </a:p>
            <a:p>
              <a:pPr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=1 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  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s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=51V</a:t>
              </a:r>
              <a:endPara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65546" name="文本框 65545"/>
          <p:cNvSpPr txBox="1"/>
          <p:nvPr/>
        </p:nvSpPr>
        <p:spPr>
          <a:xfrm>
            <a:off x="254000" y="5105400"/>
            <a:ext cx="660400" cy="519113"/>
          </a:xfrm>
          <a:prstGeom prst="rect">
            <a:avLst/>
          </a:prstGeom>
          <a:noFill/>
          <a:ln w="12700">
            <a:noFill/>
          </a:ln>
        </p:spPr>
        <p:txBody>
          <a:bodyPr wrap="none" lIns="92075" tIns="46038" rIns="92075" bIns="46038" anchor="ctr" anchorCtr="0">
            <a:spAutoFit/>
          </a:bodyPr>
          <a:p>
            <a:pPr algn="ctr"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</a:t>
            </a:r>
            <a:r>
              <a:rPr lang="en-US" altLang="zh-CN" sz="2800" b="1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:</a:t>
            </a:r>
            <a:endParaRPr lang="en-US" altLang="zh-CN" sz="2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65547" name="对象 65546"/>
          <p:cNvGraphicFramePr/>
          <p:nvPr/>
        </p:nvGraphicFramePr>
        <p:xfrm>
          <a:off x="3733800" y="2819400"/>
          <a:ext cx="3962400" cy="912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7" name="" r:id="rId3" imgW="3968750" imgH="914400" progId="Visio.Drawing.5">
                  <p:embed/>
                </p:oleObj>
              </mc:Choice>
              <mc:Fallback>
                <p:oleObj name="" r:id="rId3" imgW="3968750" imgH="914400" progId="Visio.Drawing.5">
                  <p:embed/>
                  <p:pic>
                    <p:nvPicPr>
                      <p:cNvPr id="0" name="图片 313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33800" y="2819400"/>
                        <a:ext cx="3962400" cy="912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8" name="矩形 65547"/>
          <p:cNvSpPr/>
          <p:nvPr/>
        </p:nvSpPr>
        <p:spPr>
          <a:xfrm>
            <a:off x="1143000" y="5054600"/>
            <a:ext cx="3392488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采用倒推法：设   </a:t>
            </a:r>
            <a:r>
              <a:rPr lang="en-US" altLang="zh-CN" sz="2800" b="1" i="1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i'</a:t>
            </a:r>
            <a:r>
              <a:rPr lang="en-US" altLang="zh-CN" sz="2800" b="1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=1A</a:t>
            </a:r>
            <a:endParaRPr lang="en-US" altLang="zh-CN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5549" name="文本框 65548"/>
          <p:cNvSpPr txBox="1"/>
          <p:nvPr/>
        </p:nvSpPr>
        <p:spPr>
          <a:xfrm>
            <a:off x="4800600" y="2705100"/>
            <a:ext cx="381000" cy="519113"/>
          </a:xfrm>
          <a:prstGeom prst="rect">
            <a:avLst/>
          </a:prstGeom>
          <a:solidFill>
            <a:srgbClr val="FFCC99"/>
          </a:solidFill>
          <a:ln w="12700">
            <a:noFill/>
          </a:ln>
        </p:spPr>
        <p:txBody>
          <a:bodyPr lIns="92075" tIns="46038" rIns="92075" bIns="46038" anchor="ctr" anchorCtr="0">
            <a:spAutoFit/>
          </a:bodyPr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endParaRPr lang="en-US" altLang="zh-CN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5550" name="文本框 65549"/>
          <p:cNvSpPr txBox="1"/>
          <p:nvPr/>
        </p:nvSpPr>
        <p:spPr>
          <a:xfrm>
            <a:off x="6019800" y="2667000"/>
            <a:ext cx="381000" cy="519113"/>
          </a:xfrm>
          <a:prstGeom prst="rect">
            <a:avLst/>
          </a:prstGeom>
          <a:solidFill>
            <a:srgbClr val="FFCC99"/>
          </a:solidFill>
          <a:ln w="12700">
            <a:noFill/>
          </a:ln>
        </p:spPr>
        <p:txBody>
          <a:bodyPr lIns="92075" tIns="46038" rIns="92075" bIns="46038" anchor="ctr" anchorCtr="0">
            <a:spAutoFit/>
          </a:bodyPr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endParaRPr lang="en-US" altLang="zh-CN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5551" name="文本框 65550"/>
          <p:cNvSpPr txBox="1"/>
          <p:nvPr/>
        </p:nvSpPr>
        <p:spPr>
          <a:xfrm>
            <a:off x="7391400" y="2667000"/>
            <a:ext cx="381000" cy="519113"/>
          </a:xfrm>
          <a:prstGeom prst="rect">
            <a:avLst/>
          </a:prstGeom>
          <a:solidFill>
            <a:srgbClr val="FFCC99"/>
          </a:solidFill>
          <a:ln w="12700">
            <a:noFill/>
          </a:ln>
        </p:spPr>
        <p:txBody>
          <a:bodyPr lIns="92075" tIns="46038" rIns="92075" bIns="46038" anchor="ctr" anchorCtr="0">
            <a:spAutoFit/>
          </a:bodyPr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c</a:t>
            </a:r>
            <a:endParaRPr lang="en-US" altLang="zh-CN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5552" name="文本框 65551"/>
          <p:cNvSpPr txBox="1"/>
          <p:nvPr/>
        </p:nvSpPr>
        <p:spPr>
          <a:xfrm>
            <a:off x="6172200" y="4800600"/>
            <a:ext cx="381000" cy="519113"/>
          </a:xfrm>
          <a:prstGeom prst="rect">
            <a:avLst/>
          </a:prstGeom>
          <a:solidFill>
            <a:srgbClr val="FFCC99"/>
          </a:solidFill>
          <a:ln w="12700">
            <a:noFill/>
          </a:ln>
        </p:spPr>
        <p:txBody>
          <a:bodyPr lIns="92075" tIns="46038" rIns="92075" bIns="46038" anchor="ctr" anchorCtr="0">
            <a:spAutoFit/>
          </a:bodyPr>
          <a:p>
            <a:pPr>
              <a:spcBef>
                <a:spcPct val="50000"/>
              </a:spcBef>
              <a:buClr>
                <a:schemeClr val="accent2"/>
              </a:buClr>
              <a:buSzPct val="75000"/>
              <a:buFont typeface="Monotype Sorts" pitchFamily="2" charset="2"/>
            </a:pPr>
            <a:r>
              <a:rPr lang="en-US" altLang="zh-CN" sz="2800" b="1" i="1">
                <a:latin typeface="Times New Roman" panose="02020603050405020304" pitchFamily="18" charset="-94"/>
                <a:ea typeface="宋体" panose="02010600030101010101" pitchFamily="2" charset="-122"/>
              </a:rPr>
              <a:t>d</a:t>
            </a:r>
            <a:endParaRPr lang="en-US" altLang="zh-CN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65554" name="对象 65553"/>
          <p:cNvGraphicFramePr/>
          <p:nvPr/>
        </p:nvGraphicFramePr>
        <p:xfrm>
          <a:off x="1295400" y="5715000"/>
          <a:ext cx="1693863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" r:id="rId5" imgW="735965" imgH="292100" progId="Equation.3">
                  <p:embed/>
                </p:oleObj>
              </mc:Choice>
              <mc:Fallback>
                <p:oleObj name="" r:id="rId5" imgW="735965" imgH="292100" progId="Equation.3">
                  <p:embed/>
                  <p:pic>
                    <p:nvPicPr>
                      <p:cNvPr id="0" name="图片 313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95400" y="5715000"/>
                        <a:ext cx="1693863" cy="665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55" name="对象 65554"/>
          <p:cNvGraphicFramePr/>
          <p:nvPr/>
        </p:nvGraphicFramePr>
        <p:xfrm>
          <a:off x="3048000" y="5867400"/>
          <a:ext cx="9906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5" name="" r:id="rId7" imgW="431165" imgH="203200" progId="Equation.3">
                  <p:embed/>
                </p:oleObj>
              </mc:Choice>
              <mc:Fallback>
                <p:oleObj name="" r:id="rId7" imgW="431165" imgH="203200" progId="Equation.3">
                  <p:embed/>
                  <p:pic>
                    <p:nvPicPr>
                      <p:cNvPr id="0" name="图片 313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48000" y="5867400"/>
                        <a:ext cx="990600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56" name="对象 65555"/>
          <p:cNvGraphicFramePr/>
          <p:nvPr/>
        </p:nvGraphicFramePr>
        <p:xfrm>
          <a:off x="4800600" y="5380038"/>
          <a:ext cx="1339850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8" name="" r:id="rId9" imgW="584200" imgH="558800" progId="Equation.3">
                  <p:embed/>
                </p:oleObj>
              </mc:Choice>
              <mc:Fallback>
                <p:oleObj name="" r:id="rId9" imgW="584200" imgH="558800" progId="Equation.3">
                  <p:embed/>
                  <p:pic>
                    <p:nvPicPr>
                      <p:cNvPr id="0" name="图片 313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800600" y="5380038"/>
                        <a:ext cx="1339850" cy="1279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57" name="对象 65556"/>
          <p:cNvGraphicFramePr/>
          <p:nvPr/>
        </p:nvGraphicFramePr>
        <p:xfrm>
          <a:off x="6248400" y="5803900"/>
          <a:ext cx="9906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" r:id="rId11" imgW="431800" imgH="190500" progId="Equation.3">
                  <p:embed/>
                </p:oleObj>
              </mc:Choice>
              <mc:Fallback>
                <p:oleObj name="" r:id="rId11" imgW="431800" imgH="190500" progId="Equation.3">
                  <p:embed/>
                  <p:pic>
                    <p:nvPicPr>
                      <p:cNvPr id="0" name="图片 314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248400" y="5803900"/>
                        <a:ext cx="990600" cy="434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5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5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5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5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65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65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0" dur="500"/>
                                        <p:tgtEl>
                                          <p:spTgt spid="65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4" dur="500"/>
                                        <p:tgtEl>
                                          <p:spTgt spid="65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5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5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5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5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5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5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5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5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1" grpId="0"/>
      <p:bldP spid="65542" grpId="0"/>
      <p:bldP spid="65546" grpId="0"/>
      <p:bldP spid="65548" grpId="0"/>
      <p:bldP spid="65549" grpId="0" animBg="1"/>
      <p:bldP spid="65550" grpId="0" animBg="1"/>
      <p:bldP spid="65551" grpId="0" animBg="1"/>
      <p:bldP spid="6555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0417" name="组合 66590"/>
          <p:cNvGrpSpPr/>
          <p:nvPr/>
        </p:nvGrpSpPr>
        <p:grpSpPr>
          <a:xfrm>
            <a:off x="3455988" y="228600"/>
            <a:ext cx="5688012" cy="2200275"/>
            <a:chOff x="2177" y="144"/>
            <a:chExt cx="3583" cy="1386"/>
          </a:xfrm>
        </p:grpSpPr>
        <p:graphicFrame>
          <p:nvGraphicFramePr>
            <p:cNvPr id="60418" name="对象 66562"/>
            <p:cNvGraphicFramePr/>
            <p:nvPr/>
          </p:nvGraphicFramePr>
          <p:xfrm>
            <a:off x="2177" y="240"/>
            <a:ext cx="3583" cy="12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6" name="" r:id="rId1" imgW="5696585" imgH="2048510" progId="Visio.Drawing.5">
                    <p:embed/>
                  </p:oleObj>
                </mc:Choice>
                <mc:Fallback>
                  <p:oleObj name="" r:id="rId1" imgW="5696585" imgH="2048510" progId="Visio.Drawing.5">
                    <p:embed/>
                    <p:pic>
                      <p:nvPicPr>
                        <p:cNvPr id="0" name="图片 3135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177" y="240"/>
                          <a:ext cx="3583" cy="129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419" name="对象 66563"/>
            <p:cNvGraphicFramePr/>
            <p:nvPr/>
          </p:nvGraphicFramePr>
          <p:xfrm>
            <a:off x="2561" y="240"/>
            <a:ext cx="2496" cy="5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9" name="" r:id="rId3" imgW="3968750" imgH="914400" progId="Visio.Drawing.5">
                    <p:embed/>
                  </p:oleObj>
                </mc:Choice>
                <mc:Fallback>
                  <p:oleObj name="" r:id="rId3" imgW="3968750" imgH="914400" progId="Visio.Drawing.5">
                    <p:embed/>
                    <p:pic>
                      <p:nvPicPr>
                        <p:cNvPr id="0" name="图片 3138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561" y="240"/>
                          <a:ext cx="2496" cy="57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420" name="文本框 66564"/>
            <p:cNvSpPr txBox="1"/>
            <p:nvPr/>
          </p:nvSpPr>
          <p:spPr>
            <a:xfrm>
              <a:off x="3233" y="168"/>
              <a:ext cx="240" cy="327"/>
            </a:xfrm>
            <a:prstGeom prst="rect">
              <a:avLst/>
            </a:prstGeom>
            <a:solidFill>
              <a:srgbClr val="FFCC99"/>
            </a:solidFill>
            <a:ln w="12700">
              <a:noFill/>
            </a:ln>
          </p:spPr>
          <p:txBody>
            <a:bodyPr lIns="92075" tIns="46038" rIns="92075" bIns="46038" anchor="ctr" anchorCtr="0">
              <a:spAutoFit/>
            </a:bodyPr>
            <a:p>
              <a:pPr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endPara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60421" name="文本框 66565"/>
            <p:cNvSpPr txBox="1"/>
            <p:nvPr/>
          </p:nvSpPr>
          <p:spPr>
            <a:xfrm>
              <a:off x="4001" y="144"/>
              <a:ext cx="240" cy="327"/>
            </a:xfrm>
            <a:prstGeom prst="rect">
              <a:avLst/>
            </a:prstGeom>
            <a:solidFill>
              <a:srgbClr val="FFCC99"/>
            </a:solidFill>
            <a:ln w="12700">
              <a:noFill/>
            </a:ln>
          </p:spPr>
          <p:txBody>
            <a:bodyPr lIns="92075" tIns="46038" rIns="92075" bIns="46038" anchor="ctr" anchorCtr="0">
              <a:spAutoFit/>
            </a:bodyPr>
            <a:p>
              <a:pPr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endPara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60422" name="文本框 66566"/>
            <p:cNvSpPr txBox="1"/>
            <p:nvPr/>
          </p:nvSpPr>
          <p:spPr>
            <a:xfrm>
              <a:off x="4865" y="144"/>
              <a:ext cx="240" cy="327"/>
            </a:xfrm>
            <a:prstGeom prst="rect">
              <a:avLst/>
            </a:prstGeom>
            <a:solidFill>
              <a:srgbClr val="FFCC99"/>
            </a:solidFill>
            <a:ln w="12700">
              <a:noFill/>
            </a:ln>
          </p:spPr>
          <p:txBody>
            <a:bodyPr lIns="92075" tIns="46038" rIns="92075" bIns="46038" anchor="ctr" anchorCtr="0">
              <a:spAutoFit/>
            </a:bodyPr>
            <a:p>
              <a:pPr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c</a:t>
              </a:r>
              <a:endPara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60423" name="文本框 66567"/>
            <p:cNvSpPr txBox="1"/>
            <p:nvPr/>
          </p:nvSpPr>
          <p:spPr>
            <a:xfrm>
              <a:off x="4272" y="1104"/>
              <a:ext cx="240" cy="327"/>
            </a:xfrm>
            <a:prstGeom prst="rect">
              <a:avLst/>
            </a:prstGeom>
            <a:solidFill>
              <a:srgbClr val="FFCC99"/>
            </a:solidFill>
            <a:ln w="12700">
              <a:noFill/>
            </a:ln>
          </p:spPr>
          <p:txBody>
            <a:bodyPr lIns="92075" tIns="46038" rIns="92075" bIns="46038" anchor="ctr" anchorCtr="0">
              <a:spAutoFit/>
            </a:bodyPr>
            <a:p>
              <a:pPr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d</a:t>
              </a:r>
              <a:endPara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66570" name="对象 66569"/>
          <p:cNvGraphicFramePr/>
          <p:nvPr/>
        </p:nvGraphicFramePr>
        <p:xfrm>
          <a:off x="228600" y="228600"/>
          <a:ext cx="1693863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" r:id="rId5" imgW="735965" imgH="292100" progId="Equation.3">
                  <p:embed/>
                </p:oleObj>
              </mc:Choice>
              <mc:Fallback>
                <p:oleObj name="" r:id="rId5" imgW="735965" imgH="292100" progId="Equation.3">
                  <p:embed/>
                  <p:pic>
                    <p:nvPicPr>
                      <p:cNvPr id="0" name="图片 314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8600" y="228600"/>
                        <a:ext cx="1693863" cy="665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1" name="对象 66570"/>
          <p:cNvGraphicFramePr/>
          <p:nvPr/>
        </p:nvGraphicFramePr>
        <p:xfrm>
          <a:off x="1905000" y="381000"/>
          <a:ext cx="198120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" name="" r:id="rId7" imgW="977265" imgH="203200" progId="Equation.3">
                  <p:embed/>
                </p:oleObj>
              </mc:Choice>
              <mc:Fallback>
                <p:oleObj name="" r:id="rId7" imgW="977265" imgH="203200" progId="Equation.3">
                  <p:embed/>
                  <p:pic>
                    <p:nvPicPr>
                      <p:cNvPr id="0" name="图片 315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05000" y="381000"/>
                        <a:ext cx="1981200" cy="404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2" name="对象 66571"/>
          <p:cNvGraphicFramePr/>
          <p:nvPr/>
        </p:nvGraphicFramePr>
        <p:xfrm>
          <a:off x="914400" y="1752600"/>
          <a:ext cx="2281238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3" name="" r:id="rId9" imgW="989965" imgH="203200" progId="Equation.3">
                  <p:embed/>
                </p:oleObj>
              </mc:Choice>
              <mc:Fallback>
                <p:oleObj name="" r:id="rId9" imgW="989965" imgH="203200" progId="Equation.3">
                  <p:embed/>
                  <p:pic>
                    <p:nvPicPr>
                      <p:cNvPr id="0" name="图片 315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14400" y="1752600"/>
                        <a:ext cx="2281238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4" name="对象 66573"/>
          <p:cNvGraphicFramePr/>
          <p:nvPr/>
        </p:nvGraphicFramePr>
        <p:xfrm>
          <a:off x="228600" y="3505200"/>
          <a:ext cx="1722438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9" name="" r:id="rId11" imgW="748665" imgH="292100" progId="Equation.3">
                  <p:embed/>
                </p:oleObj>
              </mc:Choice>
              <mc:Fallback>
                <p:oleObj name="" r:id="rId11" imgW="748665" imgH="292100" progId="Equation.3">
                  <p:embed/>
                  <p:pic>
                    <p:nvPicPr>
                      <p:cNvPr id="0" name="图片 315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28600" y="3505200"/>
                        <a:ext cx="1722438" cy="665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5" name="对象 66574"/>
          <p:cNvGraphicFramePr/>
          <p:nvPr/>
        </p:nvGraphicFramePr>
        <p:xfrm>
          <a:off x="228600" y="2209800"/>
          <a:ext cx="1373188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8" name="" r:id="rId13" imgW="596900" imgH="558800" progId="Equation.3">
                  <p:embed/>
                </p:oleObj>
              </mc:Choice>
              <mc:Fallback>
                <p:oleObj name="" r:id="rId13" imgW="596900" imgH="558800" progId="Equation.3">
                  <p:embed/>
                  <p:pic>
                    <p:nvPicPr>
                      <p:cNvPr id="0" name="图片 315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8600" y="2209800"/>
                        <a:ext cx="1373188" cy="1279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6" name="对象 66575"/>
          <p:cNvGraphicFramePr/>
          <p:nvPr/>
        </p:nvGraphicFramePr>
        <p:xfrm>
          <a:off x="1676400" y="2590800"/>
          <a:ext cx="99060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9" name="" r:id="rId15" imgW="431165" imgH="203200" progId="Equation.3">
                  <p:embed/>
                </p:oleObj>
              </mc:Choice>
              <mc:Fallback>
                <p:oleObj name="" r:id="rId15" imgW="431165" imgH="203200" progId="Equation.3">
                  <p:embed/>
                  <p:pic>
                    <p:nvPicPr>
                      <p:cNvPr id="0" name="图片 314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676400" y="2590800"/>
                        <a:ext cx="990600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7" name="对象 66576"/>
          <p:cNvGraphicFramePr/>
          <p:nvPr/>
        </p:nvGraphicFramePr>
        <p:xfrm>
          <a:off x="1981200" y="3657600"/>
          <a:ext cx="2281238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0" name="" r:id="rId17" imgW="989965" imgH="203200" progId="Equation.3">
                  <p:embed/>
                </p:oleObj>
              </mc:Choice>
              <mc:Fallback>
                <p:oleObj name="" r:id="rId17" imgW="989965" imgH="203200" progId="Equation.3">
                  <p:embed/>
                  <p:pic>
                    <p:nvPicPr>
                      <p:cNvPr id="0" name="图片 3159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981200" y="3657600"/>
                        <a:ext cx="2281238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8" name="对象 66577"/>
          <p:cNvGraphicFramePr/>
          <p:nvPr/>
        </p:nvGraphicFramePr>
        <p:xfrm>
          <a:off x="304800" y="1066800"/>
          <a:ext cx="2568575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" r:id="rId19" imgW="1116965" imgH="292100" progId="Equation.3">
                  <p:embed/>
                </p:oleObj>
              </mc:Choice>
              <mc:Fallback>
                <p:oleObj name="" r:id="rId19" imgW="1116965" imgH="292100" progId="Equation.3">
                  <p:embed/>
                  <p:pic>
                    <p:nvPicPr>
                      <p:cNvPr id="0" name="图片 314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04800" y="1066800"/>
                        <a:ext cx="2568575" cy="665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9" name="对象 66578"/>
          <p:cNvGraphicFramePr/>
          <p:nvPr/>
        </p:nvGraphicFramePr>
        <p:xfrm>
          <a:off x="228600" y="4267200"/>
          <a:ext cx="2568575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1" name="" r:id="rId21" imgW="1116965" imgH="292100" progId="Equation.3">
                  <p:embed/>
                </p:oleObj>
              </mc:Choice>
              <mc:Fallback>
                <p:oleObj name="" r:id="rId21" imgW="1116965" imgH="292100" progId="Equation.3">
                  <p:embed/>
                  <p:pic>
                    <p:nvPicPr>
                      <p:cNvPr id="0" name="图片 3160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28600" y="4267200"/>
                        <a:ext cx="2568575" cy="665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80" name="对象 66579"/>
          <p:cNvGraphicFramePr/>
          <p:nvPr/>
        </p:nvGraphicFramePr>
        <p:xfrm>
          <a:off x="2819400" y="4419600"/>
          <a:ext cx="2457450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" r:id="rId23" imgW="1066165" imgH="203200" progId="Equation.3">
                  <p:embed/>
                </p:oleObj>
              </mc:Choice>
              <mc:Fallback>
                <p:oleObj name="" r:id="rId23" imgW="1066165" imgH="203200" progId="Equation.3">
                  <p:embed/>
                  <p:pic>
                    <p:nvPicPr>
                      <p:cNvPr id="0" name="图片 3149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819400" y="4419600"/>
                        <a:ext cx="2457450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81" name="对象 66580"/>
          <p:cNvGraphicFramePr/>
          <p:nvPr/>
        </p:nvGraphicFramePr>
        <p:xfrm>
          <a:off x="381000" y="5105400"/>
          <a:ext cx="2541588" cy="127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4" name="" r:id="rId25" imgW="1104900" imgH="558800" progId="Equation.3">
                  <p:embed/>
                </p:oleObj>
              </mc:Choice>
              <mc:Fallback>
                <p:oleObj name="" r:id="rId25" imgW="1104900" imgH="558800" progId="Equation.3">
                  <p:embed/>
                  <p:pic>
                    <p:nvPicPr>
                      <p:cNvPr id="0" name="图片 3143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81000" y="5105400"/>
                        <a:ext cx="2541588" cy="1279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82" name="对象 66581"/>
          <p:cNvGraphicFramePr/>
          <p:nvPr/>
        </p:nvGraphicFramePr>
        <p:xfrm>
          <a:off x="5638800" y="3733800"/>
          <a:ext cx="1981200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8" name="" r:id="rId27" imgW="736600" imgH="279400" progId="Equation.3">
                  <p:embed/>
                </p:oleObj>
              </mc:Choice>
              <mc:Fallback>
                <p:oleObj name="" r:id="rId27" imgW="736600" imgH="279400" progId="Equation.3">
                  <p:embed/>
                  <p:pic>
                    <p:nvPicPr>
                      <p:cNvPr id="0" name="图片 3147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5638800" y="3733800"/>
                        <a:ext cx="1981200" cy="747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83" name="对象 66582"/>
          <p:cNvGraphicFramePr/>
          <p:nvPr/>
        </p:nvGraphicFramePr>
        <p:xfrm>
          <a:off x="5638800" y="4800600"/>
          <a:ext cx="2422525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" r:id="rId29" imgW="1053465" imgH="292100" progId="Equation.3">
                  <p:embed/>
                </p:oleObj>
              </mc:Choice>
              <mc:Fallback>
                <p:oleObj name="" r:id="rId29" imgW="1053465" imgH="292100" progId="Equation.3">
                  <p:embed/>
                  <p:pic>
                    <p:nvPicPr>
                      <p:cNvPr id="0" name="图片 3151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5638800" y="4800600"/>
                        <a:ext cx="2422525" cy="665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84" name="对象 66583"/>
          <p:cNvGraphicFramePr/>
          <p:nvPr/>
        </p:nvGraphicFramePr>
        <p:xfrm>
          <a:off x="6019800" y="5638800"/>
          <a:ext cx="2925763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" name="" r:id="rId31" imgW="1268730" imgH="203200" progId="Equation.3">
                  <p:embed/>
                </p:oleObj>
              </mc:Choice>
              <mc:Fallback>
                <p:oleObj name="" r:id="rId31" imgW="1268730" imgH="203200" progId="Equation.3">
                  <p:embed/>
                  <p:pic>
                    <p:nvPicPr>
                      <p:cNvPr id="0" name="图片 3144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6019800" y="5638800"/>
                        <a:ext cx="2925763" cy="460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85" name="对象 66584"/>
          <p:cNvGraphicFramePr/>
          <p:nvPr/>
        </p:nvGraphicFramePr>
        <p:xfrm>
          <a:off x="7620000" y="3886200"/>
          <a:ext cx="121920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6" name="" r:id="rId33" imgW="520700" imgH="190500" progId="Equation.3">
                  <p:embed/>
                </p:oleObj>
              </mc:Choice>
              <mc:Fallback>
                <p:oleObj name="" r:id="rId33" imgW="520700" imgH="190500" progId="Equation.3">
                  <p:embed/>
                  <p:pic>
                    <p:nvPicPr>
                      <p:cNvPr id="0" name="图片 3145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7620000" y="3886200"/>
                        <a:ext cx="1219200" cy="446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0439" name="组合 66591"/>
          <p:cNvGrpSpPr/>
          <p:nvPr/>
        </p:nvGrpSpPr>
        <p:grpSpPr>
          <a:xfrm>
            <a:off x="3657600" y="2438400"/>
            <a:ext cx="5715000" cy="1219200"/>
            <a:chOff x="2304" y="1536"/>
            <a:chExt cx="3600" cy="768"/>
          </a:xfrm>
        </p:grpSpPr>
        <p:sp>
          <p:nvSpPr>
            <p:cNvPr id="60440" name="矩形 66572"/>
            <p:cNvSpPr/>
            <p:nvPr/>
          </p:nvSpPr>
          <p:spPr>
            <a:xfrm>
              <a:off x="2448" y="1872"/>
              <a:ext cx="345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L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=2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   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R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=1 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 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=1 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  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s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=51V</a:t>
              </a:r>
              <a:endPara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60441" name="对象 66585"/>
            <p:cNvGraphicFramePr/>
            <p:nvPr/>
          </p:nvGraphicFramePr>
          <p:xfrm>
            <a:off x="3552" y="1536"/>
            <a:ext cx="672" cy="3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47" name="" r:id="rId35" imgW="584200" imgH="279400" progId="Equation.3">
                    <p:embed/>
                  </p:oleObj>
                </mc:Choice>
                <mc:Fallback>
                  <p:oleObj name="" r:id="rId35" imgW="584200" imgH="279400" progId="Equation.3">
                    <p:embed/>
                    <p:pic>
                      <p:nvPicPr>
                        <p:cNvPr id="0" name="图片 3146"/>
                        <p:cNvPicPr/>
                        <p:nvPr/>
                      </p:nvPicPr>
                      <p:blipFill>
                        <a:blip r:embed="rId36"/>
                        <a:stretch>
                          <a:fillRect/>
                        </a:stretch>
                      </p:blipFill>
                      <p:spPr>
                        <a:xfrm>
                          <a:off x="3552" y="1536"/>
                          <a:ext cx="672" cy="32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442" name="对象 66586"/>
            <p:cNvGraphicFramePr/>
            <p:nvPr/>
          </p:nvGraphicFramePr>
          <p:xfrm>
            <a:off x="4512" y="1536"/>
            <a:ext cx="816" cy="3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1" name="" r:id="rId37" imgW="685800" imgH="279400" progId="Equation.3">
                    <p:embed/>
                  </p:oleObj>
                </mc:Choice>
                <mc:Fallback>
                  <p:oleObj name="" r:id="rId37" imgW="685800" imgH="279400" progId="Equation.3">
                    <p:embed/>
                    <p:pic>
                      <p:nvPicPr>
                        <p:cNvPr id="0" name="图片 3150"/>
                        <p:cNvPicPr/>
                        <p:nvPr/>
                      </p:nvPicPr>
                      <p:blipFill>
                        <a:blip r:embed="rId38"/>
                        <a:stretch>
                          <a:fillRect/>
                        </a:stretch>
                      </p:blipFill>
                      <p:spPr>
                        <a:xfrm>
                          <a:off x="4512" y="1536"/>
                          <a:ext cx="816" cy="33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0443" name="矩形 66587"/>
            <p:cNvSpPr/>
            <p:nvPr/>
          </p:nvSpPr>
          <p:spPr>
            <a:xfrm>
              <a:off x="2670" y="1536"/>
              <a:ext cx="64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b="1" i="1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i'</a:t>
              </a:r>
              <a:r>
                <a:rPr lang="en-US" altLang="zh-CN" sz="2800" b="1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=1A</a:t>
              </a:r>
              <a:endParaRPr lang="en-US" altLang="zh-CN" sz="2800" b="1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60444" name="矩形 66588"/>
            <p:cNvSpPr/>
            <p:nvPr/>
          </p:nvSpPr>
          <p:spPr>
            <a:xfrm>
              <a:off x="2304" y="1536"/>
              <a:ext cx="3456" cy="768"/>
            </a:xfrm>
            <a:prstGeom prst="rect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6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6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6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6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6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6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6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6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6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6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6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6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6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6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6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6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7664" name="组合 67663"/>
          <p:cNvGrpSpPr/>
          <p:nvPr/>
        </p:nvGrpSpPr>
        <p:grpSpPr>
          <a:xfrm>
            <a:off x="5257800" y="152400"/>
            <a:ext cx="3695700" cy="1781175"/>
            <a:chOff x="3312" y="96"/>
            <a:chExt cx="2328" cy="1122"/>
          </a:xfrm>
        </p:grpSpPr>
        <p:sp>
          <p:nvSpPr>
            <p:cNvPr id="61442" name="矩形 67660"/>
            <p:cNvSpPr/>
            <p:nvPr/>
          </p:nvSpPr>
          <p:spPr>
            <a:xfrm>
              <a:off x="3312" y="240"/>
              <a:ext cx="2328" cy="9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增加                             倍， </a:t>
              </a:r>
              <a:endPara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endPara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故各支路电流应同时增加</a:t>
              </a:r>
              <a:endPara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1.5</a:t>
              </a: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倍： </a:t>
              </a:r>
              <a:endPara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61443" name="对象 67588"/>
            <p:cNvGraphicFramePr/>
            <p:nvPr/>
          </p:nvGraphicFramePr>
          <p:xfrm>
            <a:off x="3840" y="96"/>
            <a:ext cx="1215" cy="5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54" name="" r:id="rId1" imgW="1028065" imgH="482600" progId="Equation.3">
                    <p:embed/>
                  </p:oleObj>
                </mc:Choice>
                <mc:Fallback>
                  <p:oleObj name="" r:id="rId1" imgW="1028065" imgH="482600" progId="Equation.3">
                    <p:embed/>
                    <p:pic>
                      <p:nvPicPr>
                        <p:cNvPr id="0" name="图片 3153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840" y="96"/>
                          <a:ext cx="1215" cy="568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7591" name="对象 67590"/>
          <p:cNvGraphicFramePr/>
          <p:nvPr/>
        </p:nvGraphicFramePr>
        <p:xfrm>
          <a:off x="914400" y="1905000"/>
          <a:ext cx="4645025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7" name="" r:id="rId3" imgW="2018665" imgH="292100" progId="Equation.3">
                  <p:embed/>
                </p:oleObj>
              </mc:Choice>
              <mc:Fallback>
                <p:oleObj name="" r:id="rId3" imgW="2018665" imgH="292100" progId="Equation.3">
                  <p:embed/>
                  <p:pic>
                    <p:nvPicPr>
                      <p:cNvPr id="0" name="图片 315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1905000"/>
                        <a:ext cx="4645025" cy="665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2" name="对象 67591"/>
          <p:cNvGraphicFramePr/>
          <p:nvPr/>
        </p:nvGraphicFramePr>
        <p:xfrm>
          <a:off x="914400" y="2667000"/>
          <a:ext cx="4645025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5" name="" r:id="rId5" imgW="2018665" imgH="292100" progId="Equation.3">
                  <p:embed/>
                </p:oleObj>
              </mc:Choice>
              <mc:Fallback>
                <p:oleObj name="" r:id="rId5" imgW="2018665" imgH="292100" progId="Equation.3">
                  <p:embed/>
                  <p:pic>
                    <p:nvPicPr>
                      <p:cNvPr id="0" name="图片 315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2667000"/>
                        <a:ext cx="4645025" cy="665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3" name="对象 67592"/>
          <p:cNvGraphicFramePr/>
          <p:nvPr/>
        </p:nvGraphicFramePr>
        <p:xfrm>
          <a:off x="914400" y="3429000"/>
          <a:ext cx="4119563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" r:id="rId7" imgW="1790065" imgH="292100" progId="Equation.3">
                  <p:embed/>
                </p:oleObj>
              </mc:Choice>
              <mc:Fallback>
                <p:oleObj name="" r:id="rId7" imgW="1790065" imgH="292100" progId="Equation.3">
                  <p:embed/>
                  <p:pic>
                    <p:nvPicPr>
                      <p:cNvPr id="0" name="图片 316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4400" y="3429000"/>
                        <a:ext cx="4119563" cy="665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4" name="对象 67593"/>
          <p:cNvGraphicFramePr/>
          <p:nvPr/>
        </p:nvGraphicFramePr>
        <p:xfrm>
          <a:off x="914400" y="4191000"/>
          <a:ext cx="4237038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3" name="" r:id="rId9" imgW="1840865" imgH="292100" progId="Equation.3">
                  <p:embed/>
                </p:oleObj>
              </mc:Choice>
              <mc:Fallback>
                <p:oleObj name="" r:id="rId9" imgW="1840865" imgH="292100" progId="Equation.3">
                  <p:embed/>
                  <p:pic>
                    <p:nvPicPr>
                      <p:cNvPr id="0" name="图片 316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14400" y="4191000"/>
                        <a:ext cx="4237038" cy="665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5" name="对象 67594"/>
          <p:cNvGraphicFramePr/>
          <p:nvPr/>
        </p:nvGraphicFramePr>
        <p:xfrm>
          <a:off x="914400" y="5105400"/>
          <a:ext cx="4237038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9" name="" r:id="rId11" imgW="1840865" imgH="292100" progId="Equation.3">
                  <p:embed/>
                </p:oleObj>
              </mc:Choice>
              <mc:Fallback>
                <p:oleObj name="" r:id="rId11" imgW="1840865" imgH="292100" progId="Equation.3">
                  <p:embed/>
                  <p:pic>
                    <p:nvPicPr>
                      <p:cNvPr id="0" name="图片 316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14400" y="5105400"/>
                        <a:ext cx="4237038" cy="665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6" name="对象 67595"/>
          <p:cNvGraphicFramePr/>
          <p:nvPr/>
        </p:nvGraphicFramePr>
        <p:xfrm>
          <a:off x="914400" y="5943600"/>
          <a:ext cx="3913188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" r:id="rId13" imgW="1701165" imgH="292100" progId="Equation.3">
                  <p:embed/>
                </p:oleObj>
              </mc:Choice>
              <mc:Fallback>
                <p:oleObj name="" r:id="rId13" imgW="1701165" imgH="292100" progId="Equation.3">
                  <p:embed/>
                  <p:pic>
                    <p:nvPicPr>
                      <p:cNvPr id="0" name="图片 316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14400" y="5943600"/>
                        <a:ext cx="3913188" cy="665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7" name="对象 67596"/>
          <p:cNvGraphicFramePr/>
          <p:nvPr/>
        </p:nvGraphicFramePr>
        <p:xfrm>
          <a:off x="6400800" y="3352800"/>
          <a:ext cx="1519238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" r:id="rId15" imgW="659765" imgH="203200" progId="Equation.3">
                  <p:embed/>
                </p:oleObj>
              </mc:Choice>
              <mc:Fallback>
                <p:oleObj name="" r:id="rId15" imgW="659765" imgH="203200" progId="Equation.3">
                  <p:embed/>
                  <p:pic>
                    <p:nvPicPr>
                      <p:cNvPr id="0" name="图片 316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400800" y="3352800"/>
                        <a:ext cx="1519238" cy="4619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8" name="对象 67597"/>
          <p:cNvGraphicFramePr/>
          <p:nvPr/>
        </p:nvGraphicFramePr>
        <p:xfrm>
          <a:off x="6172200" y="2438400"/>
          <a:ext cx="13335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" r:id="rId17" imgW="532765" imgH="317500" progId="Equation.3">
                  <p:embed/>
                </p:oleObj>
              </mc:Choice>
              <mc:Fallback>
                <p:oleObj name="" r:id="rId17" imgW="532765" imgH="317500" progId="Equation.3">
                  <p:embed/>
                  <p:pic>
                    <p:nvPicPr>
                      <p:cNvPr id="0" name="图片 317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172200" y="2438400"/>
                        <a:ext cx="1333500" cy="792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9" name="对象 67598"/>
          <p:cNvGraphicFramePr/>
          <p:nvPr/>
        </p:nvGraphicFramePr>
        <p:xfrm>
          <a:off x="6400800" y="4114800"/>
          <a:ext cx="127635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" r:id="rId19" imgW="570865" imgH="203200" progId="Equation.3">
                  <p:embed/>
                </p:oleObj>
              </mc:Choice>
              <mc:Fallback>
                <p:oleObj name="" r:id="rId19" imgW="570865" imgH="203200" progId="Equation.3">
                  <p:embed/>
                  <p:pic>
                    <p:nvPicPr>
                      <p:cNvPr id="0" name="图片 316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400800" y="4114800"/>
                        <a:ext cx="1276350" cy="450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7662" name="组合 67661"/>
          <p:cNvGrpSpPr/>
          <p:nvPr/>
        </p:nvGrpSpPr>
        <p:grpSpPr>
          <a:xfrm>
            <a:off x="1066800" y="0"/>
            <a:ext cx="4191000" cy="677863"/>
            <a:chOff x="672" y="0"/>
            <a:chExt cx="2640" cy="427"/>
          </a:xfrm>
        </p:grpSpPr>
        <p:graphicFrame>
          <p:nvGraphicFramePr>
            <p:cNvPr id="61454" name="对象 67586"/>
            <p:cNvGraphicFramePr/>
            <p:nvPr/>
          </p:nvGraphicFramePr>
          <p:xfrm>
            <a:off x="1392" y="0"/>
            <a:ext cx="1062" cy="4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0" name="" r:id="rId21" imgW="723900" imgH="292100" progId="Equation.3">
                    <p:embed/>
                  </p:oleObj>
                </mc:Choice>
                <mc:Fallback>
                  <p:oleObj name="" r:id="rId21" imgW="723900" imgH="292100" progId="Equation.3">
                    <p:embed/>
                    <p:pic>
                      <p:nvPicPr>
                        <p:cNvPr id="0" name="图片 3169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1392" y="0"/>
                          <a:ext cx="1062" cy="4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455" name="矩形 67657"/>
            <p:cNvSpPr/>
            <p:nvPr/>
          </p:nvSpPr>
          <p:spPr>
            <a:xfrm>
              <a:off x="672" y="96"/>
              <a:ext cx="695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电压源</a:t>
              </a:r>
              <a:endPara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61456" name="矩形 67658"/>
            <p:cNvSpPr/>
            <p:nvPr/>
          </p:nvSpPr>
          <p:spPr>
            <a:xfrm>
              <a:off x="2670" y="48"/>
              <a:ext cx="64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b="1" i="1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i'</a:t>
              </a:r>
              <a:r>
                <a:rPr lang="en-US" altLang="zh-CN" sz="2800" b="1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=1A</a:t>
              </a:r>
              <a:endParaRPr lang="en-US" altLang="zh-CN" sz="2800" b="1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67663" name="组合 67662"/>
          <p:cNvGrpSpPr/>
          <p:nvPr/>
        </p:nvGrpSpPr>
        <p:grpSpPr>
          <a:xfrm>
            <a:off x="1143000" y="685800"/>
            <a:ext cx="3937000" cy="677863"/>
            <a:chOff x="720" y="432"/>
            <a:chExt cx="2480" cy="427"/>
          </a:xfrm>
        </p:grpSpPr>
        <p:graphicFrame>
          <p:nvGraphicFramePr>
            <p:cNvPr id="61458" name="对象 67587"/>
            <p:cNvGraphicFramePr/>
            <p:nvPr/>
          </p:nvGraphicFramePr>
          <p:xfrm>
            <a:off x="1344" y="432"/>
            <a:ext cx="1062" cy="4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2" name="" r:id="rId23" imgW="723900" imgH="292100" progId="Equation.3">
                    <p:embed/>
                  </p:oleObj>
                </mc:Choice>
                <mc:Fallback>
                  <p:oleObj name="" r:id="rId23" imgW="723900" imgH="292100" progId="Equation.3">
                    <p:embed/>
                    <p:pic>
                      <p:nvPicPr>
                        <p:cNvPr id="0" name="图片 3161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1344" y="432"/>
                          <a:ext cx="1062" cy="4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1459" name="矩形 67656"/>
            <p:cNvSpPr/>
            <p:nvPr/>
          </p:nvSpPr>
          <p:spPr>
            <a:xfrm>
              <a:off x="720" y="480"/>
              <a:ext cx="50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给定</a:t>
              </a:r>
              <a:endPara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61460" name="矩形 67659"/>
            <p:cNvSpPr/>
            <p:nvPr/>
          </p:nvSpPr>
          <p:spPr>
            <a:xfrm>
              <a:off x="2670" y="480"/>
              <a:ext cx="53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2800" b="1" i="1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i </a:t>
              </a:r>
              <a:r>
                <a:rPr lang="en-US" altLang="zh-CN" sz="2800" b="1">
                  <a:solidFill>
                    <a:schemeClr val="accent2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= ?</a:t>
              </a:r>
              <a:endParaRPr lang="en-US" altLang="zh-CN" sz="2800" b="1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7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7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7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7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7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7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7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7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7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7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7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7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2465" name="矩形 110593"/>
          <p:cNvSpPr/>
          <p:nvPr/>
        </p:nvSpPr>
        <p:spPr>
          <a:xfrm>
            <a:off x="609600" y="404813"/>
            <a:ext cx="1255713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思考题</a:t>
            </a:r>
            <a:endParaRPr lang="zh-CN" altLang="en-US" sz="2800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2466" name="矩形 110594"/>
          <p:cNvSpPr/>
          <p:nvPr/>
        </p:nvSpPr>
        <p:spPr>
          <a:xfrm>
            <a:off x="990600" y="1112838"/>
            <a:ext cx="464820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zh-CN" altLang="en-US" sz="28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、功率能使用叠加定理吗？</a:t>
            </a:r>
            <a:endParaRPr lang="zh-CN" altLang="en-US" sz="2800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2467" name="矩形 110595"/>
          <p:cNvSpPr/>
          <p:nvPr/>
        </p:nvSpPr>
        <p:spPr>
          <a:xfrm>
            <a:off x="990600" y="1905000"/>
            <a:ext cx="6791325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、在使用叠加定理时，受控源如何处理？</a:t>
            </a:r>
            <a:endParaRPr lang="zh-CN" altLang="en-US" sz="2800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10600" name="组合 110599"/>
          <p:cNvGrpSpPr/>
          <p:nvPr/>
        </p:nvGrpSpPr>
        <p:grpSpPr>
          <a:xfrm>
            <a:off x="685800" y="2819400"/>
            <a:ext cx="7239000" cy="3390900"/>
            <a:chOff x="432" y="1776"/>
            <a:chExt cx="4560" cy="2136"/>
          </a:xfrm>
        </p:grpSpPr>
        <p:sp>
          <p:nvSpPr>
            <p:cNvPr id="62469" name="矩形 110596"/>
            <p:cNvSpPr/>
            <p:nvPr/>
          </p:nvSpPr>
          <p:spPr>
            <a:xfrm>
              <a:off x="432" y="1776"/>
              <a:ext cx="791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sz="2800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练习题</a:t>
              </a:r>
              <a:endParaRPr lang="zh-CN" altLang="en-US" sz="2800" b="1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62470" name="对象 110597"/>
            <p:cNvGraphicFramePr/>
            <p:nvPr/>
          </p:nvGraphicFramePr>
          <p:xfrm>
            <a:off x="1536" y="1824"/>
            <a:ext cx="2723" cy="131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64" name="" r:id="rId1" imgW="3166745" imgH="1530350" progId="Visio.Drawing.5">
                    <p:embed/>
                  </p:oleObj>
                </mc:Choice>
                <mc:Fallback>
                  <p:oleObj name="" r:id="rId1" imgW="3166745" imgH="1530350" progId="Visio.Drawing.5">
                    <p:embed/>
                    <p:pic>
                      <p:nvPicPr>
                        <p:cNvPr id="0" name="图片 3163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536" y="1824"/>
                          <a:ext cx="2723" cy="131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471" name="矩形 110598"/>
            <p:cNvSpPr/>
            <p:nvPr/>
          </p:nvSpPr>
          <p:spPr>
            <a:xfrm>
              <a:off x="1440" y="3312"/>
              <a:ext cx="3552" cy="60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r>
                <a:rPr lang="zh-CN" altLang="en-US" sz="2800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、用叠加定理计算电流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zh-CN" altLang="en-US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；</a:t>
              </a:r>
              <a:endParaRPr lang="zh-CN" altLang="en-US" sz="2800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r>
                <a:rPr lang="zh-CN" altLang="en-US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、</a:t>
              </a:r>
              <a:r>
                <a:rPr lang="zh-CN" altLang="en-US" sz="2800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欲使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=0</a:t>
              </a:r>
              <a:r>
                <a:rPr lang="zh-CN" altLang="en-US" sz="2800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，问</a:t>
              </a:r>
              <a:r>
                <a:rPr lang="en-US" altLang="zh-CN" sz="2800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sz="2800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S </a:t>
              </a:r>
              <a:r>
                <a:rPr lang="zh-CN" altLang="en-US" sz="2800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应改为何值。</a:t>
              </a:r>
              <a:endParaRPr lang="zh-CN" altLang="en-US" sz="2800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9" name="文本框 14338"/>
          <p:cNvSpPr txBox="1"/>
          <p:nvPr/>
        </p:nvSpPr>
        <p:spPr>
          <a:xfrm>
            <a:off x="395288" y="1700213"/>
            <a:ext cx="7848600" cy="191928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给定一个线性电阻电路，其中第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k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条支路电压</a:t>
            </a:r>
            <a:r>
              <a:rPr lang="en-US" altLang="zh-CN" sz="3200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k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和电流</a:t>
            </a:r>
            <a:r>
              <a:rPr lang="en-US" altLang="zh-CN" sz="3200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k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已知，那么这条支路就可以用一个具有电压等于</a:t>
            </a:r>
            <a:r>
              <a:rPr lang="en-US" altLang="zh-CN" sz="3200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k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的独立电压源，或者用一个电流等于</a:t>
            </a:r>
            <a:r>
              <a:rPr lang="en-US" altLang="zh-CN" sz="3200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k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 独立电流源来替代，替代后电路中全部电压和电流均保持原有值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解答唯一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4359" name="文本框 14358"/>
          <p:cNvSpPr txBox="1"/>
          <p:nvPr/>
        </p:nvSpPr>
        <p:spPr>
          <a:xfrm>
            <a:off x="623888" y="1014413"/>
            <a:ext cx="4294187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  </a:t>
            </a:r>
            <a:r>
              <a:rPr lang="zh-CN" altLang="en-US" sz="28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替代定理（置换定理）：</a:t>
            </a:r>
            <a:endParaRPr lang="zh-CN" altLang="en-US" sz="2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4382" name="文本框 14381"/>
          <p:cNvSpPr txBox="1"/>
          <p:nvPr/>
        </p:nvSpPr>
        <p:spPr>
          <a:xfrm>
            <a:off x="393700" y="3754438"/>
            <a:ext cx="7848600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其中第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k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条支路可以是电阻、电压源和电阻的串联、或者电流源和电阻的并联组合。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5410" name="文本框 15409"/>
          <p:cNvSpPr txBox="1"/>
          <p:nvPr>
            <p:custDataLst>
              <p:tags r:id="rId1"/>
            </p:custDataLst>
          </p:nvPr>
        </p:nvSpPr>
        <p:spPr>
          <a:xfrm>
            <a:off x="304800" y="5013325"/>
            <a:ext cx="8678863" cy="11985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     </a:t>
            </a:r>
            <a:r>
              <a:rPr lang="zh-CN" altLang="en-US" b="1" dirty="0">
                <a:solidFill>
                  <a:schemeClr val="accent2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替代定理的价值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在于：一旦网络中某支路电压或电流成为已知量时，则可用一个独立源来替代该支路或单口网络，从而简化电路的分析与计算。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3493" name="文本框 1"/>
          <p:cNvSpPr txBox="1"/>
          <p:nvPr/>
        </p:nvSpPr>
        <p:spPr>
          <a:xfrm>
            <a:off x="1692275" y="44450"/>
            <a:ext cx="4572000" cy="644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zh-CN" altLang="en-US" sz="36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3600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4. 2  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替代定理</a:t>
            </a:r>
            <a:endParaRPr lang="zh-CN" altLang="en-US" sz="3600" b="1" dirty="0">
              <a:solidFill>
                <a:srgbClr val="00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14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14359" grpId="0"/>
      <p:bldP spid="14382" grpId="0"/>
      <p:bldP spid="154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9673" name="对象 69672"/>
          <p:cNvGraphicFramePr/>
          <p:nvPr/>
        </p:nvGraphicFramePr>
        <p:xfrm>
          <a:off x="381000" y="609600"/>
          <a:ext cx="2819400" cy="240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" r:id="rId1" imgW="2057400" imgH="1749425" progId="Visio.Drawing.5">
                  <p:embed/>
                </p:oleObj>
              </mc:Choice>
              <mc:Fallback>
                <p:oleObj name="" r:id="rId1" imgW="2057400" imgH="1749425" progId="Visio.Drawing.5">
                  <p:embed/>
                  <p:pic>
                    <p:nvPicPr>
                      <p:cNvPr id="0" name="图片 31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1000" y="609600"/>
                        <a:ext cx="2819400" cy="2401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74" name="对象 69673"/>
          <p:cNvGraphicFramePr/>
          <p:nvPr/>
        </p:nvGraphicFramePr>
        <p:xfrm>
          <a:off x="4876800" y="381000"/>
          <a:ext cx="3043238" cy="176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" r:id="rId3" imgW="2279650" imgH="1322705" progId="Visio.Drawing.5">
                  <p:embed/>
                </p:oleObj>
              </mc:Choice>
              <mc:Fallback>
                <p:oleObj name="" r:id="rId3" imgW="2279650" imgH="1322705" progId="Visio.Drawing.5">
                  <p:embed/>
                  <p:pic>
                    <p:nvPicPr>
                      <p:cNvPr id="0" name="图片 317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76800" y="381000"/>
                        <a:ext cx="3043238" cy="17668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75" name="右箭头 69674"/>
          <p:cNvSpPr/>
          <p:nvPr/>
        </p:nvSpPr>
        <p:spPr>
          <a:xfrm>
            <a:off x="3505200" y="914400"/>
            <a:ext cx="838200" cy="304800"/>
          </a:xfrm>
          <a:prstGeom prst="rightArrow">
            <a:avLst>
              <a:gd name="adj1" fmla="val 50000"/>
              <a:gd name="adj2" fmla="val 6875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69676" name="对象 69675"/>
          <p:cNvGraphicFramePr/>
          <p:nvPr/>
        </p:nvGraphicFramePr>
        <p:xfrm>
          <a:off x="4953000" y="2209800"/>
          <a:ext cx="2797175" cy="224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" r:id="rId5" imgW="2249170" imgH="1801495" progId="Visio.Drawing.5">
                  <p:embed/>
                </p:oleObj>
              </mc:Choice>
              <mc:Fallback>
                <p:oleObj name="" r:id="rId5" imgW="2249170" imgH="1801495" progId="Visio.Drawing.5">
                  <p:embed/>
                  <p:pic>
                    <p:nvPicPr>
                      <p:cNvPr id="0" name="图片 317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53000" y="2209800"/>
                        <a:ext cx="2797175" cy="2246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77" name="右箭头 69676"/>
          <p:cNvSpPr/>
          <p:nvPr/>
        </p:nvSpPr>
        <p:spPr>
          <a:xfrm>
            <a:off x="3657600" y="3352800"/>
            <a:ext cx="838200" cy="304800"/>
          </a:xfrm>
          <a:prstGeom prst="rightArrow">
            <a:avLst>
              <a:gd name="adj1" fmla="val 50000"/>
              <a:gd name="adj2" fmla="val 68750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9678" name="文本框 69677"/>
          <p:cNvSpPr txBox="1"/>
          <p:nvPr/>
        </p:nvSpPr>
        <p:spPr>
          <a:xfrm>
            <a:off x="228600" y="3657600"/>
            <a:ext cx="3352800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N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表示第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k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条支路外的电路其余部分。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69680" name="矩形 69679"/>
          <p:cNvSpPr/>
          <p:nvPr/>
        </p:nvSpPr>
        <p:spPr>
          <a:xfrm>
            <a:off x="381000" y="5410200"/>
            <a:ext cx="15621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第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k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条支路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69684" name="对象 69683"/>
          <p:cNvGraphicFramePr/>
          <p:nvPr/>
        </p:nvGraphicFramePr>
        <p:xfrm>
          <a:off x="2133600" y="4165600"/>
          <a:ext cx="1668463" cy="269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" r:id="rId7" imgW="1673225" imgH="2691130" progId="Visio.Drawing.5">
                  <p:embed/>
                </p:oleObj>
              </mc:Choice>
              <mc:Fallback>
                <p:oleObj name="" r:id="rId7" imgW="1673225" imgH="2691130" progId="Visio.Drawing.5">
                  <p:embed/>
                  <p:pic>
                    <p:nvPicPr>
                      <p:cNvPr id="0" name="图片 317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33600" y="4165600"/>
                        <a:ext cx="1668463" cy="2692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86" name="对象 69685"/>
          <p:cNvGraphicFramePr/>
          <p:nvPr/>
        </p:nvGraphicFramePr>
        <p:xfrm>
          <a:off x="3352800" y="4572000"/>
          <a:ext cx="1649413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" r:id="rId9" imgW="1517650" imgH="2096770" progId="Visio.Drawing.5">
                  <p:embed/>
                </p:oleObj>
              </mc:Choice>
              <mc:Fallback>
                <p:oleObj name="" r:id="rId9" imgW="1517650" imgH="2096770" progId="Visio.Drawing.5">
                  <p:embed/>
                  <p:pic>
                    <p:nvPicPr>
                      <p:cNvPr id="0" name="图片 317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352800" y="4572000"/>
                        <a:ext cx="1649413" cy="2286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87" name="文本框 69686"/>
          <p:cNvSpPr txBox="1"/>
          <p:nvPr/>
        </p:nvSpPr>
        <p:spPr>
          <a:xfrm>
            <a:off x="5181600" y="4648200"/>
            <a:ext cx="3810000" cy="20002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如果第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k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支路中的电压或电流为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N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中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受控源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的控制量，而替代后该电压或电流将不复存在，则该支路不能被替代。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69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9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9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9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9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9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9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9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9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9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9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9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9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9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7" dur="500"/>
                                        <p:tgtEl>
                                          <p:spTgt spid="69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78" grpId="0"/>
      <p:bldP spid="69680" grpId="0"/>
      <p:bldP spid="6968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537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7019925" y="6400800"/>
            <a:ext cx="1905000" cy="457200"/>
          </a:xfrm>
        </p:spPr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>
              <a:buSzTx/>
            </a:pPr>
            <a:fld id="{9A0DB2DC-4C9A-4742-B13C-FB6460FD3503}" type="slidenum">
              <a:rPr lang="en-US" altLang="en-US" sz="1400" dirty="0">
                <a:latin typeface="Times New Roman" panose="02020603050405020304" pitchFamily="18" charset="0"/>
              </a:rPr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29699" name="Text Box 5"/>
          <p:cNvSpPr/>
          <p:nvPr/>
        </p:nvSpPr>
        <p:spPr>
          <a:xfrm>
            <a:off x="539750" y="6302375"/>
            <a:ext cx="63373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42900" indent="-342900">
              <a:spcBef>
                <a:spcPct val="50000"/>
              </a:spcBef>
              <a:buAutoNum type="circleNumDbPlain" startAt="3"/>
            </a:pPr>
            <a:r>
              <a:rPr lang="zh-CN" altLang="en-US" sz="2800" dirty="0">
                <a:latin typeface="楷体_GB2312" pitchFamily="49" charset="-122"/>
                <a:ea typeface="宋体" panose="02010600030101010101" pitchFamily="2" charset="-122"/>
                <a:sym typeface="楷体_GB2312" pitchFamily="49" charset="-122"/>
              </a:rPr>
              <a:t>替代后其余支路及参数不能改变。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9700" name="Text Box 6"/>
          <p:cNvSpPr/>
          <p:nvPr/>
        </p:nvSpPr>
        <p:spPr>
          <a:xfrm>
            <a:off x="611188" y="1484313"/>
            <a:ext cx="5400675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42900" indent="-342900">
              <a:spcBef>
                <a:spcPct val="50000"/>
              </a:spcBef>
              <a:buAutoNum type="circleNumDbPlain" startAt="2"/>
            </a:pPr>
            <a:r>
              <a:rPr lang="zh-CN" altLang="en-US" sz="2800" dirty="0">
                <a:latin typeface="楷体_GB2312" pitchFamily="49" charset="-122"/>
                <a:ea typeface="宋体" panose="02010600030101010101" pitchFamily="2" charset="-122"/>
                <a:sym typeface="楷体_GB2312" pitchFamily="49" charset="-122"/>
              </a:rPr>
              <a:t>替代后电路必须有唯一解。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9701" name="Text Box 7"/>
          <p:cNvSpPr/>
          <p:nvPr/>
        </p:nvSpPr>
        <p:spPr>
          <a:xfrm>
            <a:off x="1116013" y="2109788"/>
            <a:ext cx="3457575" cy="519112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无电压源回路；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9702" name="Text Box 8"/>
          <p:cNvSpPr/>
          <p:nvPr/>
        </p:nvSpPr>
        <p:spPr>
          <a:xfrm>
            <a:off x="1116013" y="2701925"/>
            <a:ext cx="5329237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楷体_GB2312" pitchFamily="49" charset="-122"/>
                <a:ea typeface="宋体" panose="02010600030101010101" pitchFamily="2" charset="-122"/>
                <a:sym typeface="楷体_GB2312" pitchFamily="49" charset="-122"/>
              </a:rPr>
              <a:t>无电流源结点</a:t>
            </a:r>
            <a:r>
              <a:rPr lang="en-US" altLang="zh-CN" sz="2800" dirty="0">
                <a:latin typeface="楷体_GB2312" pitchFamily="49" charset="-122"/>
                <a:ea typeface="宋体" panose="02010600030101010101" pitchFamily="2" charset="-122"/>
                <a:sym typeface="楷体_GB2312" pitchFamily="49" charset="-122"/>
              </a:rPr>
              <a:t>(</a:t>
            </a:r>
            <a:r>
              <a:rPr lang="zh-CN" altLang="en-US" sz="2800" dirty="0">
                <a:latin typeface="楷体_GB2312" pitchFamily="49" charset="-122"/>
                <a:ea typeface="宋体" panose="02010600030101010101" pitchFamily="2" charset="-122"/>
                <a:sym typeface="楷体_GB2312" pitchFamily="49" charset="-122"/>
              </a:rPr>
              <a:t>含广义结点</a:t>
            </a:r>
            <a:r>
              <a:rPr lang="en-US" altLang="zh-CN" sz="2800" dirty="0">
                <a:latin typeface="楷体_GB2312" pitchFamily="49" charset="-122"/>
                <a:ea typeface="宋体" panose="02010600030101010101" pitchFamily="2" charset="-122"/>
                <a:sym typeface="楷体_GB2312" pitchFamily="49" charset="-122"/>
              </a:rPr>
              <a:t>)</a:t>
            </a:r>
            <a:r>
              <a:rPr lang="zh-CN" altLang="en-US" sz="2800" dirty="0">
                <a:latin typeface="楷体_GB2312" pitchFamily="49" charset="-122"/>
                <a:ea typeface="宋体" panose="02010600030101010101" pitchFamily="2" charset="-122"/>
                <a:sym typeface="楷体_GB2312" pitchFamily="49" charset="-122"/>
              </a:rPr>
              <a:t>。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9703" name="AutoShape 9"/>
          <p:cNvSpPr/>
          <p:nvPr/>
        </p:nvSpPr>
        <p:spPr>
          <a:xfrm>
            <a:off x="684213" y="2197100"/>
            <a:ext cx="215900" cy="1008063"/>
          </a:xfrm>
          <a:prstGeom prst="leftBrace">
            <a:avLst>
              <a:gd name="adj1" fmla="val 38866"/>
              <a:gd name="adj2" fmla="val 50000"/>
            </a:avLst>
          </a:prstGeom>
          <a:noFill/>
          <a:ln w="28575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zh-CN" dirty="0">
              <a:solidFill>
                <a:srgbClr val="0000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2" name="Group 10"/>
          <p:cNvGrpSpPr/>
          <p:nvPr/>
        </p:nvGrpSpPr>
        <p:grpSpPr>
          <a:xfrm>
            <a:off x="3924300" y="5078413"/>
            <a:ext cx="1390650" cy="517525"/>
            <a:chOff x="0" y="0"/>
            <a:chExt cx="556" cy="326"/>
          </a:xfrm>
        </p:grpSpPr>
        <p:sp>
          <p:nvSpPr>
            <p:cNvPr id="65544" name="Line 11"/>
            <p:cNvSpPr/>
            <p:nvPr/>
          </p:nvSpPr>
          <p:spPr>
            <a:xfrm>
              <a:off x="111" y="86"/>
              <a:ext cx="1" cy="240"/>
            </a:xfrm>
            <a:prstGeom prst="line">
              <a:avLst/>
            </a:prstGeom>
            <a:ln w="38100" cap="flat" cmpd="sng">
              <a:solidFill>
                <a:srgbClr val="66FFFF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65545" name="Text Box 12"/>
            <p:cNvSpPr/>
            <p:nvPr/>
          </p:nvSpPr>
          <p:spPr>
            <a:xfrm>
              <a:off x="0" y="0"/>
              <a:ext cx="556" cy="23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90000" tIns="46800" rIns="90000" bIns="46800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1.5A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Group 28"/>
          <p:cNvGrpSpPr/>
          <p:nvPr/>
        </p:nvGrpSpPr>
        <p:grpSpPr>
          <a:xfrm>
            <a:off x="2049463" y="3421063"/>
            <a:ext cx="839787" cy="457200"/>
            <a:chOff x="0" y="0"/>
            <a:chExt cx="529" cy="288"/>
          </a:xfrm>
        </p:grpSpPr>
        <p:sp>
          <p:nvSpPr>
            <p:cNvPr id="65547" name="Line 29"/>
            <p:cNvSpPr/>
            <p:nvPr/>
          </p:nvSpPr>
          <p:spPr>
            <a:xfrm>
              <a:off x="75" y="288"/>
              <a:ext cx="454" cy="1"/>
            </a:xfrm>
            <a:prstGeom prst="line">
              <a:avLst/>
            </a:prstGeom>
            <a:ln w="28575" cap="flat" cmpd="sng">
              <a:solidFill>
                <a:srgbClr val="66FFFF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65548" name="Text Box 30"/>
            <p:cNvSpPr/>
            <p:nvPr/>
          </p:nvSpPr>
          <p:spPr>
            <a:xfrm>
              <a:off x="0" y="0"/>
              <a:ext cx="401" cy="2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0000" tIns="46800" rIns="90000" bIns="46800" anchor="ctr" anchorCtr="0">
              <a:spAutoFit/>
            </a:bodyPr>
            <a:p>
              <a:pPr algn="ctr"/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2.5A</a:t>
              </a:r>
              <a:endParaRPr lang="en-US" altLang="zh-CN" sz="1800" dirty="0">
                <a:latin typeface="Times New Roman" panose="02020603050405020304" pitchFamily="18" charset="0"/>
                <a:ea typeface="仿宋_GB2312" pitchFamily="1" charset="-122"/>
              </a:endParaRPr>
            </a:p>
          </p:txBody>
        </p:sp>
      </p:grpSp>
      <p:grpSp>
        <p:nvGrpSpPr>
          <p:cNvPr id="4" name="Group 31"/>
          <p:cNvGrpSpPr/>
          <p:nvPr/>
        </p:nvGrpSpPr>
        <p:grpSpPr>
          <a:xfrm>
            <a:off x="4643438" y="4070350"/>
            <a:ext cx="720725" cy="371475"/>
            <a:chOff x="0" y="0"/>
            <a:chExt cx="454" cy="234"/>
          </a:xfrm>
        </p:grpSpPr>
        <p:sp>
          <p:nvSpPr>
            <p:cNvPr id="65550" name="Line 32"/>
            <p:cNvSpPr/>
            <p:nvPr/>
          </p:nvSpPr>
          <p:spPr>
            <a:xfrm>
              <a:off x="0" y="38"/>
              <a:ext cx="454" cy="1"/>
            </a:xfrm>
            <a:prstGeom prst="line">
              <a:avLst/>
            </a:prstGeom>
            <a:ln w="28575" cap="flat" cmpd="sng">
              <a:solidFill>
                <a:srgbClr val="66FFFF"/>
              </a:solidFill>
              <a:prstDash val="solid"/>
              <a:round/>
              <a:headEnd type="none" w="med" len="med"/>
              <a:tailEnd type="triangle" w="med" len="med"/>
            </a:ln>
          </p:spPr>
        </p:sp>
        <p:sp>
          <p:nvSpPr>
            <p:cNvPr id="65551" name="Text Box 33"/>
            <p:cNvSpPr/>
            <p:nvPr/>
          </p:nvSpPr>
          <p:spPr>
            <a:xfrm>
              <a:off x="10" y="0"/>
              <a:ext cx="292" cy="2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0000" tIns="46800" rIns="90000" bIns="46800" anchor="ctr" anchorCtr="0">
              <a:spAutoFit/>
            </a:bodyPr>
            <a:p>
              <a:pPr algn="ctr"/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1A</a:t>
              </a:r>
              <a:endParaRPr lang="en-US" altLang="zh-CN" sz="1800" dirty="0">
                <a:latin typeface="Times New Roman" panose="02020603050405020304" pitchFamily="18" charset="0"/>
                <a:ea typeface="仿宋_GB2312" pitchFamily="1" charset="-122"/>
              </a:endParaRPr>
            </a:p>
          </p:txBody>
        </p:sp>
      </p:grpSp>
      <p:grpSp>
        <p:nvGrpSpPr>
          <p:cNvPr id="5" name="Group 54"/>
          <p:cNvGrpSpPr/>
          <p:nvPr/>
        </p:nvGrpSpPr>
        <p:grpSpPr>
          <a:xfrm>
            <a:off x="1908175" y="3925888"/>
            <a:ext cx="3873500" cy="1944687"/>
            <a:chOff x="0" y="0"/>
            <a:chExt cx="2440" cy="1225"/>
          </a:xfrm>
        </p:grpSpPr>
        <p:sp>
          <p:nvSpPr>
            <p:cNvPr id="65553" name="Oval 55"/>
            <p:cNvSpPr/>
            <p:nvPr/>
          </p:nvSpPr>
          <p:spPr>
            <a:xfrm>
              <a:off x="0" y="408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zh-CN" dirty="0">
                <a:latin typeface="Arial" panose="020B0604020202020204" pitchFamily="34" charset="0"/>
                <a:ea typeface="仿宋_GB2312" pitchFamily="1" charset="-122"/>
                <a:sym typeface="Arial" panose="020B0604020202020204" pitchFamily="34" charset="0"/>
              </a:endParaRPr>
            </a:p>
          </p:txBody>
        </p:sp>
        <p:sp>
          <p:nvSpPr>
            <p:cNvPr id="65554" name="Oval 56"/>
            <p:cNvSpPr/>
            <p:nvPr/>
          </p:nvSpPr>
          <p:spPr>
            <a:xfrm>
              <a:off x="1179" y="408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zh-CN" dirty="0">
                <a:latin typeface="Arial" panose="020B0604020202020204" pitchFamily="34" charset="0"/>
                <a:ea typeface="仿宋_GB2312" pitchFamily="1" charset="-122"/>
                <a:sym typeface="Arial" panose="020B0604020202020204" pitchFamily="34" charset="0"/>
              </a:endParaRPr>
            </a:p>
          </p:txBody>
        </p:sp>
        <p:sp>
          <p:nvSpPr>
            <p:cNvPr id="65555" name="Text Box 57"/>
            <p:cNvSpPr/>
            <p:nvPr/>
          </p:nvSpPr>
          <p:spPr>
            <a:xfrm>
              <a:off x="363" y="454"/>
              <a:ext cx="365" cy="2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0000" tIns="46800" rIns="90000" bIns="46800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10V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56" name="Text Box 58"/>
            <p:cNvSpPr/>
            <p:nvPr/>
          </p:nvSpPr>
          <p:spPr>
            <a:xfrm>
              <a:off x="816" y="454"/>
              <a:ext cx="292" cy="2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0000" tIns="46800" rIns="90000" bIns="46800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5V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57" name="Text Box 59"/>
            <p:cNvSpPr/>
            <p:nvPr/>
          </p:nvSpPr>
          <p:spPr>
            <a:xfrm>
              <a:off x="589" y="91"/>
              <a:ext cx="299" cy="2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0000" tIns="46800" rIns="90000" bIns="46800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58" name="Text Box 60"/>
            <p:cNvSpPr/>
            <p:nvPr/>
          </p:nvSpPr>
          <p:spPr>
            <a:xfrm>
              <a:off x="1950" y="454"/>
              <a:ext cx="299" cy="2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0000" tIns="46800" rIns="90000" bIns="46800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r>
                <a:rPr lang="en-US" altLang="zh-CN" sz="1800" dirty="0"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lang="en-US" altLang="zh-CN" sz="180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59" name="Rectangle 61"/>
            <p:cNvSpPr/>
            <p:nvPr/>
          </p:nvSpPr>
          <p:spPr>
            <a:xfrm>
              <a:off x="181" y="45"/>
              <a:ext cx="2223" cy="1180"/>
            </a:xfrm>
            <a:prstGeom prst="rect">
              <a:avLst/>
            </a:prstGeom>
            <a:noFill/>
            <a:ln w="28575" cap="flat" cmpd="sng">
              <a:solidFill>
                <a:srgbClr val="FFCC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zh-CN" sz="18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5560" name="Line 62"/>
            <p:cNvSpPr/>
            <p:nvPr/>
          </p:nvSpPr>
          <p:spPr>
            <a:xfrm>
              <a:off x="1361" y="46"/>
              <a:ext cx="1" cy="1179"/>
            </a:xfrm>
            <a:prstGeom prst="line">
              <a:avLst/>
            </a:prstGeom>
            <a:ln w="28575" cap="flat" cmpd="sng">
              <a:solidFill>
                <a:srgbClr val="FFCC00"/>
              </a:solidFill>
              <a:prstDash val="solid"/>
              <a:round/>
              <a:headEnd type="oval" w="med" len="med"/>
              <a:tailEnd type="oval" w="med" len="med"/>
            </a:ln>
          </p:spPr>
        </p:sp>
        <p:sp>
          <p:nvSpPr>
            <p:cNvPr id="65561" name="Text Box 63"/>
            <p:cNvSpPr/>
            <p:nvPr/>
          </p:nvSpPr>
          <p:spPr>
            <a:xfrm>
              <a:off x="181" y="91"/>
              <a:ext cx="408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1800" dirty="0">
                  <a:latin typeface="Times New Roman" panose="02020603050405020304" pitchFamily="18" charset="0"/>
                  <a:ea typeface="仿宋_GB2312" pitchFamily="1" charset="-122"/>
                </a:rPr>
                <a:t>＋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62" name="Text Box 64"/>
            <p:cNvSpPr/>
            <p:nvPr/>
          </p:nvSpPr>
          <p:spPr>
            <a:xfrm>
              <a:off x="181" y="817"/>
              <a:ext cx="408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sz="1800" dirty="0">
                  <a:latin typeface="Times New Roman" panose="02020603050405020304" pitchFamily="18" charset="0"/>
                  <a:ea typeface="仿宋_GB2312" pitchFamily="1" charset="-122"/>
                </a:rPr>
                <a:t>－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63" name="Text Box 65"/>
            <p:cNvSpPr/>
            <p:nvPr/>
          </p:nvSpPr>
          <p:spPr>
            <a:xfrm>
              <a:off x="998" y="817"/>
              <a:ext cx="408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sz="1800" dirty="0">
                  <a:latin typeface="Times New Roman" panose="02020603050405020304" pitchFamily="18" charset="0"/>
                  <a:ea typeface="仿宋_GB2312" pitchFamily="1" charset="-122"/>
                </a:rPr>
                <a:t>－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64" name="Text Box 66"/>
            <p:cNvSpPr/>
            <p:nvPr/>
          </p:nvSpPr>
          <p:spPr>
            <a:xfrm>
              <a:off x="1043" y="46"/>
              <a:ext cx="408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sz="1800" dirty="0">
                  <a:latin typeface="Times New Roman" panose="02020603050405020304" pitchFamily="18" charset="0"/>
                  <a:ea typeface="仿宋_GB2312" pitchFamily="1" charset="-122"/>
                </a:rPr>
                <a:t>＋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65" name="Rectangle 67"/>
            <p:cNvSpPr/>
            <p:nvPr/>
          </p:nvSpPr>
          <p:spPr>
            <a:xfrm>
              <a:off x="2313" y="454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wrap="none" anchor="ctr" anchorCtr="0"/>
            <a:p>
              <a:endParaRPr lang="zh-CN" altLang="zh-CN" sz="18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5566" name="Rectangle 68"/>
            <p:cNvSpPr/>
            <p:nvPr/>
          </p:nvSpPr>
          <p:spPr>
            <a:xfrm>
              <a:off x="680" y="0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 anchorCtr="0"/>
            <a:p>
              <a:endParaRPr lang="zh-CN" altLang="zh-CN" sz="18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9"/>
          <p:cNvGrpSpPr/>
          <p:nvPr/>
        </p:nvGrpSpPr>
        <p:grpSpPr>
          <a:xfrm>
            <a:off x="1763713" y="3352800"/>
            <a:ext cx="4392612" cy="2733675"/>
            <a:chOff x="0" y="0"/>
            <a:chExt cx="2767" cy="1722"/>
          </a:xfrm>
        </p:grpSpPr>
        <p:sp>
          <p:nvSpPr>
            <p:cNvPr id="65568" name="Rectangle 70"/>
            <p:cNvSpPr/>
            <p:nvPr/>
          </p:nvSpPr>
          <p:spPr>
            <a:xfrm>
              <a:off x="0" y="43"/>
              <a:ext cx="2767" cy="1679"/>
            </a:xfrm>
            <a:prstGeom prst="rect">
              <a:avLst/>
            </a:prstGeom>
            <a:solidFill>
              <a:schemeClr val="bg2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zh-CN" sz="18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5569" name="Oval 71"/>
            <p:cNvSpPr/>
            <p:nvPr/>
          </p:nvSpPr>
          <p:spPr>
            <a:xfrm>
              <a:off x="2314" y="724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zh-CN" dirty="0">
                <a:latin typeface="Arial" panose="020B0604020202020204" pitchFamily="34" charset="0"/>
                <a:ea typeface="仿宋_GB2312" pitchFamily="1" charset="-122"/>
                <a:sym typeface="Arial" panose="020B0604020202020204" pitchFamily="34" charset="0"/>
              </a:endParaRPr>
            </a:p>
          </p:txBody>
        </p:sp>
        <p:sp>
          <p:nvSpPr>
            <p:cNvPr id="65570" name="Oval 72"/>
            <p:cNvSpPr/>
            <p:nvPr/>
          </p:nvSpPr>
          <p:spPr>
            <a:xfrm>
              <a:off x="91" y="72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zh-CN" dirty="0">
                <a:latin typeface="Arial" panose="020B0604020202020204" pitchFamily="34" charset="0"/>
                <a:ea typeface="仿宋_GB2312" pitchFamily="1" charset="-122"/>
                <a:sym typeface="Arial" panose="020B0604020202020204" pitchFamily="34" charset="0"/>
              </a:endParaRPr>
            </a:p>
          </p:txBody>
        </p:sp>
        <p:sp>
          <p:nvSpPr>
            <p:cNvPr id="65571" name="Oval 73"/>
            <p:cNvSpPr/>
            <p:nvPr/>
          </p:nvSpPr>
          <p:spPr>
            <a:xfrm>
              <a:off x="1270" y="723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zh-CN" dirty="0">
                <a:latin typeface="Arial" panose="020B0604020202020204" pitchFamily="34" charset="0"/>
                <a:ea typeface="仿宋_GB2312" pitchFamily="1" charset="-122"/>
                <a:sym typeface="Arial" panose="020B0604020202020204" pitchFamily="34" charset="0"/>
              </a:endParaRPr>
            </a:p>
          </p:txBody>
        </p:sp>
        <p:sp>
          <p:nvSpPr>
            <p:cNvPr id="65572" name="Text Box 74"/>
            <p:cNvSpPr/>
            <p:nvPr/>
          </p:nvSpPr>
          <p:spPr>
            <a:xfrm>
              <a:off x="455" y="771"/>
              <a:ext cx="362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0000" tIns="46800" rIns="90000" bIns="46800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en-US" altLang="zh-CN" sz="1800" dirty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10V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73" name="Text Box 75"/>
            <p:cNvSpPr/>
            <p:nvPr/>
          </p:nvSpPr>
          <p:spPr>
            <a:xfrm>
              <a:off x="908" y="771"/>
              <a:ext cx="29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0000" tIns="46800" rIns="90000" bIns="46800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en-US" altLang="zh-CN" sz="1800" dirty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5V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74" name="Text Box 76"/>
            <p:cNvSpPr/>
            <p:nvPr/>
          </p:nvSpPr>
          <p:spPr>
            <a:xfrm>
              <a:off x="681" y="408"/>
              <a:ext cx="297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0000" tIns="46800" rIns="90000" bIns="46800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en-US" altLang="zh-CN" sz="1800" dirty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r>
                <a:rPr lang="en-US" altLang="zh-CN" sz="1800" dirty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lang="en-US" altLang="zh-CN" sz="18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75" name="Rectangle 77"/>
            <p:cNvSpPr/>
            <p:nvPr/>
          </p:nvSpPr>
          <p:spPr>
            <a:xfrm>
              <a:off x="272" y="360"/>
              <a:ext cx="2223" cy="1180"/>
            </a:xfrm>
            <a:prstGeom prst="rect">
              <a:avLst/>
            </a:prstGeom>
            <a:noFill/>
            <a:ln w="28575" cap="flat" cmpd="sng">
              <a:solidFill>
                <a:srgbClr val="FFCC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endParaRPr lang="zh-CN" altLang="zh-CN" sz="18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5576" name="Line 78"/>
            <p:cNvSpPr/>
            <p:nvPr/>
          </p:nvSpPr>
          <p:spPr>
            <a:xfrm>
              <a:off x="1452" y="361"/>
              <a:ext cx="1" cy="1179"/>
            </a:xfrm>
            <a:prstGeom prst="line">
              <a:avLst/>
            </a:prstGeom>
            <a:ln w="28575" cap="flat" cmpd="sng">
              <a:solidFill>
                <a:srgbClr val="FFCC00"/>
              </a:solidFill>
              <a:prstDash val="solid"/>
              <a:round/>
              <a:headEnd type="oval" w="med" len="med"/>
              <a:tailEnd type="oval" w="med" len="med"/>
            </a:ln>
          </p:spPr>
        </p:sp>
        <p:sp>
          <p:nvSpPr>
            <p:cNvPr id="65577" name="Text Box 79"/>
            <p:cNvSpPr/>
            <p:nvPr/>
          </p:nvSpPr>
          <p:spPr>
            <a:xfrm>
              <a:off x="272" y="406"/>
              <a:ext cx="408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1800" dirty="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1" charset="-122"/>
                </a:rPr>
                <a:t>＋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78" name="Text Box 80"/>
            <p:cNvSpPr/>
            <p:nvPr/>
          </p:nvSpPr>
          <p:spPr>
            <a:xfrm>
              <a:off x="272" y="1132"/>
              <a:ext cx="408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sz="1800" dirty="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1" charset="-122"/>
                </a:rPr>
                <a:t>－</a:t>
              </a:r>
              <a:endParaRPr lang="zh-CN" altLang="en-US" sz="1800" dirty="0">
                <a:latin typeface="Times New Roman" panose="02020603050405020304" pitchFamily="18" charset="0"/>
                <a:ea typeface="仿宋_GB2312" pitchFamily="1" charset="-122"/>
              </a:endParaRPr>
            </a:p>
          </p:txBody>
        </p:sp>
        <p:sp>
          <p:nvSpPr>
            <p:cNvPr id="65579" name="Text Box 81"/>
            <p:cNvSpPr/>
            <p:nvPr/>
          </p:nvSpPr>
          <p:spPr>
            <a:xfrm>
              <a:off x="1089" y="1132"/>
              <a:ext cx="408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sz="1800" dirty="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1" charset="-122"/>
                </a:rPr>
                <a:t>－</a:t>
              </a:r>
              <a:endParaRPr lang="zh-CN" altLang="en-US" sz="1800" dirty="0">
                <a:latin typeface="Times New Roman" panose="02020603050405020304" pitchFamily="18" charset="0"/>
                <a:ea typeface="仿宋_GB2312" pitchFamily="1" charset="-122"/>
              </a:endParaRPr>
            </a:p>
          </p:txBody>
        </p:sp>
        <p:sp>
          <p:nvSpPr>
            <p:cNvPr id="65580" name="Text Box 82"/>
            <p:cNvSpPr/>
            <p:nvPr/>
          </p:nvSpPr>
          <p:spPr>
            <a:xfrm>
              <a:off x="1134" y="361"/>
              <a:ext cx="408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sz="1800" dirty="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1" charset="-122"/>
                </a:rPr>
                <a:t>＋</a:t>
              </a:r>
              <a:endParaRPr lang="zh-CN" altLang="en-US" sz="1800" dirty="0">
                <a:latin typeface="Times New Roman" panose="02020603050405020304" pitchFamily="18" charset="0"/>
                <a:ea typeface="仿宋_GB2312" pitchFamily="1" charset="-122"/>
              </a:endParaRPr>
            </a:p>
          </p:txBody>
        </p:sp>
        <p:sp>
          <p:nvSpPr>
            <p:cNvPr id="65581" name="Rectangle 83"/>
            <p:cNvSpPr/>
            <p:nvPr/>
          </p:nvSpPr>
          <p:spPr>
            <a:xfrm>
              <a:off x="771" y="315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 anchorCtr="0"/>
            <a:p>
              <a:endParaRPr lang="zh-CN" altLang="zh-CN" sz="1800" dirty="0">
                <a:latin typeface="Arial" panose="020B0604020202020204" pitchFamily="34" charset="0"/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  <p:grpSp>
          <p:nvGrpSpPr>
            <p:cNvPr id="65582" name="Group 84"/>
            <p:cNvGrpSpPr/>
            <p:nvPr/>
          </p:nvGrpSpPr>
          <p:grpSpPr>
            <a:xfrm>
              <a:off x="183" y="0"/>
              <a:ext cx="527" cy="286"/>
              <a:chOff x="0" y="0"/>
              <a:chExt cx="527" cy="286"/>
            </a:xfrm>
          </p:grpSpPr>
          <p:sp>
            <p:nvSpPr>
              <p:cNvPr id="65583" name="Line 85"/>
              <p:cNvSpPr/>
              <p:nvPr/>
            </p:nvSpPr>
            <p:spPr>
              <a:xfrm>
                <a:off x="73" y="286"/>
                <a:ext cx="454" cy="1"/>
              </a:xfrm>
              <a:prstGeom prst="line">
                <a:avLst/>
              </a:prstGeom>
              <a:ln w="28575" cap="flat" cmpd="sng">
                <a:solidFill>
                  <a:srgbClr val="66FFFF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65584" name="Text Box 86"/>
              <p:cNvSpPr/>
              <p:nvPr/>
            </p:nvSpPr>
            <p:spPr>
              <a:xfrm>
                <a:off x="0" y="0"/>
                <a:ext cx="398" cy="2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90000" tIns="46800" rIns="90000" bIns="46800" anchor="ctr" anchorCtr="0">
                <a:spAutoFit/>
              </a:bodyPr>
              <a:p>
                <a:pPr algn="ctr"/>
                <a:r>
                  <a:rPr lang="en-US" altLang="zh-CN" sz="18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2.5A</a:t>
                </a:r>
                <a:endParaRPr lang="en-US" altLang="zh-CN" sz="1800" dirty="0">
                  <a:latin typeface="Times New Roman" panose="02020603050405020304" pitchFamily="18" charset="0"/>
                  <a:ea typeface="仿宋_GB2312" pitchFamily="1" charset="-122"/>
                </a:endParaRPr>
              </a:p>
            </p:txBody>
          </p:sp>
        </p:grpSp>
        <p:sp>
          <p:nvSpPr>
            <p:cNvPr id="65585" name="Text Box 87"/>
            <p:cNvSpPr/>
            <p:nvPr/>
          </p:nvSpPr>
          <p:spPr>
            <a:xfrm>
              <a:off x="1906" y="771"/>
              <a:ext cx="290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0000" tIns="46800" rIns="90000" bIns="46800" anchor="ctr" anchorCtr="0">
              <a:spAutoFit/>
            </a:bodyPr>
            <a:p>
              <a:pPr algn="ctr">
                <a:spcBef>
                  <a:spcPct val="50000"/>
                </a:spcBef>
                <a:buClr>
                  <a:schemeClr val="accent2"/>
                </a:buClr>
                <a:buSzPct val="75000"/>
                <a:buFont typeface="Monotype Sorts" pitchFamily="2" charset="2"/>
              </a:pPr>
              <a:r>
                <a:rPr lang="en-US" altLang="zh-CN" sz="1800" dirty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5V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86" name="Text Box 88"/>
            <p:cNvSpPr/>
            <p:nvPr/>
          </p:nvSpPr>
          <p:spPr>
            <a:xfrm>
              <a:off x="2223" y="363"/>
              <a:ext cx="195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90000" tIns="46800" rIns="90000" bIns="46800" anchor="ctr" anchorCtr="0">
              <a:spAutoFit/>
            </a:bodyPr>
            <a:p>
              <a:pPr algn="ctr"/>
              <a:r>
                <a:rPr lang="en-US" altLang="zh-CN" sz="1800" dirty="0">
                  <a:solidFill>
                    <a:schemeClr val="bg1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endParaRPr lang="en-US" altLang="zh-CN" sz="1800" dirty="0">
                <a:latin typeface="Times New Roman" panose="02020603050405020304" pitchFamily="18" charset="0"/>
                <a:ea typeface="仿宋_GB2312" pitchFamily="1" charset="-122"/>
              </a:endParaRPr>
            </a:p>
          </p:txBody>
        </p:sp>
        <p:sp>
          <p:nvSpPr>
            <p:cNvPr id="65587" name="Text Box 89"/>
            <p:cNvSpPr/>
            <p:nvPr/>
          </p:nvSpPr>
          <p:spPr>
            <a:xfrm>
              <a:off x="2132" y="1087"/>
              <a:ext cx="469" cy="231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r>
                <a:rPr lang="zh-CN" altLang="en-US" sz="1800" dirty="0">
                  <a:solidFill>
                    <a:schemeClr val="bg1"/>
                  </a:solidFill>
                  <a:latin typeface="Times New Roman" panose="02020603050405020304" pitchFamily="18" charset="0"/>
                  <a:ea typeface="仿宋_GB2312" pitchFamily="1" charset="-122"/>
                </a:rPr>
                <a:t>－</a:t>
              </a:r>
              <a:endParaRPr lang="zh-CN" altLang="en-US" sz="1800" dirty="0">
                <a:latin typeface="Times New Roman" panose="02020603050405020304" pitchFamily="18" charset="0"/>
                <a:ea typeface="仿宋_GB2312" pitchFamily="1" charset="-122"/>
              </a:endParaRPr>
            </a:p>
          </p:txBody>
        </p:sp>
      </p:grpSp>
      <p:grpSp>
        <p:nvGrpSpPr>
          <p:cNvPr id="8" name="Group 91"/>
          <p:cNvGrpSpPr/>
          <p:nvPr/>
        </p:nvGrpSpPr>
        <p:grpSpPr>
          <a:xfrm>
            <a:off x="4643438" y="3349625"/>
            <a:ext cx="720725" cy="647700"/>
            <a:chOff x="0" y="0"/>
            <a:chExt cx="454" cy="408"/>
          </a:xfrm>
        </p:grpSpPr>
        <p:sp>
          <p:nvSpPr>
            <p:cNvPr id="65589" name="Text Box 43"/>
            <p:cNvSpPr/>
            <p:nvPr/>
          </p:nvSpPr>
          <p:spPr>
            <a:xfrm>
              <a:off x="45" y="0"/>
              <a:ext cx="409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？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90" name="Line 90"/>
            <p:cNvSpPr/>
            <p:nvPr/>
          </p:nvSpPr>
          <p:spPr>
            <a:xfrm>
              <a:off x="0" y="408"/>
              <a:ext cx="318" cy="1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  <p:grpSp>
        <p:nvGrpSpPr>
          <p:cNvPr id="9" name="Group 93"/>
          <p:cNvGrpSpPr/>
          <p:nvPr/>
        </p:nvGrpSpPr>
        <p:grpSpPr>
          <a:xfrm>
            <a:off x="4283075" y="5078413"/>
            <a:ext cx="649288" cy="649287"/>
            <a:chOff x="0" y="0"/>
            <a:chExt cx="409" cy="409"/>
          </a:xfrm>
        </p:grpSpPr>
        <p:sp>
          <p:nvSpPr>
            <p:cNvPr id="65592" name="Text Box 44"/>
            <p:cNvSpPr/>
            <p:nvPr/>
          </p:nvSpPr>
          <p:spPr>
            <a:xfrm>
              <a:off x="0" y="0"/>
              <a:ext cx="409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6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？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593" name="Line 92"/>
            <p:cNvSpPr/>
            <p:nvPr/>
          </p:nvSpPr>
          <p:spPr>
            <a:xfrm>
              <a:off x="0" y="0"/>
              <a:ext cx="1" cy="409"/>
            </a:xfrm>
            <a:prstGeom prst="line">
              <a:avLst/>
            </a:prstGeom>
            <a:ln w="28575" cap="flat" cmpd="sng">
              <a:solidFill>
                <a:srgbClr val="FF3300"/>
              </a:solidFill>
              <a:prstDash val="solid"/>
              <a:round/>
              <a:headEnd type="none" w="med" len="med"/>
              <a:tailEnd type="triangle" w="med" len="med"/>
            </a:ln>
          </p:spPr>
        </p:sp>
      </p:grpSp>
      <p:sp>
        <p:nvSpPr>
          <p:cNvPr id="29755" name="Text Box 6"/>
          <p:cNvSpPr/>
          <p:nvPr/>
        </p:nvSpPr>
        <p:spPr>
          <a:xfrm>
            <a:off x="611188" y="692150"/>
            <a:ext cx="8640762" cy="6048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342900" indent="-342900">
              <a:lnSpc>
                <a:spcPct val="120000"/>
              </a:lnSpc>
              <a:spcBef>
                <a:spcPct val="50000"/>
              </a:spcBef>
              <a:buAutoNum type="circleNumDbPlain"/>
            </a:pPr>
            <a:r>
              <a:rPr lang="zh-CN" altLang="en-US" sz="2800" dirty="0">
                <a:latin typeface="楷体_GB2312" pitchFamily="49" charset="-122"/>
                <a:ea typeface="宋体" panose="02010600030101010101" pitchFamily="2" charset="-122"/>
                <a:sym typeface="楷体_GB2312" pitchFamily="49" charset="-122"/>
              </a:rPr>
              <a:t>替代定理既适用于线性电路，也适用于非线性电路。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65595" name="Group 115"/>
          <p:cNvGrpSpPr/>
          <p:nvPr/>
        </p:nvGrpSpPr>
        <p:grpSpPr>
          <a:xfrm>
            <a:off x="195263" y="57150"/>
            <a:ext cx="1568450" cy="850900"/>
            <a:chOff x="0" y="0"/>
            <a:chExt cx="1120" cy="536"/>
          </a:xfrm>
        </p:grpSpPr>
        <p:pic>
          <p:nvPicPr>
            <p:cNvPr id="65596" name="Picture 116" descr="12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590" cy="53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5597" name="Text Box 117"/>
            <p:cNvSpPr/>
            <p:nvPr/>
          </p:nvSpPr>
          <p:spPr>
            <a:xfrm>
              <a:off x="408" y="103"/>
              <a:ext cx="712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sz="3200" dirty="0">
                  <a:solidFill>
                    <a:srgbClr val="FA7748"/>
                  </a:solidFill>
                  <a:latin typeface="Times New Roman" panose="02020603050405020304" pitchFamily="18" charset="0"/>
                  <a:ea typeface="华文行楷" panose="02010800040101010101" pitchFamily="2" charset="-122"/>
                </a:rPr>
                <a:t>注意</a:t>
              </a:r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65598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r"/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  <a:ea typeface="宋体" panose="02010600030101010101" pitchFamily="2" charset="-122"/>
              </a:rPr>
            </a:fld>
            <a:endParaRPr lang="zh-CN" altLang="en-US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7" dur="500"/>
                                        <p:tgtEl>
                                          <p:spTgt spid="29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0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7" dur="1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73" dur="2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ldLvl="0"/>
      <p:bldP spid="29700" grpId="0" bldLvl="0"/>
      <p:bldP spid="29701" grpId="0" bldLvl="0"/>
      <p:bldP spid="29702" grpId="0" bldLvl="0"/>
      <p:bldP spid="29703" grpId="0" bldLvl="0" animBg="1"/>
      <p:bldP spid="29755" grpId="0" bldLvl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5714" name="组合 115713"/>
          <p:cNvGrpSpPr/>
          <p:nvPr/>
        </p:nvGrpSpPr>
        <p:grpSpPr>
          <a:xfrm>
            <a:off x="533400" y="457200"/>
            <a:ext cx="7550150" cy="3132138"/>
            <a:chOff x="48" y="1680"/>
            <a:chExt cx="4756" cy="1973"/>
          </a:xfrm>
        </p:grpSpPr>
        <p:sp>
          <p:nvSpPr>
            <p:cNvPr id="66562" name="文本框 115714"/>
            <p:cNvSpPr txBox="1"/>
            <p:nvPr/>
          </p:nvSpPr>
          <p:spPr>
            <a:xfrm>
              <a:off x="48" y="1680"/>
              <a:ext cx="52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b="1" dirty="0">
                  <a:solidFill>
                    <a:srgbClr val="FF33CC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</a:t>
              </a:r>
              <a:r>
                <a:rPr lang="en-US" altLang="zh-CN" sz="2800" b="1">
                  <a:solidFill>
                    <a:srgbClr val="FF33CC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.</a:t>
              </a:r>
              <a:endParaRPr lang="en-US" altLang="zh-CN" sz="2800" b="1">
                <a:solidFill>
                  <a:srgbClr val="FF33CC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66563" name="文本框 115715"/>
            <p:cNvSpPr txBox="1"/>
            <p:nvPr/>
          </p:nvSpPr>
          <p:spPr>
            <a:xfrm>
              <a:off x="3216" y="2256"/>
              <a:ext cx="81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若要使</a:t>
              </a:r>
              <a:endParaRPr lang="zh-CN" altLang="en-US" sz="3200" b="1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66564" name="文本框 115716"/>
            <p:cNvSpPr txBox="1"/>
            <p:nvPr/>
          </p:nvSpPr>
          <p:spPr>
            <a:xfrm>
              <a:off x="3216" y="2851"/>
              <a:ext cx="110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试求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sz="3200" b="1" i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x</a:t>
              </a:r>
              <a:r>
                <a:rPr lang="zh-CN" altLang="en-US" sz="3200" b="1">
                  <a:latin typeface="Times New Roman" panose="02020603050405020304" pitchFamily="18" charset="-94"/>
                  <a:ea typeface="宋体" panose="02010600030101010101" pitchFamily="2" charset="-122"/>
                </a:rPr>
                <a:t>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66565" name="对象 115717"/>
            <p:cNvGraphicFramePr/>
            <p:nvPr/>
          </p:nvGraphicFramePr>
          <p:xfrm>
            <a:off x="4032" y="2160"/>
            <a:ext cx="772" cy="5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0" name="" r:id="rId1" imgW="698500" imgH="482600" progId="Equation.3">
                    <p:embed/>
                  </p:oleObj>
                </mc:Choice>
                <mc:Fallback>
                  <p:oleObj name="" r:id="rId1" imgW="698500" imgH="482600" progId="Equation.3">
                    <p:embed/>
                    <p:pic>
                      <p:nvPicPr>
                        <p:cNvPr id="0" name="图片 3129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032" y="2160"/>
                          <a:ext cx="772" cy="53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566" name="对象 115718"/>
            <p:cNvGraphicFramePr/>
            <p:nvPr/>
          </p:nvGraphicFramePr>
          <p:xfrm>
            <a:off x="576" y="1824"/>
            <a:ext cx="2414" cy="18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3" name="" r:id="rId3" imgW="3837305" imgH="2901950" progId="Visio.Drawing.5">
                    <p:embed/>
                  </p:oleObj>
                </mc:Choice>
                <mc:Fallback>
                  <p:oleObj name="" r:id="rId3" imgW="3837305" imgH="2901950" progId="Visio.Drawing.5">
                    <p:embed/>
                    <p:pic>
                      <p:nvPicPr>
                        <p:cNvPr id="0" name="图片 3132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76" y="1824"/>
                          <a:ext cx="2414" cy="182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5720" name="对象 115719"/>
          <p:cNvGraphicFramePr/>
          <p:nvPr/>
        </p:nvGraphicFramePr>
        <p:xfrm>
          <a:off x="3352800" y="2286000"/>
          <a:ext cx="990600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2" name="" r:id="rId5" imgW="993775" imgH="438785" progId="Visio.Drawing.5">
                  <p:embed/>
                </p:oleObj>
              </mc:Choice>
              <mc:Fallback>
                <p:oleObj name="" r:id="rId5" imgW="993775" imgH="438785" progId="Visio.Drawing.5">
                  <p:embed/>
                  <p:pic>
                    <p:nvPicPr>
                      <p:cNvPr id="0" name="图片 313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352800" y="2286000"/>
                        <a:ext cx="990600" cy="4365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5721" name="对象 115720"/>
          <p:cNvGraphicFramePr/>
          <p:nvPr/>
        </p:nvGraphicFramePr>
        <p:xfrm>
          <a:off x="2438400" y="4267200"/>
          <a:ext cx="1390650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1" name="" r:id="rId7" imgW="635000" imgH="533400" progId="Equation.3">
                  <p:embed/>
                </p:oleObj>
              </mc:Choice>
              <mc:Fallback>
                <p:oleObj name="" r:id="rId7" imgW="635000" imgH="533400" progId="Equation.3">
                  <p:embed/>
                  <p:pic>
                    <p:nvPicPr>
                      <p:cNvPr id="0" name="图片 313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438400" y="4267200"/>
                        <a:ext cx="1390650" cy="1169988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5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5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文本框 16385"/>
          <p:cNvSpPr txBox="1"/>
          <p:nvPr/>
        </p:nvSpPr>
        <p:spPr>
          <a:xfrm>
            <a:off x="203200" y="3048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解：</a:t>
            </a:r>
            <a:endParaRPr lang="zh-CN" altLang="en-US" sz="2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6387" name="文本框 16386"/>
          <p:cNvSpPr txBox="1"/>
          <p:nvPr/>
        </p:nvSpPr>
        <p:spPr>
          <a:xfrm>
            <a:off x="228600" y="990600"/>
            <a:ext cx="1447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用替代：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6393" name="矩形 16392"/>
          <p:cNvSpPr/>
          <p:nvPr/>
        </p:nvSpPr>
        <p:spPr>
          <a:xfrm>
            <a:off x="4419600" y="5105400"/>
            <a:ext cx="531813" cy="8239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4800" b="1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+</a:t>
            </a:r>
            <a:endParaRPr lang="en-US" altLang="zh-CN" sz="3200" b="1">
              <a:solidFill>
                <a:srgbClr val="FF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6470" name="对象 16469"/>
          <p:cNvGraphicFramePr/>
          <p:nvPr/>
        </p:nvGraphicFramePr>
        <p:xfrm>
          <a:off x="1524000" y="304800"/>
          <a:ext cx="3457575" cy="253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" r:id="rId1" imgW="3462655" imgH="2533015" progId="Visio.Drawing.5">
                  <p:embed/>
                </p:oleObj>
              </mc:Choice>
              <mc:Fallback>
                <p:oleObj name="" r:id="rId1" imgW="3462655" imgH="2533015" progId="Visio.Drawing.5">
                  <p:embed/>
                  <p:pic>
                    <p:nvPicPr>
                      <p:cNvPr id="0" name="图片 319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24000" y="304800"/>
                        <a:ext cx="3457575" cy="2533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71" name="对象 16470"/>
          <p:cNvGraphicFramePr/>
          <p:nvPr/>
        </p:nvGraphicFramePr>
        <p:xfrm>
          <a:off x="762000" y="4267200"/>
          <a:ext cx="3457575" cy="253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" r:id="rId3" imgW="3462655" imgH="2533015" progId="Visio.Drawing.5">
                  <p:embed/>
                </p:oleObj>
              </mc:Choice>
              <mc:Fallback>
                <p:oleObj name="" r:id="rId3" imgW="3462655" imgH="2533015" progId="Visio.Drawing.5">
                  <p:embed/>
                  <p:pic>
                    <p:nvPicPr>
                      <p:cNvPr id="0" name="图片 31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0" y="4267200"/>
                        <a:ext cx="3457575" cy="2533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72" name="对象 16471"/>
          <p:cNvGraphicFramePr/>
          <p:nvPr/>
        </p:nvGraphicFramePr>
        <p:xfrm>
          <a:off x="5257800" y="4267200"/>
          <a:ext cx="3098800" cy="253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" name="" r:id="rId5" imgW="3105785" imgH="2533015" progId="Visio.Drawing.5">
                  <p:embed/>
                </p:oleObj>
              </mc:Choice>
              <mc:Fallback>
                <p:oleObj name="" r:id="rId5" imgW="3105785" imgH="2533015" progId="Visio.Drawing.5">
                  <p:embed/>
                  <p:pic>
                    <p:nvPicPr>
                      <p:cNvPr id="0" name="图片 317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57800" y="4267200"/>
                        <a:ext cx="3098800" cy="2533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77" name="矩形 16476"/>
          <p:cNvSpPr/>
          <p:nvPr/>
        </p:nvSpPr>
        <p:spPr>
          <a:xfrm>
            <a:off x="381000" y="3505200"/>
            <a:ext cx="14097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叠加定理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67592" name="对象 16477"/>
          <p:cNvGraphicFramePr/>
          <p:nvPr/>
        </p:nvGraphicFramePr>
        <p:xfrm>
          <a:off x="5257800" y="0"/>
          <a:ext cx="3832225" cy="290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" r:id="rId7" imgW="3837305" imgH="2901950" progId="Visio.Drawing.5">
                  <p:embed/>
                </p:oleObj>
              </mc:Choice>
              <mc:Fallback>
                <p:oleObj name="" r:id="rId7" imgW="3837305" imgH="2901950" progId="Visio.Drawing.5">
                  <p:embed/>
                  <p:pic>
                    <p:nvPicPr>
                      <p:cNvPr id="0" name="图片 317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57800" y="0"/>
                        <a:ext cx="3832225" cy="29035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3" name="对象 16478"/>
          <p:cNvGraphicFramePr/>
          <p:nvPr/>
        </p:nvGraphicFramePr>
        <p:xfrm>
          <a:off x="6597650" y="2895600"/>
          <a:ext cx="113665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" r:id="rId9" imgW="647700" imgH="482600" progId="Equation.3">
                  <p:embed/>
                </p:oleObj>
              </mc:Choice>
              <mc:Fallback>
                <p:oleObj name="" r:id="rId9" imgW="647700" imgH="482600" progId="Equation.3">
                  <p:embed/>
                  <p:pic>
                    <p:nvPicPr>
                      <p:cNvPr id="0" name="图片 318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597650" y="2895600"/>
                        <a:ext cx="1136650" cy="8461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94" name="对象 16479"/>
          <p:cNvGraphicFramePr/>
          <p:nvPr/>
        </p:nvGraphicFramePr>
        <p:xfrm>
          <a:off x="7315200" y="1600200"/>
          <a:ext cx="990600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" r:id="rId11" imgW="993775" imgH="438785" progId="Visio.Drawing.5">
                  <p:embed/>
                </p:oleObj>
              </mc:Choice>
              <mc:Fallback>
                <p:oleObj name="" r:id="rId11" imgW="993775" imgH="438785" progId="Visio.Drawing.5">
                  <p:embed/>
                  <p:pic>
                    <p:nvPicPr>
                      <p:cNvPr id="0" name="图片 317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315200" y="1600200"/>
                        <a:ext cx="990600" cy="4365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/>
      <p:bldP spid="16393" grpId="0"/>
      <p:bldP spid="1647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1686" name="对象 71685"/>
          <p:cNvGraphicFramePr/>
          <p:nvPr/>
        </p:nvGraphicFramePr>
        <p:xfrm>
          <a:off x="4038600" y="381000"/>
          <a:ext cx="4778375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" r:id="rId1" imgW="2614930" imgH="482600" progId="Equation.3">
                  <p:embed/>
                </p:oleObj>
              </mc:Choice>
              <mc:Fallback>
                <p:oleObj name="" r:id="rId1" imgW="2614930" imgH="482600" progId="Equation.3">
                  <p:embed/>
                  <p:pic>
                    <p:nvPicPr>
                      <p:cNvPr id="0" name="图片 318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038600" y="381000"/>
                        <a:ext cx="4778375" cy="879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87" name="对象 71686"/>
          <p:cNvGraphicFramePr/>
          <p:nvPr/>
        </p:nvGraphicFramePr>
        <p:xfrm>
          <a:off x="4257675" y="3048000"/>
          <a:ext cx="2420938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4" name="" r:id="rId3" imgW="1332865" imgH="482600" progId="Equation.3">
                  <p:embed/>
                </p:oleObj>
              </mc:Choice>
              <mc:Fallback>
                <p:oleObj name="" r:id="rId3" imgW="1332865" imgH="482600" progId="Equation.3">
                  <p:embed/>
                  <p:pic>
                    <p:nvPicPr>
                      <p:cNvPr id="0" name="图片 318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57675" y="3048000"/>
                        <a:ext cx="2420938" cy="874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1" name="对象 71690"/>
          <p:cNvGraphicFramePr/>
          <p:nvPr/>
        </p:nvGraphicFramePr>
        <p:xfrm>
          <a:off x="381000" y="228600"/>
          <a:ext cx="3457575" cy="253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" r:id="rId5" imgW="3462655" imgH="2533015" progId="Visio.Drawing.5">
                  <p:embed/>
                </p:oleObj>
              </mc:Choice>
              <mc:Fallback>
                <p:oleObj name="" r:id="rId5" imgW="3462655" imgH="2533015" progId="Visio.Drawing.5">
                  <p:embed/>
                  <p:pic>
                    <p:nvPicPr>
                      <p:cNvPr id="0" name="图片 318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" y="228600"/>
                        <a:ext cx="3457575" cy="2533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2" name="对象 71691"/>
          <p:cNvGraphicFramePr/>
          <p:nvPr/>
        </p:nvGraphicFramePr>
        <p:xfrm>
          <a:off x="5943600" y="1447800"/>
          <a:ext cx="1325563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" r:id="rId7" imgW="596265" imgH="254000" progId="Equation.3">
                  <p:embed/>
                </p:oleObj>
              </mc:Choice>
              <mc:Fallback>
                <p:oleObj name="" r:id="rId7" imgW="596265" imgH="254000" progId="Equation.3">
                  <p:embed/>
                  <p:pic>
                    <p:nvPicPr>
                      <p:cNvPr id="0" name="图片 318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43600" y="1447800"/>
                        <a:ext cx="1325563" cy="560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3" name="对象 71692"/>
          <p:cNvGraphicFramePr/>
          <p:nvPr/>
        </p:nvGraphicFramePr>
        <p:xfrm>
          <a:off x="4724400" y="1524000"/>
          <a:ext cx="1143000" cy="433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" r:id="rId9" imgW="532765" imgH="203200" progId="Equation.3">
                  <p:embed/>
                </p:oleObj>
              </mc:Choice>
              <mc:Fallback>
                <p:oleObj name="" r:id="rId9" imgW="532765" imgH="203200" progId="Equation.3">
                  <p:embed/>
                  <p:pic>
                    <p:nvPicPr>
                      <p:cNvPr id="0" name="图片 319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724400" y="1524000"/>
                        <a:ext cx="1143000" cy="433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1703" name="组合 71702"/>
          <p:cNvGrpSpPr/>
          <p:nvPr/>
        </p:nvGrpSpPr>
        <p:grpSpPr>
          <a:xfrm>
            <a:off x="4495800" y="1973263"/>
            <a:ext cx="1219200" cy="846137"/>
            <a:chOff x="2832" y="1243"/>
            <a:chExt cx="768" cy="533"/>
          </a:xfrm>
        </p:grpSpPr>
        <p:sp>
          <p:nvSpPr>
            <p:cNvPr id="68615" name="矩形标注 71693"/>
            <p:cNvSpPr/>
            <p:nvPr/>
          </p:nvSpPr>
          <p:spPr>
            <a:xfrm rot="10769448">
              <a:off x="2832" y="1296"/>
              <a:ext cx="768" cy="480"/>
            </a:xfrm>
            <a:prstGeom prst="wedgeRectCallout">
              <a:avLst>
                <a:gd name="adj1" fmla="val -43750"/>
                <a:gd name="adj2" fmla="val 70000"/>
              </a:avLst>
            </a:prstGeom>
            <a:solidFill>
              <a:srgbClr val="FFFF99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 anchorCtr="0"/>
            <a:p>
              <a:pPr algn="ctr"/>
              <a:endPara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68616" name="对象 71694"/>
            <p:cNvGraphicFramePr/>
            <p:nvPr/>
          </p:nvGraphicFramePr>
          <p:xfrm>
            <a:off x="2832" y="1243"/>
            <a:ext cx="716" cy="5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94" name="" r:id="rId11" imgW="647700" imgH="482600" progId="Equation.3">
                    <p:embed/>
                  </p:oleObj>
                </mc:Choice>
                <mc:Fallback>
                  <p:oleObj name="" r:id="rId11" imgW="647700" imgH="482600" progId="Equation.3">
                    <p:embed/>
                    <p:pic>
                      <p:nvPicPr>
                        <p:cNvPr id="0" name="图片 3193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832" y="1243"/>
                          <a:ext cx="716" cy="53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1696" name="对象 71695"/>
          <p:cNvGraphicFramePr/>
          <p:nvPr/>
        </p:nvGraphicFramePr>
        <p:xfrm>
          <a:off x="685800" y="2819400"/>
          <a:ext cx="3098800" cy="253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3" name="" r:id="rId13" imgW="3105785" imgH="2533015" progId="Visio.Drawing.5">
                  <p:embed/>
                </p:oleObj>
              </mc:Choice>
              <mc:Fallback>
                <p:oleObj name="" r:id="rId13" imgW="3105785" imgH="2533015" progId="Visio.Drawing.5">
                  <p:embed/>
                  <p:pic>
                    <p:nvPicPr>
                      <p:cNvPr id="0" name="图片 318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85800" y="2819400"/>
                        <a:ext cx="3098800" cy="2533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7" name="对象 71696"/>
          <p:cNvGraphicFramePr/>
          <p:nvPr/>
        </p:nvGraphicFramePr>
        <p:xfrm>
          <a:off x="4648200" y="4038600"/>
          <a:ext cx="177165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5" name="" r:id="rId15" imgW="850265" imgH="203200" progId="Equation.3">
                  <p:embed/>
                </p:oleObj>
              </mc:Choice>
              <mc:Fallback>
                <p:oleObj name="" r:id="rId15" imgW="850265" imgH="203200" progId="Equation.3">
                  <p:embed/>
                  <p:pic>
                    <p:nvPicPr>
                      <p:cNvPr id="0" name="图片 319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648200" y="4038600"/>
                        <a:ext cx="1771650" cy="420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8" name="对象 71697"/>
          <p:cNvGraphicFramePr/>
          <p:nvPr/>
        </p:nvGraphicFramePr>
        <p:xfrm>
          <a:off x="6477000" y="4038600"/>
          <a:ext cx="13716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9" name="" r:id="rId17" imgW="697865" imgH="254000" progId="Equation.3">
                  <p:embed/>
                </p:oleObj>
              </mc:Choice>
              <mc:Fallback>
                <p:oleObj name="" r:id="rId17" imgW="697865" imgH="254000" progId="Equation.3">
                  <p:embed/>
                  <p:pic>
                    <p:nvPicPr>
                      <p:cNvPr id="0" name="图片 318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477000" y="4038600"/>
                        <a:ext cx="1371600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9" name="对象 71698"/>
          <p:cNvGraphicFramePr/>
          <p:nvPr/>
        </p:nvGraphicFramePr>
        <p:xfrm>
          <a:off x="4038600" y="4648200"/>
          <a:ext cx="237807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5" name="" r:id="rId19" imgW="1129030" imgH="254000" progId="Equation.3">
                  <p:embed/>
                </p:oleObj>
              </mc:Choice>
              <mc:Fallback>
                <p:oleObj name="" r:id="rId19" imgW="1129030" imgH="254000" progId="Equation.3">
                  <p:embed/>
                  <p:pic>
                    <p:nvPicPr>
                      <p:cNvPr id="0" name="图片 318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038600" y="4648200"/>
                        <a:ext cx="2378075" cy="530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00" name="对象 71699"/>
          <p:cNvGraphicFramePr/>
          <p:nvPr/>
        </p:nvGraphicFramePr>
        <p:xfrm>
          <a:off x="4495800" y="5257800"/>
          <a:ext cx="349091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0" name="" r:id="rId21" imgW="1776730" imgH="254000" progId="Equation.3">
                  <p:embed/>
                </p:oleObj>
              </mc:Choice>
              <mc:Fallback>
                <p:oleObj name="" r:id="rId21" imgW="1776730" imgH="254000" progId="Equation.3">
                  <p:embed/>
                  <p:pic>
                    <p:nvPicPr>
                      <p:cNvPr id="0" name="图片 3189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495800" y="5257800"/>
                        <a:ext cx="3490913" cy="495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01" name="对象 71700"/>
          <p:cNvGraphicFramePr/>
          <p:nvPr/>
        </p:nvGraphicFramePr>
        <p:xfrm>
          <a:off x="2133600" y="5688013"/>
          <a:ext cx="1390650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" r:id="rId23" imgW="635000" imgH="533400" progId="Equation.3">
                  <p:embed/>
                </p:oleObj>
              </mc:Choice>
              <mc:Fallback>
                <p:oleObj name="" r:id="rId23" imgW="635000" imgH="533400" progId="Equation.3">
                  <p:embed/>
                  <p:pic>
                    <p:nvPicPr>
                      <p:cNvPr id="0" name="图片 3185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133600" y="5688013"/>
                        <a:ext cx="1390650" cy="11699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02" name="对象 71701"/>
          <p:cNvGraphicFramePr/>
          <p:nvPr/>
        </p:nvGraphicFramePr>
        <p:xfrm>
          <a:off x="3581400" y="6019800"/>
          <a:ext cx="1292225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" r:id="rId25" imgW="583565" imgH="203200" progId="Equation.3">
                  <p:embed/>
                </p:oleObj>
              </mc:Choice>
              <mc:Fallback>
                <p:oleObj name="" r:id="rId25" imgW="583565" imgH="203200" progId="Equation.3">
                  <p:embed/>
                  <p:pic>
                    <p:nvPicPr>
                      <p:cNvPr id="0" name="图片 3190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3581400" y="6019800"/>
                        <a:ext cx="1292225" cy="446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1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1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1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1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1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1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1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1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1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1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1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1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1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1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9633" name="组合 114702"/>
          <p:cNvGrpSpPr/>
          <p:nvPr/>
        </p:nvGrpSpPr>
        <p:grpSpPr>
          <a:xfrm>
            <a:off x="457200" y="457200"/>
            <a:ext cx="7010400" cy="3041650"/>
            <a:chOff x="288" y="288"/>
            <a:chExt cx="4416" cy="1916"/>
          </a:xfrm>
        </p:grpSpPr>
        <p:sp>
          <p:nvSpPr>
            <p:cNvPr id="69634" name="文本框 114690"/>
            <p:cNvSpPr txBox="1"/>
            <p:nvPr/>
          </p:nvSpPr>
          <p:spPr>
            <a:xfrm>
              <a:off x="288" y="336"/>
              <a:ext cx="52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2800" b="1" dirty="0">
                  <a:solidFill>
                    <a:srgbClr val="FF33CC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</a:t>
              </a:r>
              <a:r>
                <a:rPr lang="en-US" altLang="zh-CN" sz="2800" b="1">
                  <a:solidFill>
                    <a:srgbClr val="FF33CC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.</a:t>
              </a:r>
              <a:endParaRPr lang="en-US" altLang="zh-CN" sz="2800" b="1">
                <a:solidFill>
                  <a:srgbClr val="FF33CC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69635" name="文本框 114692"/>
            <p:cNvSpPr txBox="1"/>
            <p:nvPr/>
          </p:nvSpPr>
          <p:spPr>
            <a:xfrm>
              <a:off x="864" y="288"/>
              <a:ext cx="2496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g=2S, </a:t>
              </a: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试求电流 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zh-CN" altLang="en-US" sz="3200" b="1">
                  <a:latin typeface="Times New Roman" panose="02020603050405020304" pitchFamily="18" charset="-94"/>
                  <a:ea typeface="宋体" panose="02010600030101010101" pitchFamily="2" charset="-122"/>
                </a:rPr>
                <a:t>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69636" name="对象 114695"/>
            <p:cNvGraphicFramePr/>
            <p:nvPr/>
          </p:nvGraphicFramePr>
          <p:xfrm>
            <a:off x="528" y="624"/>
            <a:ext cx="4176" cy="15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00" name="" r:id="rId1" imgW="4434840" imgH="1673225" progId="Visio.Drawing.5">
                    <p:embed/>
                  </p:oleObj>
                </mc:Choice>
                <mc:Fallback>
                  <p:oleObj name="" r:id="rId1" imgW="4434840" imgH="1673225" progId="Visio.Drawing.5">
                    <p:embed/>
                    <p:pic>
                      <p:nvPicPr>
                        <p:cNvPr id="0" name="图片 3199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528" y="624"/>
                          <a:ext cx="4176" cy="15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4697" name="文本框 114696"/>
          <p:cNvSpPr txBox="1"/>
          <p:nvPr/>
        </p:nvSpPr>
        <p:spPr>
          <a:xfrm>
            <a:off x="0" y="3352800"/>
            <a:ext cx="10668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解：</a:t>
            </a:r>
            <a:endParaRPr lang="zh-CN" altLang="en-US" sz="2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14698" name="对象 114697"/>
          <p:cNvGraphicFramePr/>
          <p:nvPr/>
        </p:nvGraphicFramePr>
        <p:xfrm>
          <a:off x="1676400" y="4610100"/>
          <a:ext cx="5181600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" name="" r:id="rId3" imgW="4044950" imgH="1633855" progId="Visio.Drawing.5">
                  <p:embed/>
                </p:oleObj>
              </mc:Choice>
              <mc:Fallback>
                <p:oleObj name="" r:id="rId3" imgW="4044950" imgH="1633855" progId="Visio.Drawing.5">
                  <p:embed/>
                  <p:pic>
                    <p:nvPicPr>
                      <p:cNvPr id="0" name="图片 320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6400" y="4610100"/>
                        <a:ext cx="5181600" cy="209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9" name="对象 114698"/>
          <p:cNvGraphicFramePr/>
          <p:nvPr/>
        </p:nvGraphicFramePr>
        <p:xfrm>
          <a:off x="1981200" y="3581400"/>
          <a:ext cx="2743200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" r:id="rId5" imgW="1447165" imgH="482600" progId="Equation.3">
                  <p:embed/>
                </p:oleObj>
              </mc:Choice>
              <mc:Fallback>
                <p:oleObj name="" r:id="rId5" imgW="1447165" imgH="482600" progId="Equation.3">
                  <p:embed/>
                  <p:pic>
                    <p:nvPicPr>
                      <p:cNvPr id="0" name="图片 319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81200" y="3581400"/>
                        <a:ext cx="2743200" cy="909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700" name="矩形 114699"/>
          <p:cNvSpPr/>
          <p:nvPr/>
        </p:nvSpPr>
        <p:spPr>
          <a:xfrm>
            <a:off x="381000" y="3810000"/>
            <a:ext cx="17160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分压公式：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14701" name="矩形 114700"/>
          <p:cNvSpPr/>
          <p:nvPr/>
        </p:nvSpPr>
        <p:spPr>
          <a:xfrm>
            <a:off x="5105400" y="3810000"/>
            <a:ext cx="7969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则：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14702" name="对象 114701"/>
          <p:cNvGraphicFramePr/>
          <p:nvPr/>
        </p:nvGraphicFramePr>
        <p:xfrm>
          <a:off x="5935663" y="3810000"/>
          <a:ext cx="2598737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6" name="" r:id="rId7" imgW="1370965" imgH="241300" progId="Equation.3">
                  <p:embed/>
                </p:oleObj>
              </mc:Choice>
              <mc:Fallback>
                <p:oleObj name="" r:id="rId7" imgW="1370965" imgH="241300" progId="Equation.3">
                  <p:embed/>
                  <p:pic>
                    <p:nvPicPr>
                      <p:cNvPr id="0" name="图片 320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35663" y="3810000"/>
                        <a:ext cx="2598737" cy="454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4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4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4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4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4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4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7" grpId="0"/>
      <p:bldP spid="114700" grpId="0"/>
      <p:bldP spid="11470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16738" name="对象 116737"/>
          <p:cNvGraphicFramePr/>
          <p:nvPr/>
        </p:nvGraphicFramePr>
        <p:xfrm>
          <a:off x="533400" y="228600"/>
          <a:ext cx="5181600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7" name="" r:id="rId1" imgW="4044950" imgH="1633855" progId="Visio.Drawing.5">
                  <p:embed/>
                </p:oleObj>
              </mc:Choice>
              <mc:Fallback>
                <p:oleObj name="" r:id="rId1" imgW="4044950" imgH="1633855" progId="Visio.Drawing.5">
                  <p:embed/>
                  <p:pic>
                    <p:nvPicPr>
                      <p:cNvPr id="0" name="图片 319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3400" y="228600"/>
                        <a:ext cx="5181600" cy="209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739" name="矩形 116738"/>
          <p:cNvSpPr/>
          <p:nvPr/>
        </p:nvSpPr>
        <p:spPr>
          <a:xfrm>
            <a:off x="228600" y="2438400"/>
            <a:ext cx="14097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叠加定理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16740" name="对象 116739"/>
          <p:cNvGraphicFramePr/>
          <p:nvPr/>
        </p:nvGraphicFramePr>
        <p:xfrm>
          <a:off x="685800" y="2667000"/>
          <a:ext cx="4648200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" r:id="rId3" imgW="4044950" imgH="1633855" progId="Visio.Drawing.5">
                  <p:embed/>
                </p:oleObj>
              </mc:Choice>
              <mc:Fallback>
                <p:oleObj name="" r:id="rId3" imgW="4044950" imgH="1633855" progId="Visio.Drawing.5">
                  <p:embed/>
                  <p:pic>
                    <p:nvPicPr>
                      <p:cNvPr id="0" name="图片 32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2667000"/>
                        <a:ext cx="4648200" cy="187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2" name="对象 116741"/>
          <p:cNvGraphicFramePr/>
          <p:nvPr/>
        </p:nvGraphicFramePr>
        <p:xfrm>
          <a:off x="914400" y="4419600"/>
          <a:ext cx="4495800" cy="186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" name="" r:id="rId5" imgW="3825240" imgH="1581785" progId="Visio.Drawing.5">
                  <p:embed/>
                </p:oleObj>
              </mc:Choice>
              <mc:Fallback>
                <p:oleObj name="" r:id="rId5" imgW="3825240" imgH="1581785" progId="Visio.Drawing.5">
                  <p:embed/>
                  <p:pic>
                    <p:nvPicPr>
                      <p:cNvPr id="0" name="图片 319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4419600"/>
                        <a:ext cx="4495800" cy="1860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3" name="对象 116742"/>
          <p:cNvGraphicFramePr/>
          <p:nvPr/>
        </p:nvGraphicFramePr>
        <p:xfrm>
          <a:off x="5935663" y="3200400"/>
          <a:ext cx="2598737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4" name="" r:id="rId7" imgW="1370965" imgH="482600" progId="Equation.3">
                  <p:embed/>
                </p:oleObj>
              </mc:Choice>
              <mc:Fallback>
                <p:oleObj name="" r:id="rId7" imgW="1370965" imgH="482600" progId="Equation.3">
                  <p:embed/>
                  <p:pic>
                    <p:nvPicPr>
                      <p:cNvPr id="0" name="图片 320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935663" y="3200400"/>
                        <a:ext cx="2598737" cy="911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4" name="对象 116743"/>
          <p:cNvGraphicFramePr/>
          <p:nvPr/>
        </p:nvGraphicFramePr>
        <p:xfrm>
          <a:off x="5867400" y="4267200"/>
          <a:ext cx="2454275" cy="911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2" name="" r:id="rId9" imgW="1294765" imgH="482600" progId="Equation.3">
                  <p:embed/>
                </p:oleObj>
              </mc:Choice>
              <mc:Fallback>
                <p:oleObj name="" r:id="rId9" imgW="1294765" imgH="482600" progId="Equation.3">
                  <p:embed/>
                  <p:pic>
                    <p:nvPicPr>
                      <p:cNvPr id="0" name="图片 320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867400" y="4267200"/>
                        <a:ext cx="2454275" cy="911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5" name="对象 116744"/>
          <p:cNvGraphicFramePr/>
          <p:nvPr/>
        </p:nvGraphicFramePr>
        <p:xfrm>
          <a:off x="5943600" y="5410200"/>
          <a:ext cx="1924050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5" name="" r:id="rId11" imgW="1015365" imgH="241300" progId="Equation.3">
                  <p:embed/>
                </p:oleObj>
              </mc:Choice>
              <mc:Fallback>
                <p:oleObj name="" r:id="rId11" imgW="1015365" imgH="241300" progId="Equation.3">
                  <p:embed/>
                  <p:pic>
                    <p:nvPicPr>
                      <p:cNvPr id="0" name="图片 320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943600" y="5410200"/>
                        <a:ext cx="1924050" cy="454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6" name="对象 116745"/>
          <p:cNvGraphicFramePr/>
          <p:nvPr/>
        </p:nvGraphicFramePr>
        <p:xfrm>
          <a:off x="6172200" y="6096000"/>
          <a:ext cx="193675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" r:id="rId13" imgW="977265" imgH="203200" progId="Equation.3">
                  <p:embed/>
                </p:oleObj>
              </mc:Choice>
              <mc:Fallback>
                <p:oleObj name="" r:id="rId13" imgW="977265" imgH="203200" progId="Equation.3">
                  <p:embed/>
                  <p:pic>
                    <p:nvPicPr>
                      <p:cNvPr id="0" name="图片 319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172200" y="6096000"/>
                        <a:ext cx="1936750" cy="400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6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81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 anchor="t" anchorCtr="0"/>
          <a:lstStyle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0" i="0" u="none" kern="1200" baseline="0">
                <a:solidFill>
                  <a:schemeClr val="tx1"/>
                </a:solidFill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defRPr>
            </a:lvl5pPr>
          </a:lstStyle>
          <a:p>
            <a:pPr lvl="0" algn="r"/>
            <a:fld id="{9A0DB2DC-4C9A-4742-B13C-FB6460FD3503}" type="slidenum">
              <a:rPr lang="en-US" altLang="en-US" sz="1400" dirty="0">
                <a:latin typeface="Times New Roman" panose="02020603050405020304" pitchFamily="18" charset="0"/>
              </a:rPr>
            </a:fld>
            <a:endParaRPr lang="en-US" altLang="en-US" sz="1400" dirty="0">
              <a:latin typeface="Times New Roman" panose="02020603050405020304" pitchFamily="18" charset="0"/>
            </a:endParaRPr>
          </a:p>
        </p:txBody>
      </p:sp>
      <p:sp>
        <p:nvSpPr>
          <p:cNvPr id="71682" name="Rectangle 2"/>
          <p:cNvSpPr/>
          <p:nvPr/>
        </p:nvSpPr>
        <p:spPr>
          <a:xfrm>
            <a:off x="323850" y="403225"/>
            <a:ext cx="4673600" cy="460375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如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图（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）中，已知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u</a:t>
            </a:r>
            <a:r>
              <a:rPr lang="en-US" altLang="zh-CN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ab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=0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，求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R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。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683" name="Rectangle 3"/>
          <p:cNvSpPr/>
          <p:nvPr/>
        </p:nvSpPr>
        <p:spPr>
          <a:xfrm>
            <a:off x="0" y="262255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grpSp>
        <p:nvGrpSpPr>
          <p:cNvPr id="71684" name="Group 4"/>
          <p:cNvGrpSpPr/>
          <p:nvPr/>
        </p:nvGrpSpPr>
        <p:grpSpPr>
          <a:xfrm>
            <a:off x="611188" y="1341438"/>
            <a:ext cx="3543300" cy="2536825"/>
            <a:chOff x="0" y="0"/>
            <a:chExt cx="2232" cy="1598"/>
          </a:xfrm>
        </p:grpSpPr>
        <p:sp>
          <p:nvSpPr>
            <p:cNvPr id="71685" name="未知"/>
            <p:cNvSpPr/>
            <p:nvPr/>
          </p:nvSpPr>
          <p:spPr>
            <a:xfrm>
              <a:off x="203" y="465"/>
              <a:ext cx="1600" cy="8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00"/>
                </a:cxn>
                <a:cxn ang="0">
                  <a:pos x="1600" y="800"/>
                </a:cxn>
              </a:cxnLst>
              <a:pathLst>
                <a:path w="1600" h="800">
                  <a:moveTo>
                    <a:pt x="0" y="0"/>
                  </a:moveTo>
                  <a:lnTo>
                    <a:pt x="0" y="800"/>
                  </a:lnTo>
                  <a:lnTo>
                    <a:pt x="1600" y="800"/>
                  </a:lnTo>
                </a:path>
              </a:pathLst>
            </a:custGeom>
            <a:noFill/>
            <a:ln w="14288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686" name="Line 6"/>
            <p:cNvSpPr/>
            <p:nvPr/>
          </p:nvSpPr>
          <p:spPr>
            <a:xfrm>
              <a:off x="1270" y="642"/>
              <a:ext cx="1" cy="623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687" name="未知"/>
            <p:cNvSpPr/>
            <p:nvPr/>
          </p:nvSpPr>
          <p:spPr>
            <a:xfrm>
              <a:off x="203" y="20"/>
              <a:ext cx="1067" cy="622"/>
            </a:xfrm>
            <a:custGeom>
              <a:avLst/>
              <a:gdLst/>
              <a:ahLst/>
              <a:cxnLst>
                <a:cxn ang="0">
                  <a:pos x="0" y="622"/>
                </a:cxn>
                <a:cxn ang="0">
                  <a:pos x="1067" y="622"/>
                </a:cxn>
                <a:cxn ang="0">
                  <a:pos x="1067" y="0"/>
                </a:cxn>
              </a:cxnLst>
              <a:pathLst>
                <a:path w="1067" h="622">
                  <a:moveTo>
                    <a:pt x="0" y="622"/>
                  </a:moveTo>
                  <a:lnTo>
                    <a:pt x="1067" y="622"/>
                  </a:lnTo>
                  <a:lnTo>
                    <a:pt x="1067" y="0"/>
                  </a:lnTo>
                </a:path>
              </a:pathLst>
            </a:custGeom>
            <a:noFill/>
            <a:ln w="14288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688" name="未知"/>
            <p:cNvSpPr/>
            <p:nvPr/>
          </p:nvSpPr>
          <p:spPr>
            <a:xfrm>
              <a:off x="203" y="20"/>
              <a:ext cx="1600" cy="1245"/>
            </a:xfrm>
            <a:custGeom>
              <a:avLst/>
              <a:gdLst/>
              <a:ahLst/>
              <a:cxnLst>
                <a:cxn ang="0">
                  <a:pos x="1600" y="1245"/>
                </a:cxn>
                <a:cxn ang="0">
                  <a:pos x="1600" y="0"/>
                </a:cxn>
                <a:cxn ang="0">
                  <a:pos x="0" y="0"/>
                </a:cxn>
                <a:cxn ang="0">
                  <a:pos x="0" y="622"/>
                </a:cxn>
              </a:cxnLst>
              <a:pathLst>
                <a:path w="1600" h="1245">
                  <a:moveTo>
                    <a:pt x="1600" y="1245"/>
                  </a:moveTo>
                  <a:lnTo>
                    <a:pt x="1600" y="0"/>
                  </a:lnTo>
                  <a:lnTo>
                    <a:pt x="0" y="0"/>
                  </a:lnTo>
                  <a:lnTo>
                    <a:pt x="0" y="622"/>
                  </a:lnTo>
                </a:path>
              </a:pathLst>
            </a:custGeom>
            <a:noFill/>
            <a:ln w="14288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689" name="Rectangle 9"/>
            <p:cNvSpPr/>
            <p:nvPr/>
          </p:nvSpPr>
          <p:spPr>
            <a:xfrm>
              <a:off x="168" y="230"/>
              <a:ext cx="71" cy="235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690" name="Rectangle 10"/>
            <p:cNvSpPr/>
            <p:nvPr/>
          </p:nvSpPr>
          <p:spPr>
            <a:xfrm>
              <a:off x="168" y="230"/>
              <a:ext cx="71" cy="235"/>
            </a:xfrm>
            <a:prstGeom prst="rect">
              <a:avLst/>
            </a:prstGeom>
            <a:noFill/>
            <a:ln w="23813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691" name="Rectangle 11"/>
            <p:cNvSpPr/>
            <p:nvPr/>
          </p:nvSpPr>
          <p:spPr>
            <a:xfrm>
              <a:off x="168" y="820"/>
              <a:ext cx="71" cy="23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692" name="Rectangle 12"/>
            <p:cNvSpPr/>
            <p:nvPr/>
          </p:nvSpPr>
          <p:spPr>
            <a:xfrm>
              <a:off x="168" y="820"/>
              <a:ext cx="71" cy="234"/>
            </a:xfrm>
            <a:prstGeom prst="rect">
              <a:avLst/>
            </a:prstGeom>
            <a:noFill/>
            <a:ln w="23813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693" name="Rectangle 13"/>
            <p:cNvSpPr/>
            <p:nvPr/>
          </p:nvSpPr>
          <p:spPr>
            <a:xfrm>
              <a:off x="442" y="607"/>
              <a:ext cx="234" cy="71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694" name="Rectangle 14"/>
            <p:cNvSpPr/>
            <p:nvPr/>
          </p:nvSpPr>
          <p:spPr>
            <a:xfrm>
              <a:off x="442" y="607"/>
              <a:ext cx="234" cy="71"/>
            </a:xfrm>
            <a:prstGeom prst="rect">
              <a:avLst/>
            </a:prstGeom>
            <a:noFill/>
            <a:ln w="23813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695" name="Rectangle 15"/>
            <p:cNvSpPr/>
            <p:nvPr/>
          </p:nvSpPr>
          <p:spPr>
            <a:xfrm>
              <a:off x="1235" y="230"/>
              <a:ext cx="70" cy="235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696" name="Rectangle 16"/>
            <p:cNvSpPr/>
            <p:nvPr/>
          </p:nvSpPr>
          <p:spPr>
            <a:xfrm>
              <a:off x="1235" y="230"/>
              <a:ext cx="70" cy="235"/>
            </a:xfrm>
            <a:prstGeom prst="rect">
              <a:avLst/>
            </a:prstGeom>
            <a:noFill/>
            <a:ln w="23813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697" name="Rectangle 17"/>
            <p:cNvSpPr/>
            <p:nvPr/>
          </p:nvSpPr>
          <p:spPr>
            <a:xfrm>
              <a:off x="1235" y="820"/>
              <a:ext cx="70" cy="23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698" name="Rectangle 18"/>
            <p:cNvSpPr/>
            <p:nvPr/>
          </p:nvSpPr>
          <p:spPr>
            <a:xfrm>
              <a:off x="1235" y="820"/>
              <a:ext cx="70" cy="234"/>
            </a:xfrm>
            <a:prstGeom prst="rect">
              <a:avLst/>
            </a:prstGeom>
            <a:noFill/>
            <a:ln w="23813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699" name="Oval 19"/>
            <p:cNvSpPr/>
            <p:nvPr/>
          </p:nvSpPr>
          <p:spPr>
            <a:xfrm>
              <a:off x="858" y="525"/>
              <a:ext cx="234" cy="234"/>
            </a:xfrm>
            <a:prstGeom prst="ellipse">
              <a:avLst/>
            </a:pr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00" name="Oval 20"/>
            <p:cNvSpPr/>
            <p:nvPr/>
          </p:nvSpPr>
          <p:spPr>
            <a:xfrm>
              <a:off x="858" y="525"/>
              <a:ext cx="234" cy="234"/>
            </a:xfrm>
            <a:prstGeom prst="ellipse">
              <a:avLst/>
            </a:prstGeom>
            <a:noFill/>
            <a:ln w="238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01" name="Line 21"/>
            <p:cNvSpPr/>
            <p:nvPr/>
          </p:nvSpPr>
          <p:spPr>
            <a:xfrm>
              <a:off x="858" y="642"/>
              <a:ext cx="234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02" name="Oval 22"/>
            <p:cNvSpPr/>
            <p:nvPr/>
          </p:nvSpPr>
          <p:spPr>
            <a:xfrm>
              <a:off x="1686" y="497"/>
              <a:ext cx="234" cy="234"/>
            </a:xfrm>
            <a:prstGeom prst="ellipse">
              <a:avLst/>
            </a:pr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03" name="Oval 23"/>
            <p:cNvSpPr/>
            <p:nvPr/>
          </p:nvSpPr>
          <p:spPr>
            <a:xfrm>
              <a:off x="1686" y="497"/>
              <a:ext cx="234" cy="234"/>
            </a:xfrm>
            <a:prstGeom prst="ellipse">
              <a:avLst/>
            </a:prstGeom>
            <a:noFill/>
            <a:ln w="238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04" name="Line 24"/>
            <p:cNvSpPr/>
            <p:nvPr/>
          </p:nvSpPr>
          <p:spPr>
            <a:xfrm>
              <a:off x="1803" y="497"/>
              <a:ext cx="1" cy="234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05" name="Oval 25"/>
            <p:cNvSpPr/>
            <p:nvPr/>
          </p:nvSpPr>
          <p:spPr>
            <a:xfrm>
              <a:off x="1250" y="0"/>
              <a:ext cx="40" cy="39"/>
            </a:xfrm>
            <a:prstGeom prst="ellipse">
              <a:avLst/>
            </a:prstGeom>
            <a:solidFill>
              <a:srgbClr val="1A1A1A"/>
            </a:solidFill>
            <a:ln w="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06" name="Oval 26"/>
            <p:cNvSpPr/>
            <p:nvPr/>
          </p:nvSpPr>
          <p:spPr>
            <a:xfrm>
              <a:off x="1250" y="0"/>
              <a:ext cx="40" cy="39"/>
            </a:xfrm>
            <a:prstGeom prst="ellipse">
              <a:avLst/>
            </a:prstGeom>
            <a:noFill/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07" name="Oval 27"/>
            <p:cNvSpPr/>
            <p:nvPr/>
          </p:nvSpPr>
          <p:spPr>
            <a:xfrm>
              <a:off x="183" y="622"/>
              <a:ext cx="40" cy="40"/>
            </a:xfrm>
            <a:prstGeom prst="ellipse">
              <a:avLst/>
            </a:prstGeom>
            <a:solidFill>
              <a:srgbClr val="1A1A1A"/>
            </a:solidFill>
            <a:ln w="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08" name="Oval 28"/>
            <p:cNvSpPr/>
            <p:nvPr/>
          </p:nvSpPr>
          <p:spPr>
            <a:xfrm>
              <a:off x="183" y="622"/>
              <a:ext cx="40" cy="40"/>
            </a:xfrm>
            <a:prstGeom prst="ellipse">
              <a:avLst/>
            </a:prstGeom>
            <a:noFill/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09" name="Oval 29"/>
            <p:cNvSpPr/>
            <p:nvPr/>
          </p:nvSpPr>
          <p:spPr>
            <a:xfrm>
              <a:off x="1250" y="622"/>
              <a:ext cx="40" cy="40"/>
            </a:xfrm>
            <a:prstGeom prst="ellipse">
              <a:avLst/>
            </a:prstGeom>
            <a:solidFill>
              <a:srgbClr val="1A1A1A"/>
            </a:solidFill>
            <a:ln w="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10" name="Oval 30"/>
            <p:cNvSpPr/>
            <p:nvPr/>
          </p:nvSpPr>
          <p:spPr>
            <a:xfrm>
              <a:off x="1250" y="622"/>
              <a:ext cx="40" cy="40"/>
            </a:xfrm>
            <a:prstGeom prst="ellipse">
              <a:avLst/>
            </a:prstGeom>
            <a:noFill/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11" name="Oval 31"/>
            <p:cNvSpPr/>
            <p:nvPr/>
          </p:nvSpPr>
          <p:spPr>
            <a:xfrm>
              <a:off x="1250" y="1245"/>
              <a:ext cx="40" cy="40"/>
            </a:xfrm>
            <a:prstGeom prst="ellipse">
              <a:avLst/>
            </a:prstGeom>
            <a:solidFill>
              <a:srgbClr val="1A1A1A"/>
            </a:solidFill>
            <a:ln w="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12" name="Oval 32"/>
            <p:cNvSpPr/>
            <p:nvPr/>
          </p:nvSpPr>
          <p:spPr>
            <a:xfrm>
              <a:off x="1250" y="1245"/>
              <a:ext cx="40" cy="40"/>
            </a:xfrm>
            <a:prstGeom prst="ellipse">
              <a:avLst/>
            </a:prstGeom>
            <a:noFill/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13" name="Line 33"/>
            <p:cNvSpPr/>
            <p:nvPr/>
          </p:nvSpPr>
          <p:spPr>
            <a:xfrm>
              <a:off x="756" y="536"/>
              <a:ext cx="70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14" name="Line 34"/>
            <p:cNvSpPr/>
            <p:nvPr/>
          </p:nvSpPr>
          <p:spPr>
            <a:xfrm flipV="1">
              <a:off x="791" y="502"/>
              <a:ext cx="1" cy="69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15" name="Line 35"/>
            <p:cNvSpPr/>
            <p:nvPr/>
          </p:nvSpPr>
          <p:spPr>
            <a:xfrm>
              <a:off x="1112" y="535"/>
              <a:ext cx="69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16" name="Line 36"/>
            <p:cNvSpPr/>
            <p:nvPr/>
          </p:nvSpPr>
          <p:spPr>
            <a:xfrm>
              <a:off x="1947" y="465"/>
              <a:ext cx="69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17" name="Line 37"/>
            <p:cNvSpPr/>
            <p:nvPr/>
          </p:nvSpPr>
          <p:spPr>
            <a:xfrm flipV="1">
              <a:off x="1982" y="430"/>
              <a:ext cx="1" cy="69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18" name="Line 38"/>
            <p:cNvSpPr/>
            <p:nvPr/>
          </p:nvSpPr>
          <p:spPr>
            <a:xfrm>
              <a:off x="1947" y="767"/>
              <a:ext cx="69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19" name="Rectangle 39"/>
            <p:cNvSpPr/>
            <p:nvPr/>
          </p:nvSpPr>
          <p:spPr>
            <a:xfrm>
              <a:off x="82" y="570"/>
              <a:ext cx="50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a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20" name="Rectangle 40"/>
            <p:cNvSpPr/>
            <p:nvPr/>
          </p:nvSpPr>
          <p:spPr>
            <a:xfrm>
              <a:off x="1377" y="570"/>
              <a:ext cx="56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b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21" name="Rectangle 41"/>
            <p:cNvSpPr/>
            <p:nvPr/>
          </p:nvSpPr>
          <p:spPr>
            <a:xfrm>
              <a:off x="926" y="353"/>
              <a:ext cx="56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3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22" name="Rectangle 42"/>
            <p:cNvSpPr/>
            <p:nvPr/>
          </p:nvSpPr>
          <p:spPr>
            <a:xfrm>
              <a:off x="984" y="353"/>
              <a:ext cx="81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V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23" name="Rectangle 43"/>
            <p:cNvSpPr/>
            <p:nvPr/>
          </p:nvSpPr>
          <p:spPr>
            <a:xfrm>
              <a:off x="2041" y="551"/>
              <a:ext cx="112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20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24" name="Rectangle 44"/>
            <p:cNvSpPr/>
            <p:nvPr/>
          </p:nvSpPr>
          <p:spPr>
            <a:xfrm>
              <a:off x="2151" y="551"/>
              <a:ext cx="81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V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25" name="Rectangle 45"/>
            <p:cNvSpPr/>
            <p:nvPr/>
          </p:nvSpPr>
          <p:spPr>
            <a:xfrm>
              <a:off x="1391" y="278"/>
              <a:ext cx="68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R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26" name="Rectangle 46"/>
            <p:cNvSpPr/>
            <p:nvPr/>
          </p:nvSpPr>
          <p:spPr>
            <a:xfrm>
              <a:off x="955" y="1464"/>
              <a:ext cx="37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(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27" name="Rectangle 47"/>
            <p:cNvSpPr/>
            <p:nvPr/>
          </p:nvSpPr>
          <p:spPr>
            <a:xfrm>
              <a:off x="994" y="1464"/>
              <a:ext cx="50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a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28" name="Rectangle 48"/>
            <p:cNvSpPr/>
            <p:nvPr/>
          </p:nvSpPr>
          <p:spPr>
            <a:xfrm>
              <a:off x="1049" y="1464"/>
              <a:ext cx="37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)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1729" name="Group 49"/>
            <p:cNvGrpSpPr/>
            <p:nvPr/>
          </p:nvGrpSpPr>
          <p:grpSpPr>
            <a:xfrm>
              <a:off x="506" y="425"/>
              <a:ext cx="163" cy="158"/>
              <a:chOff x="0" y="0"/>
              <a:chExt cx="163" cy="158"/>
            </a:xfrm>
          </p:grpSpPr>
          <p:sp>
            <p:nvSpPr>
              <p:cNvPr id="71730" name="Rectangle 50"/>
              <p:cNvSpPr/>
              <p:nvPr/>
            </p:nvSpPr>
            <p:spPr>
              <a:xfrm>
                <a:off x="71" y="0"/>
                <a:ext cx="92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anchor="t" anchorCtr="0">
                <a:spAutoFit/>
              </a:bodyPr>
              <a:p>
                <a:pPr algn="ctr"/>
                <a:r>
                  <a:rPr lang="en-US" altLang="zh-CN" sz="1500" dirty="0">
                    <a:solidFill>
                      <a:srgbClr val="000000"/>
                    </a:solidFill>
                    <a:latin typeface="Symbol" panose="05050102010706020507" pitchFamily="18" charset="2"/>
                    <a:ea typeface="宋体" panose="02010600030101010101" pitchFamily="2" charset="-122"/>
                    <a:sym typeface="Symbol" panose="05050102010706020507" pitchFamily="18" charset="2"/>
                  </a:rPr>
                  <a:t>W</a:t>
                </a:r>
                <a:endPara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731" name="Rectangle 51"/>
              <p:cNvSpPr/>
              <p:nvPr/>
            </p:nvSpPr>
            <p:spPr>
              <a:xfrm>
                <a:off x="0" y="14"/>
                <a:ext cx="6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anchor="t" anchorCtr="0">
                <a:spAutoFit/>
              </a:bodyPr>
              <a:p>
                <a:pPr algn="ctr"/>
                <a:r>
                  <a:rPr lang="en-US" altLang="zh-CN" sz="15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Times New Roman" panose="02020603050405020304" pitchFamily="18" charset="0"/>
                  </a:rPr>
                  <a:t>3</a:t>
                </a:r>
                <a:endPara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71732" name="Group 52"/>
            <p:cNvGrpSpPr/>
            <p:nvPr/>
          </p:nvGrpSpPr>
          <p:grpSpPr>
            <a:xfrm>
              <a:off x="1059" y="858"/>
              <a:ext cx="165" cy="158"/>
              <a:chOff x="0" y="0"/>
              <a:chExt cx="165" cy="158"/>
            </a:xfrm>
          </p:grpSpPr>
          <p:sp>
            <p:nvSpPr>
              <p:cNvPr id="71733" name="Rectangle 53"/>
              <p:cNvSpPr/>
              <p:nvPr/>
            </p:nvSpPr>
            <p:spPr>
              <a:xfrm>
                <a:off x="73" y="0"/>
                <a:ext cx="92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anchor="t" anchorCtr="0">
                <a:spAutoFit/>
              </a:bodyPr>
              <a:p>
                <a:pPr algn="ctr"/>
                <a:r>
                  <a:rPr lang="en-US" altLang="zh-CN" sz="1500" dirty="0">
                    <a:solidFill>
                      <a:srgbClr val="000000"/>
                    </a:solidFill>
                    <a:latin typeface="Symbol" panose="05050102010706020507" pitchFamily="18" charset="2"/>
                    <a:ea typeface="宋体" panose="02010600030101010101" pitchFamily="2" charset="-122"/>
                    <a:sym typeface="Symbol" panose="05050102010706020507" pitchFamily="18" charset="2"/>
                  </a:rPr>
                  <a:t>W</a:t>
                </a:r>
                <a:endPara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734" name="Rectangle 54"/>
              <p:cNvSpPr/>
              <p:nvPr/>
            </p:nvSpPr>
            <p:spPr>
              <a:xfrm>
                <a:off x="0" y="14"/>
                <a:ext cx="6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anchor="t" anchorCtr="0">
                <a:spAutoFit/>
              </a:bodyPr>
              <a:p>
                <a:pPr algn="ctr"/>
                <a:r>
                  <a:rPr lang="en-US" altLang="zh-CN" sz="15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Times New Roman" panose="02020603050405020304" pitchFamily="18" charset="0"/>
                  </a:rPr>
                  <a:t>8</a:t>
                </a:r>
                <a:endPara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71735" name="Group 55"/>
            <p:cNvGrpSpPr/>
            <p:nvPr/>
          </p:nvGrpSpPr>
          <p:grpSpPr>
            <a:xfrm>
              <a:off x="8" y="256"/>
              <a:ext cx="166" cy="158"/>
              <a:chOff x="0" y="0"/>
              <a:chExt cx="166" cy="158"/>
            </a:xfrm>
          </p:grpSpPr>
          <p:sp>
            <p:nvSpPr>
              <p:cNvPr id="71736" name="Rectangle 56"/>
              <p:cNvSpPr/>
              <p:nvPr/>
            </p:nvSpPr>
            <p:spPr>
              <a:xfrm>
                <a:off x="74" y="0"/>
                <a:ext cx="92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anchor="t" anchorCtr="0">
                <a:spAutoFit/>
              </a:bodyPr>
              <a:p>
                <a:pPr algn="ctr"/>
                <a:r>
                  <a:rPr lang="en-US" altLang="zh-CN" sz="1500" dirty="0">
                    <a:solidFill>
                      <a:srgbClr val="000000"/>
                    </a:solidFill>
                    <a:latin typeface="Symbol" panose="05050102010706020507" pitchFamily="18" charset="2"/>
                    <a:ea typeface="宋体" panose="02010600030101010101" pitchFamily="2" charset="-122"/>
                    <a:sym typeface="Symbol" panose="05050102010706020507" pitchFamily="18" charset="2"/>
                  </a:rPr>
                  <a:t>W</a:t>
                </a:r>
                <a:endPara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737" name="Rectangle 57"/>
              <p:cNvSpPr/>
              <p:nvPr/>
            </p:nvSpPr>
            <p:spPr>
              <a:xfrm>
                <a:off x="0" y="14"/>
                <a:ext cx="6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anchor="t" anchorCtr="0">
                <a:spAutoFit/>
              </a:bodyPr>
              <a:p>
                <a:pPr algn="ctr"/>
                <a:r>
                  <a:rPr lang="en-US" altLang="zh-CN" sz="15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Times New Roman" panose="02020603050405020304" pitchFamily="18" charset="0"/>
                  </a:rPr>
                  <a:t>4</a:t>
                </a:r>
                <a:endPara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71738" name="Group 58"/>
            <p:cNvGrpSpPr/>
            <p:nvPr/>
          </p:nvGrpSpPr>
          <p:grpSpPr>
            <a:xfrm>
              <a:off x="0" y="858"/>
              <a:ext cx="165" cy="158"/>
              <a:chOff x="0" y="0"/>
              <a:chExt cx="165" cy="158"/>
            </a:xfrm>
          </p:grpSpPr>
          <p:sp>
            <p:nvSpPr>
              <p:cNvPr id="71739" name="Rectangle 59"/>
              <p:cNvSpPr/>
              <p:nvPr/>
            </p:nvSpPr>
            <p:spPr>
              <a:xfrm>
                <a:off x="73" y="0"/>
                <a:ext cx="92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anchor="t" anchorCtr="0">
                <a:spAutoFit/>
              </a:bodyPr>
              <a:p>
                <a:pPr algn="ctr"/>
                <a:r>
                  <a:rPr lang="en-US" altLang="zh-CN" sz="1500" dirty="0">
                    <a:solidFill>
                      <a:srgbClr val="000000"/>
                    </a:solidFill>
                    <a:latin typeface="Symbol" panose="05050102010706020507" pitchFamily="18" charset="2"/>
                    <a:ea typeface="宋体" panose="02010600030101010101" pitchFamily="2" charset="-122"/>
                    <a:sym typeface="Symbol" panose="05050102010706020507" pitchFamily="18" charset="2"/>
                  </a:rPr>
                  <a:t>W</a:t>
                </a:r>
                <a:endPara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740" name="Rectangle 60"/>
              <p:cNvSpPr/>
              <p:nvPr/>
            </p:nvSpPr>
            <p:spPr>
              <a:xfrm>
                <a:off x="0" y="14"/>
                <a:ext cx="6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anchor="t" anchorCtr="0">
                <a:spAutoFit/>
              </a:bodyPr>
              <a:p>
                <a:pPr algn="ctr"/>
                <a:r>
                  <a:rPr lang="en-US" altLang="zh-CN" sz="15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Times New Roman" panose="02020603050405020304" pitchFamily="18" charset="0"/>
                  </a:rPr>
                  <a:t>2</a:t>
                </a:r>
                <a:endPara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" name="Group 61"/>
          <p:cNvGrpSpPr/>
          <p:nvPr/>
        </p:nvGrpSpPr>
        <p:grpSpPr>
          <a:xfrm>
            <a:off x="4746625" y="1127125"/>
            <a:ext cx="3557588" cy="2738438"/>
            <a:chOff x="0" y="0"/>
            <a:chExt cx="2241" cy="1725"/>
          </a:xfrm>
        </p:grpSpPr>
        <p:sp>
          <p:nvSpPr>
            <p:cNvPr id="71742" name="未知"/>
            <p:cNvSpPr/>
            <p:nvPr/>
          </p:nvSpPr>
          <p:spPr>
            <a:xfrm>
              <a:off x="217" y="574"/>
              <a:ext cx="1600" cy="8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01"/>
                </a:cxn>
                <a:cxn ang="0">
                  <a:pos x="1600" y="801"/>
                </a:cxn>
              </a:cxnLst>
              <a:pathLst>
                <a:path w="1600" h="801">
                  <a:moveTo>
                    <a:pt x="0" y="0"/>
                  </a:moveTo>
                  <a:lnTo>
                    <a:pt x="0" y="801"/>
                  </a:lnTo>
                  <a:lnTo>
                    <a:pt x="1600" y="801"/>
                  </a:lnTo>
                </a:path>
              </a:pathLst>
            </a:custGeom>
            <a:noFill/>
            <a:ln w="14288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43" name="Line 63"/>
            <p:cNvSpPr/>
            <p:nvPr/>
          </p:nvSpPr>
          <p:spPr>
            <a:xfrm>
              <a:off x="1284" y="752"/>
              <a:ext cx="1" cy="623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44" name="未知"/>
            <p:cNvSpPr/>
            <p:nvPr/>
          </p:nvSpPr>
          <p:spPr>
            <a:xfrm>
              <a:off x="217" y="130"/>
              <a:ext cx="1067" cy="622"/>
            </a:xfrm>
            <a:custGeom>
              <a:avLst/>
              <a:gdLst/>
              <a:ahLst/>
              <a:cxnLst>
                <a:cxn ang="0">
                  <a:pos x="0" y="622"/>
                </a:cxn>
                <a:cxn ang="0">
                  <a:pos x="1067" y="622"/>
                </a:cxn>
                <a:cxn ang="0">
                  <a:pos x="1067" y="0"/>
                </a:cxn>
              </a:cxnLst>
              <a:pathLst>
                <a:path w="1067" h="622">
                  <a:moveTo>
                    <a:pt x="0" y="622"/>
                  </a:moveTo>
                  <a:lnTo>
                    <a:pt x="1067" y="622"/>
                  </a:lnTo>
                  <a:lnTo>
                    <a:pt x="1067" y="0"/>
                  </a:lnTo>
                </a:path>
              </a:pathLst>
            </a:custGeom>
            <a:noFill/>
            <a:ln w="14288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45" name="未知"/>
            <p:cNvSpPr/>
            <p:nvPr/>
          </p:nvSpPr>
          <p:spPr>
            <a:xfrm>
              <a:off x="217" y="130"/>
              <a:ext cx="1600" cy="1245"/>
            </a:xfrm>
            <a:custGeom>
              <a:avLst/>
              <a:gdLst/>
              <a:ahLst/>
              <a:cxnLst>
                <a:cxn ang="0">
                  <a:pos x="1600" y="1245"/>
                </a:cxn>
                <a:cxn ang="0">
                  <a:pos x="1600" y="0"/>
                </a:cxn>
                <a:cxn ang="0">
                  <a:pos x="0" y="0"/>
                </a:cxn>
                <a:cxn ang="0">
                  <a:pos x="0" y="622"/>
                </a:cxn>
              </a:cxnLst>
              <a:pathLst>
                <a:path w="1600" h="1245">
                  <a:moveTo>
                    <a:pt x="1600" y="1245"/>
                  </a:moveTo>
                  <a:lnTo>
                    <a:pt x="1600" y="0"/>
                  </a:lnTo>
                  <a:lnTo>
                    <a:pt x="0" y="0"/>
                  </a:lnTo>
                  <a:lnTo>
                    <a:pt x="0" y="622"/>
                  </a:lnTo>
                </a:path>
              </a:pathLst>
            </a:custGeom>
            <a:noFill/>
            <a:ln w="14288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46" name="Rectangle 66"/>
            <p:cNvSpPr/>
            <p:nvPr/>
          </p:nvSpPr>
          <p:spPr>
            <a:xfrm>
              <a:off x="182" y="340"/>
              <a:ext cx="71" cy="23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47" name="Rectangle 67"/>
            <p:cNvSpPr/>
            <p:nvPr/>
          </p:nvSpPr>
          <p:spPr>
            <a:xfrm>
              <a:off x="182" y="340"/>
              <a:ext cx="71" cy="234"/>
            </a:xfrm>
            <a:prstGeom prst="rect">
              <a:avLst/>
            </a:prstGeom>
            <a:noFill/>
            <a:ln w="23813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48" name="Rectangle 68"/>
            <p:cNvSpPr/>
            <p:nvPr/>
          </p:nvSpPr>
          <p:spPr>
            <a:xfrm>
              <a:off x="182" y="930"/>
              <a:ext cx="71" cy="235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49" name="Rectangle 69"/>
            <p:cNvSpPr/>
            <p:nvPr/>
          </p:nvSpPr>
          <p:spPr>
            <a:xfrm>
              <a:off x="182" y="930"/>
              <a:ext cx="71" cy="235"/>
            </a:xfrm>
            <a:prstGeom prst="rect">
              <a:avLst/>
            </a:prstGeom>
            <a:noFill/>
            <a:ln w="23813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50" name="Rectangle 70"/>
            <p:cNvSpPr/>
            <p:nvPr/>
          </p:nvSpPr>
          <p:spPr>
            <a:xfrm>
              <a:off x="1249" y="340"/>
              <a:ext cx="70" cy="234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51" name="Rectangle 71"/>
            <p:cNvSpPr/>
            <p:nvPr/>
          </p:nvSpPr>
          <p:spPr>
            <a:xfrm>
              <a:off x="1249" y="340"/>
              <a:ext cx="70" cy="234"/>
            </a:xfrm>
            <a:prstGeom prst="rect">
              <a:avLst/>
            </a:prstGeom>
            <a:noFill/>
            <a:ln w="23813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52" name="Rectangle 72"/>
            <p:cNvSpPr/>
            <p:nvPr/>
          </p:nvSpPr>
          <p:spPr>
            <a:xfrm>
              <a:off x="1249" y="930"/>
              <a:ext cx="70" cy="235"/>
            </a:xfrm>
            <a:prstGeom prst="rect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53" name="Rectangle 73"/>
            <p:cNvSpPr/>
            <p:nvPr/>
          </p:nvSpPr>
          <p:spPr>
            <a:xfrm>
              <a:off x="1249" y="930"/>
              <a:ext cx="70" cy="235"/>
            </a:xfrm>
            <a:prstGeom prst="rect">
              <a:avLst/>
            </a:prstGeom>
            <a:noFill/>
            <a:ln w="23813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54" name="Oval 74"/>
            <p:cNvSpPr/>
            <p:nvPr/>
          </p:nvSpPr>
          <p:spPr>
            <a:xfrm>
              <a:off x="646" y="641"/>
              <a:ext cx="234" cy="234"/>
            </a:xfrm>
            <a:prstGeom prst="ellipse">
              <a:avLst/>
            </a:pr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55" name="Oval 75"/>
            <p:cNvSpPr/>
            <p:nvPr/>
          </p:nvSpPr>
          <p:spPr>
            <a:xfrm>
              <a:off x="646" y="641"/>
              <a:ext cx="234" cy="234"/>
            </a:xfrm>
            <a:prstGeom prst="ellipse">
              <a:avLst/>
            </a:prstGeom>
            <a:noFill/>
            <a:ln w="238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56" name="Line 76"/>
            <p:cNvSpPr/>
            <p:nvPr/>
          </p:nvSpPr>
          <p:spPr>
            <a:xfrm>
              <a:off x="763" y="641"/>
              <a:ext cx="1" cy="234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57" name="Oval 77"/>
            <p:cNvSpPr/>
            <p:nvPr/>
          </p:nvSpPr>
          <p:spPr>
            <a:xfrm>
              <a:off x="1700" y="607"/>
              <a:ext cx="234" cy="235"/>
            </a:xfrm>
            <a:prstGeom prst="ellipse">
              <a:avLst/>
            </a:prstGeom>
            <a:solidFill>
              <a:srgbClr val="FFFFFF"/>
            </a:solidFill>
            <a:ln w="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58" name="Oval 78"/>
            <p:cNvSpPr/>
            <p:nvPr/>
          </p:nvSpPr>
          <p:spPr>
            <a:xfrm>
              <a:off x="1700" y="607"/>
              <a:ext cx="234" cy="235"/>
            </a:xfrm>
            <a:prstGeom prst="ellipse">
              <a:avLst/>
            </a:prstGeom>
            <a:noFill/>
            <a:ln w="238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59" name="Line 79"/>
            <p:cNvSpPr/>
            <p:nvPr/>
          </p:nvSpPr>
          <p:spPr>
            <a:xfrm>
              <a:off x="1817" y="607"/>
              <a:ext cx="1" cy="235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60" name="Oval 80"/>
            <p:cNvSpPr/>
            <p:nvPr/>
          </p:nvSpPr>
          <p:spPr>
            <a:xfrm>
              <a:off x="1264" y="110"/>
              <a:ext cx="40" cy="40"/>
            </a:xfrm>
            <a:prstGeom prst="ellipse">
              <a:avLst/>
            </a:prstGeom>
            <a:solidFill>
              <a:srgbClr val="1A1A1A"/>
            </a:solidFill>
            <a:ln w="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61" name="Oval 81"/>
            <p:cNvSpPr/>
            <p:nvPr/>
          </p:nvSpPr>
          <p:spPr>
            <a:xfrm>
              <a:off x="1264" y="110"/>
              <a:ext cx="40" cy="40"/>
            </a:xfrm>
            <a:prstGeom prst="ellipse">
              <a:avLst/>
            </a:prstGeom>
            <a:noFill/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62" name="Oval 82"/>
            <p:cNvSpPr/>
            <p:nvPr/>
          </p:nvSpPr>
          <p:spPr>
            <a:xfrm>
              <a:off x="197" y="733"/>
              <a:ext cx="40" cy="39"/>
            </a:xfrm>
            <a:prstGeom prst="ellipse">
              <a:avLst/>
            </a:prstGeom>
            <a:solidFill>
              <a:srgbClr val="1A1A1A"/>
            </a:solidFill>
            <a:ln w="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63" name="Oval 83"/>
            <p:cNvSpPr/>
            <p:nvPr/>
          </p:nvSpPr>
          <p:spPr>
            <a:xfrm>
              <a:off x="197" y="733"/>
              <a:ext cx="40" cy="39"/>
            </a:xfrm>
            <a:prstGeom prst="ellipse">
              <a:avLst/>
            </a:prstGeom>
            <a:noFill/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64" name="Oval 84"/>
            <p:cNvSpPr/>
            <p:nvPr/>
          </p:nvSpPr>
          <p:spPr>
            <a:xfrm>
              <a:off x="1264" y="733"/>
              <a:ext cx="40" cy="39"/>
            </a:xfrm>
            <a:prstGeom prst="ellipse">
              <a:avLst/>
            </a:prstGeom>
            <a:solidFill>
              <a:srgbClr val="1A1A1A"/>
            </a:solidFill>
            <a:ln w="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65" name="Oval 85"/>
            <p:cNvSpPr/>
            <p:nvPr/>
          </p:nvSpPr>
          <p:spPr>
            <a:xfrm>
              <a:off x="1264" y="733"/>
              <a:ext cx="40" cy="39"/>
            </a:xfrm>
            <a:prstGeom prst="ellipse">
              <a:avLst/>
            </a:prstGeom>
            <a:noFill/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66" name="Oval 86"/>
            <p:cNvSpPr/>
            <p:nvPr/>
          </p:nvSpPr>
          <p:spPr>
            <a:xfrm>
              <a:off x="1264" y="1355"/>
              <a:ext cx="40" cy="40"/>
            </a:xfrm>
            <a:prstGeom prst="ellipse">
              <a:avLst/>
            </a:prstGeom>
            <a:solidFill>
              <a:srgbClr val="1A1A1A"/>
            </a:solidFill>
            <a:ln w="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67" name="Oval 87"/>
            <p:cNvSpPr/>
            <p:nvPr/>
          </p:nvSpPr>
          <p:spPr>
            <a:xfrm>
              <a:off x="1264" y="1355"/>
              <a:ext cx="40" cy="40"/>
            </a:xfrm>
            <a:prstGeom prst="ellipse">
              <a:avLst/>
            </a:prstGeom>
            <a:noFill/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68" name="Line 88"/>
            <p:cNvSpPr/>
            <p:nvPr/>
          </p:nvSpPr>
          <p:spPr>
            <a:xfrm>
              <a:off x="1961" y="574"/>
              <a:ext cx="69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69" name="Line 89"/>
            <p:cNvSpPr/>
            <p:nvPr/>
          </p:nvSpPr>
          <p:spPr>
            <a:xfrm flipV="1">
              <a:off x="1996" y="540"/>
              <a:ext cx="1" cy="69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70" name="Line 90"/>
            <p:cNvSpPr/>
            <p:nvPr/>
          </p:nvSpPr>
          <p:spPr>
            <a:xfrm>
              <a:off x="1961" y="877"/>
              <a:ext cx="69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71" name="未知"/>
            <p:cNvSpPr/>
            <p:nvPr/>
          </p:nvSpPr>
          <p:spPr>
            <a:xfrm>
              <a:off x="375" y="742"/>
              <a:ext cx="99" cy="24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99" y="24"/>
                </a:cxn>
                <a:cxn ang="0">
                  <a:pos x="0" y="12"/>
                </a:cxn>
                <a:cxn ang="0">
                  <a:pos x="99" y="0"/>
                </a:cxn>
              </a:cxnLst>
              <a:pathLst>
                <a:path w="99" h="24">
                  <a:moveTo>
                    <a:pt x="99" y="0"/>
                  </a:moveTo>
                  <a:lnTo>
                    <a:pt x="99" y="24"/>
                  </a:lnTo>
                  <a:lnTo>
                    <a:pt x="0" y="12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1A1A1A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72" name="未知"/>
            <p:cNvSpPr/>
            <p:nvPr/>
          </p:nvSpPr>
          <p:spPr>
            <a:xfrm>
              <a:off x="375" y="742"/>
              <a:ext cx="99" cy="24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99" y="24"/>
                </a:cxn>
                <a:cxn ang="0">
                  <a:pos x="0" y="12"/>
                </a:cxn>
                <a:cxn ang="0">
                  <a:pos x="99" y="0"/>
                </a:cxn>
              </a:cxnLst>
              <a:pathLst>
                <a:path w="99" h="24">
                  <a:moveTo>
                    <a:pt x="99" y="0"/>
                  </a:moveTo>
                  <a:lnTo>
                    <a:pt x="99" y="24"/>
                  </a:lnTo>
                  <a:lnTo>
                    <a:pt x="0" y="12"/>
                  </a:lnTo>
                  <a:lnTo>
                    <a:pt x="99" y="0"/>
                  </a:lnTo>
                  <a:close/>
                </a:path>
              </a:pathLst>
            </a:custGeom>
            <a:noFill/>
            <a:ln w="14288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73" name="Line 93"/>
            <p:cNvSpPr/>
            <p:nvPr/>
          </p:nvSpPr>
          <p:spPr>
            <a:xfrm>
              <a:off x="474" y="754"/>
              <a:ext cx="64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74" name="Line 94"/>
            <p:cNvSpPr/>
            <p:nvPr/>
          </p:nvSpPr>
          <p:spPr>
            <a:xfrm>
              <a:off x="1141" y="305"/>
              <a:ext cx="69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75" name="Line 95"/>
            <p:cNvSpPr/>
            <p:nvPr/>
          </p:nvSpPr>
          <p:spPr>
            <a:xfrm flipV="1">
              <a:off x="1175" y="271"/>
              <a:ext cx="1" cy="69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76" name="Line 96"/>
            <p:cNvSpPr/>
            <p:nvPr/>
          </p:nvSpPr>
          <p:spPr>
            <a:xfrm>
              <a:off x="1141" y="608"/>
              <a:ext cx="69" cy="1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77" name="未知"/>
            <p:cNvSpPr/>
            <p:nvPr/>
          </p:nvSpPr>
          <p:spPr>
            <a:xfrm>
              <a:off x="1272" y="210"/>
              <a:ext cx="23" cy="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" y="0"/>
                </a:cxn>
                <a:cxn ang="0">
                  <a:pos x="11" y="98"/>
                </a:cxn>
                <a:cxn ang="0">
                  <a:pos x="0" y="0"/>
                </a:cxn>
              </a:cxnLst>
              <a:pathLst>
                <a:path w="23" h="98">
                  <a:moveTo>
                    <a:pt x="0" y="0"/>
                  </a:moveTo>
                  <a:lnTo>
                    <a:pt x="23" y="0"/>
                  </a:lnTo>
                  <a:lnTo>
                    <a:pt x="11" y="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A1A1A"/>
            </a:soli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78" name="未知"/>
            <p:cNvSpPr/>
            <p:nvPr/>
          </p:nvSpPr>
          <p:spPr>
            <a:xfrm>
              <a:off x="1272" y="210"/>
              <a:ext cx="23" cy="9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" y="0"/>
                </a:cxn>
                <a:cxn ang="0">
                  <a:pos x="11" y="98"/>
                </a:cxn>
                <a:cxn ang="0">
                  <a:pos x="0" y="0"/>
                </a:cxn>
              </a:cxnLst>
              <a:pathLst>
                <a:path w="23" h="98">
                  <a:moveTo>
                    <a:pt x="0" y="0"/>
                  </a:moveTo>
                  <a:lnTo>
                    <a:pt x="23" y="0"/>
                  </a:lnTo>
                  <a:lnTo>
                    <a:pt x="11" y="9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4288" cap="rnd" cmpd="sng">
              <a:solidFill>
                <a:srgbClr val="00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1779" name="Line 99"/>
            <p:cNvSpPr/>
            <p:nvPr/>
          </p:nvSpPr>
          <p:spPr>
            <a:xfrm flipV="1">
              <a:off x="1283" y="145"/>
              <a:ext cx="1" cy="65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80" name="Line 100"/>
            <p:cNvSpPr/>
            <p:nvPr/>
          </p:nvSpPr>
          <p:spPr>
            <a:xfrm>
              <a:off x="1288" y="1373"/>
              <a:ext cx="1" cy="93"/>
            </a:xfrm>
            <a:prstGeom prst="line">
              <a:avLst/>
            </a:prstGeom>
            <a:ln w="14288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81" name="Line 101"/>
            <p:cNvSpPr/>
            <p:nvPr/>
          </p:nvSpPr>
          <p:spPr>
            <a:xfrm>
              <a:off x="1229" y="1466"/>
              <a:ext cx="117" cy="1"/>
            </a:xfrm>
            <a:prstGeom prst="line">
              <a:avLst/>
            </a:prstGeom>
            <a:ln w="23813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71782" name="Rectangle 102"/>
            <p:cNvSpPr/>
            <p:nvPr/>
          </p:nvSpPr>
          <p:spPr>
            <a:xfrm>
              <a:off x="1002" y="1591"/>
              <a:ext cx="37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(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83" name="Rectangle 103"/>
            <p:cNvSpPr/>
            <p:nvPr/>
          </p:nvSpPr>
          <p:spPr>
            <a:xfrm>
              <a:off x="1038" y="1591"/>
              <a:ext cx="56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b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84" name="Rectangle 104"/>
            <p:cNvSpPr/>
            <p:nvPr/>
          </p:nvSpPr>
          <p:spPr>
            <a:xfrm>
              <a:off x="1096" y="1591"/>
              <a:ext cx="37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)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85" name="Rectangle 105"/>
            <p:cNvSpPr/>
            <p:nvPr/>
          </p:nvSpPr>
          <p:spPr>
            <a:xfrm>
              <a:off x="643" y="480"/>
              <a:ext cx="56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1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86" name="Rectangle 106"/>
            <p:cNvSpPr/>
            <p:nvPr/>
          </p:nvSpPr>
          <p:spPr>
            <a:xfrm>
              <a:off x="702" y="480"/>
              <a:ext cx="81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A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87" name="Rectangle 107"/>
            <p:cNvSpPr/>
            <p:nvPr/>
          </p:nvSpPr>
          <p:spPr>
            <a:xfrm>
              <a:off x="119" y="678"/>
              <a:ext cx="50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a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88" name="Rectangle 108"/>
            <p:cNvSpPr/>
            <p:nvPr/>
          </p:nvSpPr>
          <p:spPr>
            <a:xfrm>
              <a:off x="1386" y="678"/>
              <a:ext cx="56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b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89" name="Rectangle 109"/>
            <p:cNvSpPr/>
            <p:nvPr/>
          </p:nvSpPr>
          <p:spPr>
            <a:xfrm>
              <a:off x="1428" y="386"/>
              <a:ext cx="68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R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90" name="Rectangle 110"/>
            <p:cNvSpPr/>
            <p:nvPr/>
          </p:nvSpPr>
          <p:spPr>
            <a:xfrm>
              <a:off x="2050" y="678"/>
              <a:ext cx="112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20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91" name="Rectangle 111"/>
            <p:cNvSpPr/>
            <p:nvPr/>
          </p:nvSpPr>
          <p:spPr>
            <a:xfrm>
              <a:off x="2160" y="678"/>
              <a:ext cx="81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V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92" name="Rectangle 112"/>
            <p:cNvSpPr/>
            <p:nvPr/>
          </p:nvSpPr>
          <p:spPr>
            <a:xfrm>
              <a:off x="1151" y="386"/>
              <a:ext cx="56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u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sp>
          <p:nvSpPr>
            <p:cNvPr id="71793" name="Rectangle 113"/>
            <p:cNvSpPr/>
            <p:nvPr/>
          </p:nvSpPr>
          <p:spPr>
            <a:xfrm>
              <a:off x="1390" y="160"/>
              <a:ext cx="31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i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i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1794" name="Group 114"/>
            <p:cNvGrpSpPr/>
            <p:nvPr/>
          </p:nvGrpSpPr>
          <p:grpSpPr>
            <a:xfrm>
              <a:off x="0" y="976"/>
              <a:ext cx="164" cy="158"/>
              <a:chOff x="0" y="0"/>
              <a:chExt cx="164" cy="158"/>
            </a:xfrm>
          </p:grpSpPr>
          <p:sp>
            <p:nvSpPr>
              <p:cNvPr id="71795" name="Rectangle 115"/>
              <p:cNvSpPr/>
              <p:nvPr/>
            </p:nvSpPr>
            <p:spPr>
              <a:xfrm>
                <a:off x="72" y="0"/>
                <a:ext cx="92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anchor="t" anchorCtr="0">
                <a:spAutoFit/>
              </a:bodyPr>
              <a:p>
                <a:pPr algn="ctr"/>
                <a:r>
                  <a:rPr lang="en-US" altLang="zh-CN" sz="1500" dirty="0">
                    <a:solidFill>
                      <a:srgbClr val="000000"/>
                    </a:solidFill>
                    <a:latin typeface="Symbol" panose="05050102010706020507" pitchFamily="18" charset="2"/>
                    <a:ea typeface="宋体" panose="02010600030101010101" pitchFamily="2" charset="-122"/>
                    <a:sym typeface="Symbol" panose="05050102010706020507" pitchFamily="18" charset="2"/>
                  </a:rPr>
                  <a:t>W</a:t>
                </a:r>
                <a:endPara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796" name="Rectangle 116"/>
              <p:cNvSpPr/>
              <p:nvPr/>
            </p:nvSpPr>
            <p:spPr>
              <a:xfrm>
                <a:off x="0" y="14"/>
                <a:ext cx="6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anchor="t" anchorCtr="0">
                <a:spAutoFit/>
              </a:bodyPr>
              <a:p>
                <a:pPr algn="ctr"/>
                <a:r>
                  <a:rPr lang="en-US" altLang="zh-CN" sz="15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Times New Roman" panose="02020603050405020304" pitchFamily="18" charset="0"/>
                  </a:rPr>
                  <a:t>2</a:t>
                </a:r>
                <a:endPara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71797" name="Group 117"/>
            <p:cNvGrpSpPr/>
            <p:nvPr/>
          </p:nvGrpSpPr>
          <p:grpSpPr>
            <a:xfrm>
              <a:off x="20" y="365"/>
              <a:ext cx="160" cy="147"/>
              <a:chOff x="0" y="0"/>
              <a:chExt cx="160" cy="147"/>
            </a:xfrm>
          </p:grpSpPr>
          <p:sp>
            <p:nvSpPr>
              <p:cNvPr id="71798" name="Rectangle 118"/>
              <p:cNvSpPr/>
              <p:nvPr/>
            </p:nvSpPr>
            <p:spPr>
              <a:xfrm>
                <a:off x="74" y="0"/>
                <a:ext cx="86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anchor="t" anchorCtr="0">
                <a:spAutoFit/>
              </a:bodyPr>
              <a:p>
                <a:pPr algn="ctr"/>
                <a:r>
                  <a:rPr lang="en-US" altLang="zh-CN" sz="1400" dirty="0">
                    <a:solidFill>
                      <a:srgbClr val="000000"/>
                    </a:solidFill>
                    <a:latin typeface="Symbol" panose="05050102010706020507" pitchFamily="18" charset="2"/>
                    <a:ea typeface="宋体" panose="02010600030101010101" pitchFamily="2" charset="-122"/>
                    <a:sym typeface="Symbol" panose="05050102010706020507" pitchFamily="18" charset="2"/>
                  </a:rPr>
                  <a:t>W</a:t>
                </a:r>
                <a:endPara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799" name="Rectangle 119"/>
              <p:cNvSpPr/>
              <p:nvPr/>
            </p:nvSpPr>
            <p:spPr>
              <a:xfrm>
                <a:off x="0" y="13"/>
                <a:ext cx="56" cy="1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anchor="t" anchorCtr="0">
                <a:spAutoFit/>
              </a:bodyPr>
              <a:p>
                <a:pPr algn="ctr"/>
                <a:r>
                  <a:rPr lang="en-US" altLang="zh-CN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Times New Roman" panose="02020603050405020304" pitchFamily="18" charset="0"/>
                  </a:rPr>
                  <a:t>4</a:t>
                </a:r>
                <a:endPara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71800" name="Group 120"/>
            <p:cNvGrpSpPr/>
            <p:nvPr/>
          </p:nvGrpSpPr>
          <p:grpSpPr>
            <a:xfrm>
              <a:off x="1083" y="994"/>
              <a:ext cx="161" cy="158"/>
              <a:chOff x="0" y="0"/>
              <a:chExt cx="161" cy="158"/>
            </a:xfrm>
          </p:grpSpPr>
          <p:sp>
            <p:nvSpPr>
              <p:cNvPr id="71801" name="Rectangle 121"/>
              <p:cNvSpPr/>
              <p:nvPr/>
            </p:nvSpPr>
            <p:spPr>
              <a:xfrm>
                <a:off x="69" y="0"/>
                <a:ext cx="92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anchor="t" anchorCtr="0">
                <a:spAutoFit/>
              </a:bodyPr>
              <a:p>
                <a:pPr algn="ctr"/>
                <a:r>
                  <a:rPr lang="en-US" altLang="zh-CN" sz="1500" dirty="0">
                    <a:solidFill>
                      <a:srgbClr val="000000"/>
                    </a:solidFill>
                    <a:latin typeface="Symbol" panose="05050102010706020507" pitchFamily="18" charset="2"/>
                    <a:ea typeface="宋体" panose="02010600030101010101" pitchFamily="2" charset="-122"/>
                    <a:sym typeface="Symbol" panose="05050102010706020507" pitchFamily="18" charset="2"/>
                  </a:rPr>
                  <a:t>W</a:t>
                </a:r>
                <a:endPara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1802" name="Rectangle 122"/>
              <p:cNvSpPr/>
              <p:nvPr/>
            </p:nvSpPr>
            <p:spPr>
              <a:xfrm>
                <a:off x="0" y="14"/>
                <a:ext cx="60" cy="14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lIns="0" tIns="0" rIns="0" bIns="0" anchor="t" anchorCtr="0">
                <a:spAutoFit/>
              </a:bodyPr>
              <a:p>
                <a:pPr algn="ctr"/>
                <a:r>
                  <a:rPr lang="en-US" altLang="zh-CN" sz="15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sym typeface="Times New Roman" panose="02020603050405020304" pitchFamily="18" charset="0"/>
                  </a:rPr>
                  <a:t>8</a:t>
                </a:r>
                <a:endPara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1803" name="Rectangle 123"/>
            <p:cNvSpPr/>
            <p:nvPr/>
          </p:nvSpPr>
          <p:spPr>
            <a:xfrm>
              <a:off x="1267" y="0"/>
              <a:ext cx="50" cy="1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 anchor="t" anchorCtr="0">
              <a:spAutoFit/>
            </a:bodyPr>
            <a:p>
              <a:pPr algn="ctr"/>
              <a:r>
                <a:rPr lang="en-US" altLang="zh-CN" sz="1400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sym typeface="Times New Roman" panose="02020603050405020304" pitchFamily="18" charset="0"/>
                </a:rPr>
                <a:t>c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0845" name="Rectangle 124"/>
          <p:cNvSpPr/>
          <p:nvPr/>
        </p:nvSpPr>
        <p:spPr>
          <a:xfrm>
            <a:off x="539750" y="3429000"/>
            <a:ext cx="8424863" cy="11874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u</a:t>
            </a:r>
            <a:r>
              <a:rPr lang="zh-CN" altLang="en-US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ab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=0 ，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∴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3V电压源支路的电流为1A，此支路可以用1A电流源替代。  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0846" name="Rectangle 125"/>
          <p:cNvSpPr/>
          <p:nvPr/>
        </p:nvSpPr>
        <p:spPr>
          <a:xfrm>
            <a:off x="250825" y="4772025"/>
            <a:ext cx="347662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对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结点列结点电压方程 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806" name="Rectangle 126"/>
          <p:cNvSpPr/>
          <p:nvPr/>
        </p:nvSpPr>
        <p:spPr>
          <a:xfrm>
            <a:off x="0" y="3259138"/>
            <a:ext cx="9144000" cy="158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pic>
        <p:nvPicPr>
          <p:cNvPr id="30848" name="Object 12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8400" y="4508500"/>
            <a:ext cx="2952750" cy="850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808" name="Rectangle 128"/>
          <p:cNvSpPr/>
          <p:nvPr/>
        </p:nvSpPr>
        <p:spPr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pic>
        <p:nvPicPr>
          <p:cNvPr id="30850" name="Object 1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13" y="5516563"/>
            <a:ext cx="1227137" cy="5572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810" name="Rectangle 130"/>
          <p:cNvSpPr/>
          <p:nvPr/>
        </p:nvSpPr>
        <p:spPr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pic>
        <p:nvPicPr>
          <p:cNvPr id="30852" name="Object 1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88" y="6153150"/>
            <a:ext cx="2003425" cy="50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812" name="Rectangle 132"/>
          <p:cNvSpPr/>
          <p:nvPr/>
        </p:nvSpPr>
        <p:spPr>
          <a:xfrm>
            <a:off x="0" y="333375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pic>
        <p:nvPicPr>
          <p:cNvPr id="30854" name="Object 1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7175" y="5437188"/>
            <a:ext cx="4017963" cy="5572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814" name="Rectangle 134"/>
          <p:cNvSpPr/>
          <p:nvPr/>
        </p:nvSpPr>
        <p:spPr>
          <a:xfrm>
            <a:off x="0" y="32512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pic>
        <p:nvPicPr>
          <p:cNvPr id="30856" name="Object 1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3213" y="6010275"/>
            <a:ext cx="2938462" cy="847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816" name="Rectangle 136"/>
          <p:cNvSpPr/>
          <p:nvPr/>
        </p:nvSpPr>
        <p:spPr>
          <a:xfrm>
            <a:off x="0" y="32512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pic>
        <p:nvPicPr>
          <p:cNvPr id="30858" name="Object 1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8850" y="4872038"/>
            <a:ext cx="1539875" cy="12430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818" name="Line 138"/>
          <p:cNvSpPr/>
          <p:nvPr/>
        </p:nvSpPr>
        <p:spPr>
          <a:xfrm flipH="1">
            <a:off x="1476375" y="2565400"/>
            <a:ext cx="431800" cy="0"/>
          </a:xfrm>
          <a:prstGeom prst="line">
            <a:avLst/>
          </a:prstGeom>
          <a:ln w="381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71819" name="Text Box 139"/>
          <p:cNvSpPr/>
          <p:nvPr/>
        </p:nvSpPr>
        <p:spPr>
          <a:xfrm>
            <a:off x="1558925" y="2513013"/>
            <a:ext cx="2682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sym typeface="Times New Roman" panose="02020603050405020304" pitchFamily="18" charset="0"/>
              </a:rPr>
              <a:t>i</a:t>
            </a:r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0861" name="AutoShape 140"/>
          <p:cNvSpPr/>
          <p:nvPr/>
        </p:nvSpPr>
        <p:spPr>
          <a:xfrm>
            <a:off x="2268538" y="5805488"/>
            <a:ext cx="503237" cy="431800"/>
          </a:xfrm>
          <a:prstGeom prst="rightArrow">
            <a:avLst>
              <a:gd name="adj1" fmla="val 50000"/>
              <a:gd name="adj2" fmla="val 2912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30862" name="AutoShape 141"/>
          <p:cNvSpPr/>
          <p:nvPr/>
        </p:nvSpPr>
        <p:spPr>
          <a:xfrm>
            <a:off x="6659563" y="6021388"/>
            <a:ext cx="503237" cy="431800"/>
          </a:xfrm>
          <a:prstGeom prst="rightArrow">
            <a:avLst>
              <a:gd name="adj1" fmla="val 50000"/>
              <a:gd name="adj2" fmla="val 2912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  <a:sym typeface="Times New Roman" panose="02020603050405020304" pitchFamily="18" charset="0"/>
            </a:endParaRPr>
          </a:p>
        </p:txBody>
      </p:sp>
      <p:sp>
        <p:nvSpPr>
          <p:cNvPr id="71822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algn="r"/>
            <a:fld id="{9A0DB2DC-4C9A-4742-B13C-FB6460FD3503}" type="slidenum">
              <a:rPr lang="zh-CN" altLang="en-US" sz="1400" dirty="0">
                <a:latin typeface="Times New Roman" panose="02020603050405020304" pitchFamily="18" charset="0"/>
                <a:ea typeface="宋体" panose="02010600030101010101" pitchFamily="2" charset="-122"/>
              </a:rPr>
            </a:fld>
            <a:endParaRPr lang="zh-CN" altLang="en-US" sz="1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7" dur="500"/>
                                        <p:tgtEl>
                                          <p:spTgt spid="30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17" dur="500"/>
                                        <p:tgtEl>
                                          <p:spTgt spid="30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20" dur="500"/>
                                        <p:tgtEl>
                                          <p:spTgt spid="30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25" dur="500"/>
                                        <p:tgtEl>
                                          <p:spTgt spid="30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>
                                      <p:cBhvr>
                                        <p:cTn id="30" dur="500"/>
                                        <p:tgtEl>
                                          <p:spTgt spid="30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35" dur="500"/>
                                        <p:tgtEl>
                                          <p:spTgt spid="30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38" dur="500"/>
                                        <p:tgtEl>
                                          <p:spTgt spid="30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41" dur="500"/>
                                        <p:tgtEl>
                                          <p:spTgt spid="30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>
                                      <p:cBhvr>
                                        <p:cTn id="46" dur="500"/>
                                        <p:tgtEl>
                                          <p:spTgt spid="30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>
                                      <p:cBhvr>
                                        <p:cTn id="49" dur="500"/>
                                        <p:tgtEl>
                                          <p:spTgt spid="30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45" grpId="0" bldLvl="0"/>
      <p:bldP spid="30846" grpId="0" bldLvl="0"/>
      <p:bldP spid="30861" grpId="0" bldLvl="0" animBg="1"/>
      <p:bldP spid="30862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1" name="文本框 17410"/>
          <p:cNvSpPr txBox="1"/>
          <p:nvPr/>
        </p:nvSpPr>
        <p:spPr>
          <a:xfrm>
            <a:off x="914400" y="2133600"/>
            <a:ext cx="7772400" cy="24653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lnSpc>
                <a:spcPct val="130000"/>
              </a:lnSpc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工程实际中，常常碰到只需研究某一支路的情况。这时，可以将除我们需保留的支路外的其余部分的电路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通常为二端网络或称一端口网络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),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等效变换为较简单的含源支路  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电压源与电阻串联或电流源与电阻并联支路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),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可大大方便我们的分析和计算。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2706" name="文本框 17441" descr="羊皮纸">
            <a:hlinkClick r:id="rId1" action="ppaction://hlinksldjump"/>
          </p:cNvPr>
          <p:cNvSpPr txBox="1"/>
          <p:nvPr/>
        </p:nvSpPr>
        <p:spPr>
          <a:xfrm>
            <a:off x="1143000" y="228600"/>
            <a:ext cx="7239000" cy="1190625"/>
          </a:xfrm>
          <a:prstGeom prst="rect">
            <a:avLst/>
          </a:prstGeom>
          <a:blipFill rotWithShape="0">
            <a:blip r:embed="rId2"/>
          </a:blipFill>
          <a:ln w="9525">
            <a:noFill/>
          </a:ln>
          <a:effectLst>
            <a:prstShdw prst="shdw17" dist="17961" dir="2699999">
              <a:srgbClr val="99997A"/>
            </a:prstShdw>
          </a:effectLst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sz="36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3600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4. 3    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戴维宁定理和诺顿定理</a:t>
            </a:r>
            <a:endParaRPr lang="zh-CN" altLang="en-US" sz="3600" b="1" dirty="0">
              <a:solidFill>
                <a:srgbClr val="00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       </a:t>
            </a: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sz="3600" b="1" i="1" err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Thevenin</a:t>
            </a:r>
            <a:r>
              <a:rPr lang="en-US" altLang="zh-CN" sz="3600" b="1" i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en-US" altLang="zh-CN" sz="3600" b="1" i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Norton  Theorem</a:t>
            </a: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endParaRPr lang="en-US" altLang="zh-CN" sz="32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7443" name="矩形 17442"/>
          <p:cNvSpPr/>
          <p:nvPr/>
        </p:nvSpPr>
        <p:spPr>
          <a:xfrm>
            <a:off x="1066800" y="4800600"/>
            <a:ext cx="7543800" cy="10414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       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戴维宁定理和诺顿定理正是给出了等效含源支路及其计算方法。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/>
      <p:bldP spid="1744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文本框 18433"/>
          <p:cNvSpPr txBox="1"/>
          <p:nvPr/>
        </p:nvSpPr>
        <p:spPr>
          <a:xfrm>
            <a:off x="152400" y="304800"/>
            <a:ext cx="20574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1. </a:t>
            </a: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几个名词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8435" name="文本框 18434"/>
          <p:cNvSpPr txBox="1"/>
          <p:nvPr/>
        </p:nvSpPr>
        <p:spPr>
          <a:xfrm>
            <a:off x="381000" y="990600"/>
            <a:ext cx="2362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spcBef>
                <a:spcPct val="50000"/>
              </a:spcBef>
            </a:pP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(1)  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端口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 </a:t>
            </a:r>
            <a:r>
              <a:rPr lang="en-US" altLang="zh-CN" b="1" i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port 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endParaRPr lang="en-US" altLang="zh-CN" b="1">
              <a:solidFill>
                <a:srgbClr val="00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8436" name="文本框 18435"/>
          <p:cNvSpPr txBox="1"/>
          <p:nvPr/>
        </p:nvSpPr>
        <p:spPr>
          <a:xfrm>
            <a:off x="4038600" y="1412875"/>
            <a:ext cx="4343400" cy="14065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algn="just">
              <a:lnSpc>
                <a:spcPct val="120000"/>
              </a:lnSpc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端口指电路引出的一对端钮，其中从一个端钮流入的电流一定等于从另一端钮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流出的电流。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8450" name="文本框 18449"/>
          <p:cNvSpPr txBox="1"/>
          <p:nvPr/>
        </p:nvSpPr>
        <p:spPr>
          <a:xfrm>
            <a:off x="381000" y="3276600"/>
            <a:ext cx="6096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(2) 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一端口网络 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b="1" i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network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) (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亦称二端网络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endParaRPr lang="en-US" altLang="zh-CN" b="1">
              <a:solidFill>
                <a:srgbClr val="00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8451" name="文本框 18450"/>
          <p:cNvSpPr txBox="1"/>
          <p:nvPr/>
        </p:nvSpPr>
        <p:spPr>
          <a:xfrm>
            <a:off x="990600" y="3810000"/>
            <a:ext cx="6934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网络与外部电路只有一对端钮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或一个端口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联接。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8452" name="文本框 18451"/>
          <p:cNvSpPr txBox="1"/>
          <p:nvPr/>
        </p:nvSpPr>
        <p:spPr>
          <a:xfrm>
            <a:off x="381000" y="4343400"/>
            <a:ext cx="6400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(3) 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含源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(active)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与无源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(passive)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一端口网络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8453" name="文本框 18452"/>
          <p:cNvSpPr txBox="1"/>
          <p:nvPr/>
        </p:nvSpPr>
        <p:spPr>
          <a:xfrm>
            <a:off x="685800" y="4876800"/>
            <a:ext cx="8382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网络内部含有独立电源的一端口网络称为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含源一端口网络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8454" name="文本框 18453"/>
          <p:cNvSpPr txBox="1"/>
          <p:nvPr/>
        </p:nvSpPr>
        <p:spPr>
          <a:xfrm>
            <a:off x="685800" y="5410200"/>
            <a:ext cx="8458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网络内部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不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含有独立电源的一端口网络称为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无源一端口网络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8457" name="对象 18456"/>
          <p:cNvGraphicFramePr/>
          <p:nvPr/>
        </p:nvGraphicFramePr>
        <p:xfrm>
          <a:off x="228600" y="1366838"/>
          <a:ext cx="4572000" cy="1452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1" name="" r:id="rId1" imgW="4163695" imgH="1322705" progId="Visio.Drawing.5">
                  <p:embed/>
                </p:oleObj>
              </mc:Choice>
              <mc:Fallback>
                <p:oleObj name="" r:id="rId1" imgW="4163695" imgH="1322705" progId="Visio.Drawing.5">
                  <p:embed/>
                  <p:pic>
                    <p:nvPicPr>
                      <p:cNvPr id="0" name="图片 323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8600" y="1366838"/>
                        <a:ext cx="4572000" cy="14525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6" dur="500"/>
                                        <p:tgtEl>
                                          <p:spTgt spid="18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/>
      <p:bldP spid="18436" grpId="0"/>
      <p:bldP spid="18450" grpId="0"/>
      <p:bldP spid="18451" grpId="0"/>
      <p:bldP spid="18452" grpId="0"/>
      <p:bldP spid="18453" grpId="0"/>
      <p:bldP spid="1845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753" name="文本框 19457"/>
          <p:cNvSpPr txBox="1"/>
          <p:nvPr/>
        </p:nvSpPr>
        <p:spPr>
          <a:xfrm>
            <a:off x="381000" y="609600"/>
            <a:ext cx="25146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2. </a:t>
            </a: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戴维宁定理</a:t>
            </a:r>
            <a:r>
              <a:rPr lang="en-US" altLang="zh-CN" sz="2800" b="1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:</a:t>
            </a:r>
            <a:endParaRPr lang="en-US" altLang="zh-CN" sz="2800" b="1">
              <a:solidFill>
                <a:srgbClr val="FF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9459" name="文本框 19458"/>
          <p:cNvSpPr txBox="1"/>
          <p:nvPr/>
        </p:nvSpPr>
        <p:spPr>
          <a:xfrm>
            <a:off x="685800" y="1143000"/>
            <a:ext cx="7772400" cy="28305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lnSpc>
                <a:spcPct val="150000"/>
              </a:lnSpc>
              <a:spcBef>
                <a:spcPct val="50000"/>
              </a:spcBef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一个含有独立电源、线性电阻和线性受控源的一端口，对外电路来说，可以用一个电压源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b="1" i="1" err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baseline="-25000" err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oc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和电阻</a:t>
            </a:r>
            <a:r>
              <a:rPr lang="en-US" altLang="zh-CN" b="1" i="1" err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sz="3200" b="1" i="1" baseline="-25000" err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eq</a:t>
            </a: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的串联组合来等效置换；此电压源的电压等于一端口的开路电压，而电阻等于一端口中全部独立电源置零后的输入电阻。</a:t>
            </a:r>
            <a:endParaRPr lang="zh-CN" altLang="en-US" b="1">
              <a:solidFill>
                <a:srgbClr val="00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9460" name="右箭头 19459"/>
          <p:cNvSpPr/>
          <p:nvPr/>
        </p:nvSpPr>
        <p:spPr>
          <a:xfrm>
            <a:off x="4114800" y="5181600"/>
            <a:ext cx="6096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9493" name="对象 19492"/>
          <p:cNvGraphicFramePr/>
          <p:nvPr/>
        </p:nvGraphicFramePr>
        <p:xfrm>
          <a:off x="381000" y="3505200"/>
          <a:ext cx="3546475" cy="302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" name="" r:id="rId1" imgW="2066290" imgH="1758950" progId="Visio.Drawing.5">
                  <p:embed/>
                </p:oleObj>
              </mc:Choice>
              <mc:Fallback>
                <p:oleObj name="" r:id="rId1" imgW="2066290" imgH="1758950" progId="Visio.Drawing.5">
                  <p:embed/>
                  <p:pic>
                    <p:nvPicPr>
                      <p:cNvPr id="0" name="图片 323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1000" y="3505200"/>
                        <a:ext cx="3546475" cy="3024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499" name="组合 19498"/>
          <p:cNvGrpSpPr/>
          <p:nvPr/>
        </p:nvGrpSpPr>
        <p:grpSpPr>
          <a:xfrm>
            <a:off x="4953000" y="4267200"/>
            <a:ext cx="3459163" cy="2312988"/>
            <a:chOff x="2045" y="1261"/>
            <a:chExt cx="2179" cy="1457"/>
          </a:xfrm>
        </p:grpSpPr>
        <p:graphicFrame>
          <p:nvGraphicFramePr>
            <p:cNvPr id="74758" name="对象 19497"/>
            <p:cNvGraphicFramePr/>
            <p:nvPr/>
          </p:nvGraphicFramePr>
          <p:xfrm>
            <a:off x="2045" y="1261"/>
            <a:ext cx="2179" cy="14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6" name="" r:id="rId3" imgW="2654935" imgH="1774190" progId="Visio.Drawing.5">
                    <p:embed/>
                  </p:oleObj>
                </mc:Choice>
                <mc:Fallback>
                  <p:oleObj name="" r:id="rId3" imgW="2654935" imgH="1774190" progId="Visio.Drawing.5">
                    <p:embed/>
                    <p:pic>
                      <p:nvPicPr>
                        <p:cNvPr id="0" name="图片 323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045" y="1261"/>
                          <a:ext cx="2179" cy="145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759" name="对象 19496"/>
            <p:cNvGraphicFramePr/>
            <p:nvPr/>
          </p:nvGraphicFramePr>
          <p:xfrm>
            <a:off x="3504" y="1392"/>
            <a:ext cx="602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3" name="" r:id="rId5" imgW="600710" imgH="1097280" progId="Visio.Drawing.5">
                    <p:embed/>
                  </p:oleObj>
                </mc:Choice>
                <mc:Fallback>
                  <p:oleObj name="" r:id="rId5" imgW="600710" imgH="1097280" progId="Visio.Drawing.5">
                    <p:embed/>
                    <p:pic>
                      <p:nvPicPr>
                        <p:cNvPr id="0" name="图片 3232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504" y="1392"/>
                          <a:ext cx="602" cy="11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4754" name="对象 74753"/>
          <p:cNvGraphicFramePr/>
          <p:nvPr/>
        </p:nvGraphicFramePr>
        <p:xfrm>
          <a:off x="228600" y="2819400"/>
          <a:ext cx="1949450" cy="181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7" name="" r:id="rId1" imgW="1618615" imgH="1502410" progId="Visio.Drawing.5">
                  <p:embed/>
                </p:oleObj>
              </mc:Choice>
              <mc:Fallback>
                <p:oleObj name="" r:id="rId1" imgW="1618615" imgH="1502410" progId="Visio.Drawing.5">
                  <p:embed/>
                  <p:pic>
                    <p:nvPicPr>
                      <p:cNvPr id="0" name="图片 323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8600" y="2819400"/>
                        <a:ext cx="1949450" cy="1812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755" name="对象 74754"/>
          <p:cNvGraphicFramePr/>
          <p:nvPr/>
        </p:nvGraphicFramePr>
        <p:xfrm>
          <a:off x="152400" y="4876800"/>
          <a:ext cx="2133600" cy="177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2" name="" r:id="rId3" imgW="1810385" imgH="1502410" progId="Visio.Drawing.5">
                  <p:embed/>
                </p:oleObj>
              </mc:Choice>
              <mc:Fallback>
                <p:oleObj name="" r:id="rId3" imgW="1810385" imgH="1502410" progId="Visio.Drawing.5">
                  <p:embed/>
                  <p:pic>
                    <p:nvPicPr>
                      <p:cNvPr id="0" name="图片 323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" y="4876800"/>
                        <a:ext cx="2133600" cy="177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756" name="文本框 74755"/>
          <p:cNvSpPr txBox="1"/>
          <p:nvPr/>
        </p:nvSpPr>
        <p:spPr>
          <a:xfrm>
            <a:off x="2209800" y="5257800"/>
            <a:ext cx="3657600" cy="14065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N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0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:N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内部电源置零。即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N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独立电压源用短路替代，独立电流源用开路替代。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4757" name="文本框 74756"/>
          <p:cNvSpPr txBox="1"/>
          <p:nvPr/>
        </p:nvSpPr>
        <p:spPr>
          <a:xfrm>
            <a:off x="4648200" y="457200"/>
            <a:ext cx="2971800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N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为一个含源一端口，有外电路与它连接。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74758" name="组合 74757"/>
          <p:cNvGrpSpPr/>
          <p:nvPr/>
        </p:nvGrpSpPr>
        <p:grpSpPr>
          <a:xfrm>
            <a:off x="2286000" y="2819400"/>
            <a:ext cx="2971800" cy="2282825"/>
            <a:chOff x="1536" y="2448"/>
            <a:chExt cx="1872" cy="1438"/>
          </a:xfrm>
        </p:grpSpPr>
        <p:sp>
          <p:nvSpPr>
            <p:cNvPr id="75782" name="文本框 74758"/>
            <p:cNvSpPr txBox="1"/>
            <p:nvPr/>
          </p:nvSpPr>
          <p:spPr>
            <a:xfrm>
              <a:off x="1536" y="2448"/>
              <a:ext cx="1872" cy="143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zh-CN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把外电路断开，此时端口            的电压称为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N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s</a:t>
              </a:r>
              <a:r>
                <a:rPr lang="zh-CN" altLang="zh-CN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的开路电压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。用</a:t>
              </a:r>
              <a:r>
                <a:rPr lang="en-US" altLang="zh-CN" b="1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="1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oc</a:t>
              </a: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表示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75783" name="对象 74759"/>
            <p:cNvGraphicFramePr/>
            <p:nvPr/>
          </p:nvGraphicFramePr>
          <p:xfrm>
            <a:off x="2016" y="2880"/>
            <a:ext cx="480" cy="2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4" name="" r:id="rId5" imgW="405765" imgH="241300" progId="Equation.3">
                    <p:embed/>
                  </p:oleObj>
                </mc:Choice>
                <mc:Fallback>
                  <p:oleObj name="" r:id="rId5" imgW="405765" imgH="241300" progId="Equation.3">
                    <p:embed/>
                    <p:pic>
                      <p:nvPicPr>
                        <p:cNvPr id="0" name="图片 3233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016" y="2880"/>
                          <a:ext cx="480" cy="2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4761" name="矩形 74760"/>
          <p:cNvSpPr/>
          <p:nvPr/>
        </p:nvSpPr>
        <p:spPr>
          <a:xfrm>
            <a:off x="6172200" y="5638800"/>
            <a:ext cx="2651125" cy="8953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20000"/>
              </a:lnSpc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N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0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可以用一个等效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电阻</a:t>
            </a:r>
            <a:r>
              <a:rPr lang="en-US" altLang="zh-CN" b="1" err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eq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表示。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74763" name="组合 74762"/>
          <p:cNvGrpSpPr/>
          <p:nvPr/>
        </p:nvGrpSpPr>
        <p:grpSpPr>
          <a:xfrm>
            <a:off x="533400" y="-304800"/>
            <a:ext cx="3657600" cy="3124200"/>
            <a:chOff x="336" y="288"/>
            <a:chExt cx="2304" cy="1968"/>
          </a:xfrm>
        </p:grpSpPr>
        <p:graphicFrame>
          <p:nvGraphicFramePr>
            <p:cNvPr id="75786" name="对象 74763"/>
            <p:cNvGraphicFramePr/>
            <p:nvPr/>
          </p:nvGraphicFramePr>
          <p:xfrm>
            <a:off x="336" y="288"/>
            <a:ext cx="2234" cy="19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1" name="" r:id="rId7" imgW="2066290" imgH="1758950" progId="Visio.Drawing.5">
                    <p:embed/>
                  </p:oleObj>
                </mc:Choice>
                <mc:Fallback>
                  <p:oleObj name="" r:id="rId7" imgW="2066290" imgH="1758950" progId="Visio.Drawing.5">
                    <p:embed/>
                    <p:pic>
                      <p:nvPicPr>
                        <p:cNvPr id="0" name="图片 3240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36" y="288"/>
                          <a:ext cx="2234" cy="190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5787" name="矩形 74764"/>
            <p:cNvSpPr/>
            <p:nvPr/>
          </p:nvSpPr>
          <p:spPr>
            <a:xfrm>
              <a:off x="1584" y="624"/>
              <a:ext cx="1056" cy="1632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ysDot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pSp>
        <p:nvGrpSpPr>
          <p:cNvPr id="74766" name="组合 74765"/>
          <p:cNvGrpSpPr/>
          <p:nvPr/>
        </p:nvGrpSpPr>
        <p:grpSpPr>
          <a:xfrm>
            <a:off x="5257800" y="2286000"/>
            <a:ext cx="3459163" cy="2312988"/>
            <a:chOff x="2045" y="1261"/>
            <a:chExt cx="2179" cy="1457"/>
          </a:xfrm>
        </p:grpSpPr>
        <p:graphicFrame>
          <p:nvGraphicFramePr>
            <p:cNvPr id="75789" name="对象 74766"/>
            <p:cNvGraphicFramePr/>
            <p:nvPr/>
          </p:nvGraphicFramePr>
          <p:xfrm>
            <a:off x="2045" y="1261"/>
            <a:ext cx="2179" cy="14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3" name="" r:id="rId9" imgW="2654935" imgH="1774190" progId="Visio.Drawing.5">
                    <p:embed/>
                  </p:oleObj>
                </mc:Choice>
                <mc:Fallback>
                  <p:oleObj name="" r:id="rId9" imgW="2654935" imgH="1774190" progId="Visio.Drawing.5">
                    <p:embed/>
                    <p:pic>
                      <p:nvPicPr>
                        <p:cNvPr id="0" name="图片 3242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045" y="1261"/>
                          <a:ext cx="2179" cy="145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790" name="对象 74767"/>
            <p:cNvGraphicFramePr/>
            <p:nvPr/>
          </p:nvGraphicFramePr>
          <p:xfrm>
            <a:off x="3504" y="1392"/>
            <a:ext cx="602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6" name="" r:id="rId11" imgW="600710" imgH="1097280" progId="Visio.Drawing.5">
                    <p:embed/>
                  </p:oleObj>
                </mc:Choice>
                <mc:Fallback>
                  <p:oleObj name="" r:id="rId11" imgW="600710" imgH="1097280" progId="Visio.Drawing.5">
                    <p:embed/>
                    <p:pic>
                      <p:nvPicPr>
                        <p:cNvPr id="0" name="图片 3245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504" y="1392"/>
                          <a:ext cx="602" cy="11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4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4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4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4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4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4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4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4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4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4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6" grpId="0"/>
      <p:bldP spid="74757" grpId="0"/>
      <p:bldP spid="7476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6802" name="对象 76801"/>
          <p:cNvGraphicFramePr/>
          <p:nvPr/>
        </p:nvGraphicFramePr>
        <p:xfrm>
          <a:off x="914400" y="152400"/>
          <a:ext cx="1666875" cy="307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" name="" r:id="rId1" imgW="1438910" imgH="2645410" progId="Visio.Drawing.5">
                  <p:embed/>
                </p:oleObj>
              </mc:Choice>
              <mc:Fallback>
                <p:oleObj name="" r:id="rId1" imgW="1438910" imgH="2645410" progId="Visio.Drawing.5">
                  <p:embed/>
                  <p:pic>
                    <p:nvPicPr>
                      <p:cNvPr id="0" name="图片 324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14400" y="152400"/>
                        <a:ext cx="1666875" cy="3076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803" name="文本框 76802"/>
          <p:cNvSpPr txBox="1"/>
          <p:nvPr/>
        </p:nvSpPr>
        <p:spPr>
          <a:xfrm>
            <a:off x="3276600" y="83820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戴维宁等效电路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6806" name="文本框 76805"/>
          <p:cNvSpPr txBox="1"/>
          <p:nvPr/>
        </p:nvSpPr>
        <p:spPr>
          <a:xfrm>
            <a:off x="4191000" y="4038600"/>
            <a:ext cx="4419600" cy="1187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当一端口用戴维宁等效电路置换后，端口以外电路中的电压、电流均保持不变。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6807" name="文本框 76806"/>
          <p:cNvSpPr txBox="1"/>
          <p:nvPr/>
        </p:nvSpPr>
        <p:spPr>
          <a:xfrm>
            <a:off x="4267200" y="5410200"/>
            <a:ext cx="4419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这种等效称为对外等效。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76808" name="组合 76807"/>
          <p:cNvGrpSpPr/>
          <p:nvPr/>
        </p:nvGrpSpPr>
        <p:grpSpPr>
          <a:xfrm>
            <a:off x="457200" y="3962400"/>
            <a:ext cx="3459163" cy="2312988"/>
            <a:chOff x="2045" y="1261"/>
            <a:chExt cx="2179" cy="1457"/>
          </a:xfrm>
        </p:grpSpPr>
        <p:graphicFrame>
          <p:nvGraphicFramePr>
            <p:cNvPr id="2" name="对象 76808"/>
            <p:cNvGraphicFramePr/>
            <p:nvPr/>
          </p:nvGraphicFramePr>
          <p:xfrm>
            <a:off x="2045" y="1261"/>
            <a:ext cx="2179" cy="14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2" name="" r:id="rId3" imgW="2654935" imgH="1774190" progId="Visio.Drawing.5">
                    <p:embed/>
                  </p:oleObj>
                </mc:Choice>
                <mc:Fallback>
                  <p:oleObj name="" r:id="rId3" imgW="2654935" imgH="1774190" progId="Visio.Drawing.5">
                    <p:embed/>
                    <p:pic>
                      <p:nvPicPr>
                        <p:cNvPr id="0" name="图片 324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045" y="1261"/>
                          <a:ext cx="2179" cy="145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" name="对象 76809"/>
            <p:cNvGraphicFramePr/>
            <p:nvPr/>
          </p:nvGraphicFramePr>
          <p:xfrm>
            <a:off x="3504" y="1392"/>
            <a:ext cx="602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47" name="" r:id="rId5" imgW="600710" imgH="1097280" progId="Visio.Drawing.5">
                    <p:embed/>
                  </p:oleObj>
                </mc:Choice>
                <mc:Fallback>
                  <p:oleObj name="" r:id="rId5" imgW="600710" imgH="1097280" progId="Visio.Drawing.5">
                    <p:embed/>
                    <p:pic>
                      <p:nvPicPr>
                        <p:cNvPr id="0" name="图片 324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504" y="1392"/>
                          <a:ext cx="602" cy="110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6811" name="矩形 76810"/>
          <p:cNvSpPr/>
          <p:nvPr/>
        </p:nvSpPr>
        <p:spPr>
          <a:xfrm>
            <a:off x="3048000" y="1905000"/>
            <a:ext cx="36607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err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eq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称为戴维宁等效电阻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/>
      <p:bldP spid="76806" grpId="0"/>
      <p:bldP spid="76807" grpId="0"/>
      <p:bldP spid="768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78850" name="对象 78849"/>
          <p:cNvGraphicFramePr/>
          <p:nvPr/>
        </p:nvGraphicFramePr>
        <p:xfrm>
          <a:off x="2057400" y="0"/>
          <a:ext cx="2667000" cy="227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0" name="" r:id="rId1" imgW="2066290" imgH="1758950" progId="Visio.Drawing.5">
                  <p:embed/>
                </p:oleObj>
              </mc:Choice>
              <mc:Fallback>
                <p:oleObj name="" r:id="rId1" imgW="2066290" imgH="1758950" progId="Visio.Drawing.5">
                  <p:embed/>
                  <p:pic>
                    <p:nvPicPr>
                      <p:cNvPr id="0" name="图片 323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057400" y="0"/>
                        <a:ext cx="2667000" cy="2273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6" name="文本框 78850"/>
          <p:cNvSpPr txBox="1"/>
          <p:nvPr/>
        </p:nvSpPr>
        <p:spPr>
          <a:xfrm>
            <a:off x="304800" y="381000"/>
            <a:ext cx="1219200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33CC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证明</a:t>
            </a:r>
            <a:r>
              <a:rPr lang="en-US" altLang="zh-CN" sz="3200" b="1">
                <a:solidFill>
                  <a:srgbClr val="FF33CC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:</a:t>
            </a:r>
            <a:endParaRPr lang="en-US" altLang="zh-CN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8852" name="文本框 78851"/>
          <p:cNvSpPr txBox="1"/>
          <p:nvPr/>
        </p:nvSpPr>
        <p:spPr>
          <a:xfrm>
            <a:off x="228600" y="990600"/>
            <a:ext cx="1905000" cy="10048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设外电路</a:t>
            </a:r>
            <a:endParaRPr lang="zh-CN" altLang="zh-CN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为电阻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0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78853" name="对象 78852"/>
          <p:cNvGraphicFramePr/>
          <p:nvPr/>
        </p:nvGraphicFramePr>
        <p:xfrm>
          <a:off x="5638800" y="0"/>
          <a:ext cx="2860675" cy="243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9" name="" r:id="rId3" imgW="2066290" imgH="1758950" progId="Visio.Drawing.5">
                  <p:embed/>
                </p:oleObj>
              </mc:Choice>
              <mc:Fallback>
                <p:oleObj name="" r:id="rId3" imgW="2066290" imgH="1758950" progId="Visio.Drawing.5">
                  <p:embed/>
                  <p:pic>
                    <p:nvPicPr>
                      <p:cNvPr id="0" name="图片 323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8800" y="0"/>
                        <a:ext cx="2860675" cy="2438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4" name="文本框 78853"/>
          <p:cNvSpPr txBox="1"/>
          <p:nvPr/>
        </p:nvSpPr>
        <p:spPr>
          <a:xfrm>
            <a:off x="533400" y="2286000"/>
            <a:ext cx="8153400" cy="11144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根据替代定理，用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i 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的电流源替代电阻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0</a:t>
            </a:r>
            <a:r>
              <a:rPr lang="zh-CN" altLang="en-US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此时</a:t>
            </a:r>
            <a:r>
              <a:rPr lang="en-US" altLang="zh-CN" b="1" i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, </a:t>
            </a:r>
            <a:r>
              <a:rPr lang="en-US" altLang="zh-CN" b="1" i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值不变。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78857" name="对象 78856"/>
          <p:cNvGraphicFramePr/>
          <p:nvPr/>
        </p:nvGraphicFramePr>
        <p:xfrm>
          <a:off x="228600" y="3810000"/>
          <a:ext cx="2528888" cy="235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4" name="" r:id="rId5" imgW="1618615" imgH="1502410" progId="Visio.Drawing.5">
                  <p:embed/>
                </p:oleObj>
              </mc:Choice>
              <mc:Fallback>
                <p:oleObj name="" r:id="rId5" imgW="1618615" imgH="1502410" progId="Visio.Drawing.5">
                  <p:embed/>
                  <p:pic>
                    <p:nvPicPr>
                      <p:cNvPr id="0" name="图片 324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8600" y="3810000"/>
                        <a:ext cx="2528888" cy="2352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8861" name="组合 78860"/>
          <p:cNvGrpSpPr/>
          <p:nvPr/>
        </p:nvGrpSpPr>
        <p:grpSpPr>
          <a:xfrm>
            <a:off x="5257800" y="3124200"/>
            <a:ext cx="3733800" cy="2662238"/>
            <a:chOff x="2256" y="2016"/>
            <a:chExt cx="2352" cy="1677"/>
          </a:xfrm>
        </p:grpSpPr>
        <p:graphicFrame>
          <p:nvGraphicFramePr>
            <p:cNvPr id="77832" name="对象 78858"/>
            <p:cNvGraphicFramePr/>
            <p:nvPr/>
          </p:nvGraphicFramePr>
          <p:xfrm>
            <a:off x="2256" y="2016"/>
            <a:ext cx="1968" cy="16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3" name="" r:id="rId7" imgW="2066290" imgH="1758950" progId="Visio.Drawing.5">
                    <p:embed/>
                  </p:oleObj>
                </mc:Choice>
                <mc:Fallback>
                  <p:oleObj name="" r:id="rId7" imgW="2066290" imgH="1758950" progId="Visio.Drawing.5">
                    <p:embed/>
                    <p:pic>
                      <p:nvPicPr>
                        <p:cNvPr id="0" name="图片 325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256" y="2016"/>
                          <a:ext cx="1968" cy="167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7833" name="对象 78859"/>
            <p:cNvGraphicFramePr/>
            <p:nvPr/>
          </p:nvGraphicFramePr>
          <p:xfrm>
            <a:off x="3984" y="3168"/>
            <a:ext cx="624" cy="38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4" name="" r:id="rId9" imgW="405765" imgH="254000" progId="Equation.3">
                    <p:embed/>
                  </p:oleObj>
                </mc:Choice>
                <mc:Fallback>
                  <p:oleObj name="" r:id="rId9" imgW="405765" imgH="254000" progId="Equation.3">
                    <p:embed/>
                    <p:pic>
                      <p:nvPicPr>
                        <p:cNvPr id="0" name="图片 325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984" y="3168"/>
                          <a:ext cx="624" cy="38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8862" name="文本框 78861"/>
          <p:cNvSpPr txBox="1"/>
          <p:nvPr/>
        </p:nvSpPr>
        <p:spPr>
          <a:xfrm>
            <a:off x="381000" y="6172200"/>
            <a:ext cx="20574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电流源</a:t>
            </a:r>
            <a:r>
              <a:rPr lang="en-US" altLang="zh-CN" b="1" i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为零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8863" name="文本框 78862"/>
          <p:cNvSpPr txBox="1"/>
          <p:nvPr/>
        </p:nvSpPr>
        <p:spPr>
          <a:xfrm>
            <a:off x="5257800" y="6096000"/>
            <a:ext cx="3657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网络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N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中独立源全部置零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8864" name="矩形 78863"/>
          <p:cNvSpPr/>
          <p:nvPr/>
        </p:nvSpPr>
        <p:spPr>
          <a:xfrm>
            <a:off x="1371600" y="3048000"/>
            <a:ext cx="3084513" cy="5302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计算</a:t>
            </a:r>
            <a:r>
              <a:rPr lang="en-US" altLang="zh-CN" b="1" i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值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叠加定理 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78865" name="对象 78864"/>
          <p:cNvGraphicFramePr/>
          <p:nvPr/>
        </p:nvGraphicFramePr>
        <p:xfrm>
          <a:off x="3124200" y="4267200"/>
          <a:ext cx="1479550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2" name="" r:id="rId11" imgW="673100" imgH="292100" progId="Equation.3">
                  <p:embed/>
                </p:oleObj>
              </mc:Choice>
              <mc:Fallback>
                <p:oleObj name="" r:id="rId11" imgW="673100" imgH="292100" progId="Equation.3">
                  <p:embed/>
                  <p:pic>
                    <p:nvPicPr>
                      <p:cNvPr id="0" name="图片 325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124200" y="4267200"/>
                        <a:ext cx="1479550" cy="639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66" name="对象 78865"/>
          <p:cNvGraphicFramePr/>
          <p:nvPr/>
        </p:nvGraphicFramePr>
        <p:xfrm>
          <a:off x="2971800" y="5181600"/>
          <a:ext cx="1958975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0" name="" r:id="rId13" imgW="888365" imgH="317500" progId="Equation.3">
                  <p:embed/>
                </p:oleObj>
              </mc:Choice>
              <mc:Fallback>
                <p:oleObj name="" r:id="rId13" imgW="888365" imgH="317500" progId="Equation.3">
                  <p:embed/>
                  <p:pic>
                    <p:nvPicPr>
                      <p:cNvPr id="0" name="图片 324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971800" y="5181600"/>
                        <a:ext cx="1958975" cy="695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67" name="对象 78866"/>
          <p:cNvGraphicFramePr/>
          <p:nvPr/>
        </p:nvGraphicFramePr>
        <p:xfrm>
          <a:off x="8077200" y="1752600"/>
          <a:ext cx="88900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1" name="" r:id="rId15" imgW="405765" imgH="241300" progId="Equation.3">
                  <p:embed/>
                </p:oleObj>
              </mc:Choice>
              <mc:Fallback>
                <p:oleObj name="" r:id="rId15" imgW="405765" imgH="241300" progId="Equation.3">
                  <p:embed/>
                  <p:pic>
                    <p:nvPicPr>
                      <p:cNvPr id="0" name="图片 325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077200" y="1752600"/>
                        <a:ext cx="889000" cy="527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88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88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8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8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8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8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8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8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8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8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8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8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8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8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2" grpId="0"/>
      <p:bldP spid="78854" grpId="0"/>
      <p:bldP spid="78862" grpId="0"/>
      <p:bldP spid="78863" grpId="0"/>
      <p:bldP spid="7886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5778" name="文本框 75777"/>
          <p:cNvSpPr txBox="1"/>
          <p:nvPr/>
        </p:nvSpPr>
        <p:spPr>
          <a:xfrm>
            <a:off x="381000" y="3276600"/>
            <a:ext cx="3124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根据叠加定理，可得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5779" name="左大括号 75778"/>
          <p:cNvSpPr/>
          <p:nvPr/>
        </p:nvSpPr>
        <p:spPr>
          <a:xfrm>
            <a:off x="304800" y="838200"/>
            <a:ext cx="228600" cy="1143000"/>
          </a:xfrm>
          <a:prstGeom prst="leftBrace">
            <a:avLst>
              <a:gd name="adj1" fmla="val 41574"/>
              <a:gd name="adj2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5782" name="文本框 75781"/>
          <p:cNvSpPr txBox="1"/>
          <p:nvPr/>
        </p:nvSpPr>
        <p:spPr>
          <a:xfrm>
            <a:off x="990600" y="4953000"/>
            <a:ext cx="4267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故一端口的等效电路如图。</a:t>
            </a:r>
            <a:endParaRPr lang="zh-CN" altLang="en-US" b="1">
              <a:solidFill>
                <a:srgbClr val="00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75787" name="对象 75786"/>
          <p:cNvGraphicFramePr/>
          <p:nvPr/>
        </p:nvGraphicFramePr>
        <p:xfrm>
          <a:off x="685800" y="457200"/>
          <a:ext cx="1479550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5" name="" r:id="rId1" imgW="673100" imgH="292100" progId="Equation.3">
                  <p:embed/>
                </p:oleObj>
              </mc:Choice>
              <mc:Fallback>
                <p:oleObj name="" r:id="rId1" imgW="673100" imgH="292100" progId="Equation.3">
                  <p:embed/>
                  <p:pic>
                    <p:nvPicPr>
                      <p:cNvPr id="0" name="图片 325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85800" y="457200"/>
                        <a:ext cx="1479550" cy="639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8" name="对象 75787"/>
          <p:cNvGraphicFramePr/>
          <p:nvPr/>
        </p:nvGraphicFramePr>
        <p:xfrm>
          <a:off x="685800" y="1600200"/>
          <a:ext cx="1958975" cy="695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9" name="" r:id="rId3" imgW="888365" imgH="317500" progId="Equation.3">
                  <p:embed/>
                </p:oleObj>
              </mc:Choice>
              <mc:Fallback>
                <p:oleObj name="" r:id="rId3" imgW="888365" imgH="317500" progId="Equation.3">
                  <p:embed/>
                  <p:pic>
                    <p:nvPicPr>
                      <p:cNvPr id="0" name="图片 32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5800" y="1600200"/>
                        <a:ext cx="1958975" cy="695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5792" name="组合 75791"/>
          <p:cNvGrpSpPr/>
          <p:nvPr/>
        </p:nvGrpSpPr>
        <p:grpSpPr>
          <a:xfrm>
            <a:off x="2895600" y="381000"/>
            <a:ext cx="2971800" cy="639763"/>
            <a:chOff x="2592" y="338"/>
            <a:chExt cx="1872" cy="403"/>
          </a:xfrm>
        </p:grpSpPr>
        <p:sp>
          <p:nvSpPr>
            <p:cNvPr id="78855" name="文本框 75789"/>
            <p:cNvSpPr txBox="1"/>
            <p:nvPr/>
          </p:nvSpPr>
          <p:spPr>
            <a:xfrm>
              <a:off x="2592" y="338"/>
              <a:ext cx="1872" cy="40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zh-CN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            的开路电压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78856" name="对象 75790"/>
            <p:cNvGraphicFramePr/>
            <p:nvPr/>
          </p:nvGraphicFramePr>
          <p:xfrm>
            <a:off x="2736" y="384"/>
            <a:ext cx="480" cy="2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56" name="" r:id="rId5" imgW="405765" imgH="241300" progId="Equation.3">
                    <p:embed/>
                  </p:oleObj>
                </mc:Choice>
                <mc:Fallback>
                  <p:oleObj name="" r:id="rId5" imgW="405765" imgH="241300" progId="Equation.3">
                    <p:embed/>
                    <p:pic>
                      <p:nvPicPr>
                        <p:cNvPr id="0" name="图片 325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736" y="384"/>
                          <a:ext cx="480" cy="2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5793" name="文本框 75792"/>
          <p:cNvSpPr txBox="1"/>
          <p:nvPr/>
        </p:nvSpPr>
        <p:spPr>
          <a:xfrm>
            <a:off x="2819400" y="1600200"/>
            <a:ext cx="2743200" cy="1187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网络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N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中独立源全部置零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,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受控源仍保留。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75794" name="对象 75793"/>
          <p:cNvGraphicFramePr/>
          <p:nvPr/>
        </p:nvGraphicFramePr>
        <p:xfrm>
          <a:off x="533400" y="4038600"/>
          <a:ext cx="220662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7" name="" r:id="rId7" imgW="1002665" imgH="254000" progId="Equation.3">
                  <p:embed/>
                </p:oleObj>
              </mc:Choice>
              <mc:Fallback>
                <p:oleObj name="" r:id="rId7" imgW="1002665" imgH="254000" progId="Equation.3">
                  <p:embed/>
                  <p:pic>
                    <p:nvPicPr>
                      <p:cNvPr id="0" name="图片 325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3400" y="4038600"/>
                        <a:ext cx="2206625" cy="555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95" name="对象 75794"/>
          <p:cNvGraphicFramePr/>
          <p:nvPr/>
        </p:nvGraphicFramePr>
        <p:xfrm>
          <a:off x="2819400" y="4038600"/>
          <a:ext cx="1898650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8" name="" r:id="rId9" imgW="862965" imgH="279400" progId="Equation.3">
                  <p:embed/>
                </p:oleObj>
              </mc:Choice>
              <mc:Fallback>
                <p:oleObj name="" r:id="rId9" imgW="862965" imgH="279400" progId="Equation.3">
                  <p:embed/>
                  <p:pic>
                    <p:nvPicPr>
                      <p:cNvPr id="0" name="图片 325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19400" y="4038600"/>
                        <a:ext cx="1898650" cy="615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96" name="对象 75795"/>
          <p:cNvGraphicFramePr/>
          <p:nvPr/>
        </p:nvGraphicFramePr>
        <p:xfrm>
          <a:off x="6172200" y="3048000"/>
          <a:ext cx="2484438" cy="345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9" name="" r:id="rId11" imgW="2188210" imgH="2767330" progId="Visio.Drawing.5">
                  <p:embed/>
                </p:oleObj>
              </mc:Choice>
              <mc:Fallback>
                <p:oleObj name="" r:id="rId11" imgW="2188210" imgH="2767330" progId="Visio.Drawing.5">
                  <p:embed/>
                  <p:pic>
                    <p:nvPicPr>
                      <p:cNvPr id="0" name="图片 325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172200" y="3048000"/>
                        <a:ext cx="2484438" cy="345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61" name="对象 75796"/>
          <p:cNvGraphicFramePr/>
          <p:nvPr/>
        </p:nvGraphicFramePr>
        <p:xfrm>
          <a:off x="6019800" y="304800"/>
          <a:ext cx="2667000" cy="227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8" name="" r:id="rId13" imgW="2066290" imgH="1758950" progId="Visio.Drawing.5">
                  <p:embed/>
                </p:oleObj>
              </mc:Choice>
              <mc:Fallback>
                <p:oleObj name="" r:id="rId13" imgW="2066290" imgH="1758950" progId="Visio.Drawing.5">
                  <p:embed/>
                  <p:pic>
                    <p:nvPicPr>
                      <p:cNvPr id="0" name="图片 3247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019800" y="304800"/>
                        <a:ext cx="2667000" cy="2273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5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5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5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5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5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5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5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5782" grpId="0"/>
      <p:bldP spid="7579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1506" name="文本框 21505"/>
          <p:cNvSpPr txBox="1"/>
          <p:nvPr/>
        </p:nvSpPr>
        <p:spPr>
          <a:xfrm>
            <a:off x="457200" y="609600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3. </a:t>
            </a: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小结  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1507" name="文本框 21506"/>
          <p:cNvSpPr txBox="1"/>
          <p:nvPr/>
        </p:nvSpPr>
        <p:spPr>
          <a:xfrm>
            <a:off x="3276600" y="1412875"/>
            <a:ext cx="4800600" cy="1844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 algn="just">
              <a:lnSpc>
                <a:spcPct val="120000"/>
              </a:lnSpc>
              <a:spcBef>
                <a:spcPct val="50000"/>
              </a:spcBef>
            </a:pP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(1)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戴维宁等效电路中电压源电压等于将外电路断开时的开路电压</a:t>
            </a:r>
            <a:r>
              <a:rPr lang="en-US" altLang="zh-CN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oc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电压源方向与所求开路电压方向有关。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1508" name="文本框 21507"/>
          <p:cNvSpPr txBox="1"/>
          <p:nvPr/>
        </p:nvSpPr>
        <p:spPr>
          <a:xfrm>
            <a:off x="3200400" y="3886200"/>
            <a:ext cx="4953000" cy="18446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 algn="just">
              <a:lnSpc>
                <a:spcPct val="120000"/>
              </a:lnSpc>
              <a:spcBef>
                <a:spcPct val="50000"/>
              </a:spcBef>
            </a:pP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(2)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串联电阻为将一端口网络内部独立电源全部置零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电压源短路，电流源开路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后，所得无源一端口网络的等效电阻。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21535" name="对象 21534"/>
          <p:cNvGraphicFramePr/>
          <p:nvPr/>
        </p:nvGraphicFramePr>
        <p:xfrm>
          <a:off x="304800" y="1143000"/>
          <a:ext cx="2484438" cy="345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0" name="" r:id="rId1" imgW="2188210" imgH="2767330" progId="Visio.Drawing.5">
                  <p:embed/>
                </p:oleObj>
              </mc:Choice>
              <mc:Fallback>
                <p:oleObj name="" r:id="rId1" imgW="2188210" imgH="2767330" progId="Visio.Drawing.5">
                  <p:embed/>
                  <p:pic>
                    <p:nvPicPr>
                      <p:cNvPr id="0" name="图片 325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4800" y="1143000"/>
                        <a:ext cx="2484438" cy="3454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1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/>
      <p:bldP spid="2150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874" name="文本框 79873"/>
          <p:cNvSpPr txBox="1"/>
          <p:nvPr/>
        </p:nvSpPr>
        <p:spPr>
          <a:xfrm>
            <a:off x="685800" y="457200"/>
            <a:ext cx="3352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等效电阻的计算方法：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79904" name="组合 79903"/>
          <p:cNvGrpSpPr/>
          <p:nvPr/>
        </p:nvGrpSpPr>
        <p:grpSpPr>
          <a:xfrm>
            <a:off x="914400" y="1295400"/>
            <a:ext cx="7772400" cy="968375"/>
            <a:chOff x="576" y="816"/>
            <a:chExt cx="4896" cy="610"/>
          </a:xfrm>
        </p:grpSpPr>
        <p:sp>
          <p:nvSpPr>
            <p:cNvPr id="80899" name="文本框 79874"/>
            <p:cNvSpPr txBox="1"/>
            <p:nvPr/>
          </p:nvSpPr>
          <p:spPr>
            <a:xfrm>
              <a:off x="912" y="816"/>
              <a:ext cx="4560" cy="61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当网络内部不含有受控源时可采用电阻串并联的方法计算；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pSp>
          <p:nvGrpSpPr>
            <p:cNvPr id="80900" name="组合 79875"/>
            <p:cNvGrpSpPr/>
            <p:nvPr/>
          </p:nvGrpSpPr>
          <p:grpSpPr>
            <a:xfrm>
              <a:off x="576" y="912"/>
              <a:ext cx="240" cy="288"/>
              <a:chOff x="480" y="3408"/>
              <a:chExt cx="288" cy="346"/>
            </a:xfrm>
          </p:grpSpPr>
          <p:sp>
            <p:nvSpPr>
              <p:cNvPr id="80901" name="椭圆 79876"/>
              <p:cNvSpPr/>
              <p:nvPr/>
            </p:nvSpPr>
            <p:spPr>
              <a:xfrm>
                <a:off x="480" y="3456"/>
                <a:ext cx="240" cy="240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pPr algn="ctr"/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0902" name="文本框 79877"/>
              <p:cNvSpPr txBox="1"/>
              <p:nvPr/>
            </p:nvSpPr>
            <p:spPr>
              <a:xfrm>
                <a:off x="480" y="3408"/>
                <a:ext cx="288" cy="34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b="1">
                    <a:solidFill>
                      <a:srgbClr val="FF00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1</a:t>
                </a:r>
                <a:endPara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9887" name="组合 79886"/>
          <p:cNvGrpSpPr/>
          <p:nvPr/>
        </p:nvGrpSpPr>
        <p:grpSpPr>
          <a:xfrm>
            <a:off x="5715000" y="2819400"/>
            <a:ext cx="3429000" cy="519113"/>
            <a:chOff x="3072" y="144"/>
            <a:chExt cx="2160" cy="327"/>
          </a:xfrm>
        </p:grpSpPr>
        <p:grpSp>
          <p:nvGrpSpPr>
            <p:cNvPr id="80904" name="组合 79887"/>
            <p:cNvGrpSpPr/>
            <p:nvPr/>
          </p:nvGrpSpPr>
          <p:grpSpPr>
            <a:xfrm>
              <a:off x="3072" y="144"/>
              <a:ext cx="288" cy="327"/>
              <a:chOff x="480" y="3408"/>
              <a:chExt cx="288" cy="327"/>
            </a:xfrm>
          </p:grpSpPr>
          <p:sp>
            <p:nvSpPr>
              <p:cNvPr id="80905" name="椭圆 79888"/>
              <p:cNvSpPr/>
              <p:nvPr/>
            </p:nvSpPr>
            <p:spPr>
              <a:xfrm>
                <a:off x="480" y="3456"/>
                <a:ext cx="240" cy="240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pPr algn="ctr"/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0906" name="文本框 79889"/>
              <p:cNvSpPr txBox="1"/>
              <p:nvPr/>
            </p:nvSpPr>
            <p:spPr>
              <a:xfrm>
                <a:off x="480" y="3408"/>
                <a:ext cx="288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2</a:t>
                </a:r>
                <a:endPara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80907" name="组合 79890"/>
            <p:cNvGrpSpPr/>
            <p:nvPr/>
          </p:nvGrpSpPr>
          <p:grpSpPr>
            <a:xfrm>
              <a:off x="3312" y="144"/>
              <a:ext cx="288" cy="327"/>
              <a:chOff x="480" y="3408"/>
              <a:chExt cx="288" cy="327"/>
            </a:xfrm>
          </p:grpSpPr>
          <p:sp>
            <p:nvSpPr>
              <p:cNvPr id="80908" name="椭圆 79891"/>
              <p:cNvSpPr/>
              <p:nvPr/>
            </p:nvSpPr>
            <p:spPr>
              <a:xfrm>
                <a:off x="480" y="3456"/>
                <a:ext cx="240" cy="240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pPr algn="ctr"/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0909" name="文本框 79892"/>
              <p:cNvSpPr txBox="1"/>
              <p:nvPr/>
            </p:nvSpPr>
            <p:spPr>
              <a:xfrm>
                <a:off x="480" y="3408"/>
                <a:ext cx="288" cy="32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3</a:t>
                </a:r>
                <a:endPara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80910" name="文本框 79893"/>
            <p:cNvSpPr txBox="1"/>
            <p:nvPr/>
          </p:nvSpPr>
          <p:spPr>
            <a:xfrm>
              <a:off x="3552" y="144"/>
              <a:ext cx="168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方法更有一般性。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79895" name="文本框 79894"/>
          <p:cNvSpPr txBox="1"/>
          <p:nvPr/>
        </p:nvSpPr>
        <p:spPr>
          <a:xfrm>
            <a:off x="228600" y="4267200"/>
            <a:ext cx="82296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 algn="just">
              <a:lnSpc>
                <a:spcPct val="120000"/>
              </a:lnSpc>
              <a:spcBef>
                <a:spcPct val="50000"/>
              </a:spcBef>
            </a:pP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(3)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外电路发生改变时，含源一端口网络的等效电路不变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伏</a:t>
            </a:r>
            <a:r>
              <a:rPr lang="en-US" altLang="zh-CN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-</a:t>
            </a: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安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特性等效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9896" name="文本框 79895"/>
          <p:cNvSpPr txBox="1"/>
          <p:nvPr/>
        </p:nvSpPr>
        <p:spPr>
          <a:xfrm>
            <a:off x="228600" y="5410200"/>
            <a:ext cx="81534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 algn="just">
              <a:lnSpc>
                <a:spcPct val="120000"/>
              </a:lnSpc>
              <a:spcBef>
                <a:spcPct val="50000"/>
              </a:spcBef>
            </a:pP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(4)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当一端口内部含有受控源时，其控制电路也必须包含在被化简的一端口中。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79897" name="右大括号 79896"/>
          <p:cNvSpPr/>
          <p:nvPr/>
        </p:nvSpPr>
        <p:spPr>
          <a:xfrm>
            <a:off x="5410200" y="2819400"/>
            <a:ext cx="76200" cy="747713"/>
          </a:xfrm>
          <a:prstGeom prst="rightBrace">
            <a:avLst>
              <a:gd name="adj1" fmla="val 81589"/>
              <a:gd name="adj2" fmla="val 50000"/>
            </a:avLst>
          </a:prstGeom>
          <a:noFill/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79908" name="组合 79907"/>
          <p:cNvGrpSpPr/>
          <p:nvPr/>
        </p:nvGrpSpPr>
        <p:grpSpPr>
          <a:xfrm>
            <a:off x="914400" y="2590800"/>
            <a:ext cx="4572000" cy="457200"/>
            <a:chOff x="576" y="1632"/>
            <a:chExt cx="2880" cy="288"/>
          </a:xfrm>
        </p:grpSpPr>
        <p:sp>
          <p:nvSpPr>
            <p:cNvPr id="80915" name="文本框 79881"/>
            <p:cNvSpPr txBox="1"/>
            <p:nvPr/>
          </p:nvSpPr>
          <p:spPr>
            <a:xfrm>
              <a:off x="960" y="1632"/>
              <a:ext cx="249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加压求流法或加流求压法。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pSp>
          <p:nvGrpSpPr>
            <p:cNvPr id="80916" name="组合 79900"/>
            <p:cNvGrpSpPr/>
            <p:nvPr/>
          </p:nvGrpSpPr>
          <p:grpSpPr>
            <a:xfrm>
              <a:off x="576" y="1632"/>
              <a:ext cx="240" cy="288"/>
              <a:chOff x="480" y="3408"/>
              <a:chExt cx="288" cy="346"/>
            </a:xfrm>
          </p:grpSpPr>
          <p:sp>
            <p:nvSpPr>
              <p:cNvPr id="80917" name="椭圆 79901"/>
              <p:cNvSpPr/>
              <p:nvPr/>
            </p:nvSpPr>
            <p:spPr>
              <a:xfrm>
                <a:off x="480" y="3456"/>
                <a:ext cx="240" cy="240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pPr algn="ctr"/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0918" name="文本框 79902"/>
              <p:cNvSpPr txBox="1"/>
              <p:nvPr/>
            </p:nvSpPr>
            <p:spPr>
              <a:xfrm>
                <a:off x="480" y="3408"/>
                <a:ext cx="288" cy="34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b="1">
                    <a:solidFill>
                      <a:srgbClr val="FF00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2</a:t>
                </a:r>
                <a:endPara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9909" name="组合 79908"/>
          <p:cNvGrpSpPr/>
          <p:nvPr/>
        </p:nvGrpSpPr>
        <p:grpSpPr>
          <a:xfrm>
            <a:off x="914400" y="3505200"/>
            <a:ext cx="4495800" cy="457200"/>
            <a:chOff x="576" y="2208"/>
            <a:chExt cx="2832" cy="288"/>
          </a:xfrm>
        </p:grpSpPr>
        <p:sp>
          <p:nvSpPr>
            <p:cNvPr id="80920" name="文本框 79882"/>
            <p:cNvSpPr txBox="1"/>
            <p:nvPr/>
          </p:nvSpPr>
          <p:spPr>
            <a:xfrm>
              <a:off x="1008" y="2208"/>
              <a:ext cx="240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开路电压，短路电流法。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pSp>
          <p:nvGrpSpPr>
            <p:cNvPr id="80921" name="组合 79904"/>
            <p:cNvGrpSpPr/>
            <p:nvPr/>
          </p:nvGrpSpPr>
          <p:grpSpPr>
            <a:xfrm>
              <a:off x="576" y="2208"/>
              <a:ext cx="240" cy="288"/>
              <a:chOff x="480" y="3408"/>
              <a:chExt cx="288" cy="346"/>
            </a:xfrm>
          </p:grpSpPr>
          <p:sp>
            <p:nvSpPr>
              <p:cNvPr id="80922" name="椭圆 79905"/>
              <p:cNvSpPr/>
              <p:nvPr/>
            </p:nvSpPr>
            <p:spPr>
              <a:xfrm>
                <a:off x="480" y="3456"/>
                <a:ext cx="240" cy="240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 anchorCtr="0"/>
              <a:p>
                <a:pPr algn="ctr"/>
                <a:endParaRPr lang="zh-CN" altLang="en-US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80923" name="文本框 79906"/>
              <p:cNvSpPr txBox="1"/>
              <p:nvPr/>
            </p:nvSpPr>
            <p:spPr>
              <a:xfrm>
                <a:off x="480" y="3408"/>
                <a:ext cx="288" cy="34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b="1">
                    <a:solidFill>
                      <a:srgbClr val="FF0000"/>
                    </a:solidFill>
                    <a:latin typeface="Times New Roman" panose="02020603050405020304" pitchFamily="18" charset="-94"/>
                    <a:ea typeface="宋体" panose="02010600030101010101" pitchFamily="2" charset="-122"/>
                  </a:rPr>
                  <a:t>3</a:t>
                </a:r>
                <a:endPara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9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9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9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9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9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9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9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79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79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79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4" grpId="0"/>
      <p:bldP spid="79895" grpId="0"/>
      <p:bldP spid="7989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901" name="文本框 80900"/>
          <p:cNvSpPr txBox="1"/>
          <p:nvPr/>
        </p:nvSpPr>
        <p:spPr>
          <a:xfrm>
            <a:off x="228600" y="4419600"/>
            <a:ext cx="1304925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80902" name="矩形 80901"/>
          <p:cNvSpPr/>
          <p:nvPr/>
        </p:nvSpPr>
        <p:spPr>
          <a:xfrm>
            <a:off x="0" y="5105400"/>
            <a:ext cx="1103313" cy="11874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用戴维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宁定理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求解。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80905" name="对象 80904"/>
          <p:cNvGraphicFramePr/>
          <p:nvPr/>
        </p:nvGraphicFramePr>
        <p:xfrm>
          <a:off x="1295400" y="4495800"/>
          <a:ext cx="2335213" cy="199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1" name="" r:id="rId1" imgW="2340610" imgH="1993265" progId="Visio.Drawing.5">
                  <p:embed/>
                </p:oleObj>
              </mc:Choice>
              <mc:Fallback>
                <p:oleObj name="" r:id="rId1" imgW="2340610" imgH="1993265" progId="Visio.Drawing.5">
                  <p:embed/>
                  <p:pic>
                    <p:nvPicPr>
                      <p:cNvPr id="0" name="图片 326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95400" y="4495800"/>
                        <a:ext cx="2335213" cy="1993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6" name="对象 80905"/>
          <p:cNvGraphicFramePr/>
          <p:nvPr/>
        </p:nvGraphicFramePr>
        <p:xfrm>
          <a:off x="3733800" y="4419600"/>
          <a:ext cx="132715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2" name="" r:id="rId3" imgW="1252855" imgH="1935480" progId="Visio.Drawing.5">
                  <p:embed/>
                </p:oleObj>
              </mc:Choice>
              <mc:Fallback>
                <p:oleObj name="" r:id="rId3" imgW="1252855" imgH="1935480" progId="Visio.Drawing.5">
                  <p:embed/>
                  <p:pic>
                    <p:nvPicPr>
                      <p:cNvPr id="0" name="图片 326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33800" y="4419600"/>
                        <a:ext cx="1327150" cy="2057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907" name="对象 80906"/>
          <p:cNvGraphicFramePr/>
          <p:nvPr/>
        </p:nvGraphicFramePr>
        <p:xfrm>
          <a:off x="5410200" y="4214813"/>
          <a:ext cx="3529013" cy="2643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3" name="" r:id="rId5" imgW="3535680" imgH="2642870" progId="Visio.Drawing.5">
                  <p:embed/>
                </p:oleObj>
              </mc:Choice>
              <mc:Fallback>
                <p:oleObj name="" r:id="rId5" imgW="3535680" imgH="2642870" progId="Visio.Drawing.5">
                  <p:embed/>
                  <p:pic>
                    <p:nvPicPr>
                      <p:cNvPr id="0" name="图片 326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10200" y="4214813"/>
                        <a:ext cx="3529013" cy="26431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1926" name="组合 80911"/>
          <p:cNvGrpSpPr/>
          <p:nvPr/>
        </p:nvGrpSpPr>
        <p:grpSpPr>
          <a:xfrm>
            <a:off x="304800" y="152400"/>
            <a:ext cx="8534400" cy="3933825"/>
            <a:chOff x="192" y="96"/>
            <a:chExt cx="5376" cy="2478"/>
          </a:xfrm>
        </p:grpSpPr>
        <p:sp>
          <p:nvSpPr>
            <p:cNvPr id="81927" name="文本框 80897"/>
            <p:cNvSpPr txBox="1"/>
            <p:nvPr/>
          </p:nvSpPr>
          <p:spPr>
            <a:xfrm>
              <a:off x="192" y="211"/>
              <a:ext cx="720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200" b="1">
                  <a:solidFill>
                    <a:srgbClr val="FF33CC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</a:t>
              </a:r>
              <a:r>
                <a:rPr lang="en-US" altLang="zh-CN" sz="3200" b="1">
                  <a:solidFill>
                    <a:srgbClr val="FF33CC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1.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81928" name="对象 80898"/>
            <p:cNvGraphicFramePr/>
            <p:nvPr/>
          </p:nvGraphicFramePr>
          <p:xfrm>
            <a:off x="816" y="136"/>
            <a:ext cx="3648" cy="17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4" name="" r:id="rId7" imgW="4815840" imgH="2362200" progId="Visio.Drawing.5">
                    <p:embed/>
                  </p:oleObj>
                </mc:Choice>
                <mc:Fallback>
                  <p:oleObj name="" r:id="rId7" imgW="4815840" imgH="2362200" progId="Visio.Drawing.5">
                    <p:embed/>
                    <p:pic>
                      <p:nvPicPr>
                        <p:cNvPr id="0" name="图片 3263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816" y="136"/>
                          <a:ext cx="3648" cy="17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1929" name="文本框 80899"/>
            <p:cNvSpPr txBox="1"/>
            <p:nvPr/>
          </p:nvSpPr>
          <p:spPr>
            <a:xfrm>
              <a:off x="192" y="1872"/>
              <a:ext cx="5376" cy="702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lnSpc>
                  <a:spcPct val="140000"/>
                </a:lnSpc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已知   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="1" i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s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 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="1" i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s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=40V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=4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  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=2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. 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 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3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=5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 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 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4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=10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 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 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5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=8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 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 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6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=2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 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</a:t>
              </a: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求通过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3</a:t>
              </a: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的电流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3</a:t>
              </a:r>
              <a:r>
                <a:rPr lang="zh-CN" altLang="en-US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。</a:t>
              </a:r>
              <a:endParaRPr lang="zh-CN" altLang="en-US" b="1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1930" name="矩形 80907"/>
            <p:cNvSpPr/>
            <p:nvPr/>
          </p:nvSpPr>
          <p:spPr>
            <a:xfrm>
              <a:off x="2016" y="144"/>
              <a:ext cx="24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200" b="1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1931" name="矩形 80908"/>
            <p:cNvSpPr/>
            <p:nvPr/>
          </p:nvSpPr>
          <p:spPr>
            <a:xfrm>
              <a:off x="2256" y="1536"/>
              <a:ext cx="258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200" b="1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1932" name="矩形 80909"/>
            <p:cNvSpPr/>
            <p:nvPr/>
          </p:nvSpPr>
          <p:spPr>
            <a:xfrm>
              <a:off x="3072" y="96"/>
              <a:ext cx="230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200" b="1">
                  <a:latin typeface="Times New Roman" panose="02020603050405020304" pitchFamily="18" charset="-94"/>
                  <a:ea typeface="宋体" panose="02010600030101010101" pitchFamily="2" charset="-122"/>
                </a:rPr>
                <a:t>c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1933" name="矩形 80910"/>
            <p:cNvSpPr/>
            <p:nvPr/>
          </p:nvSpPr>
          <p:spPr>
            <a:xfrm>
              <a:off x="3216" y="1488"/>
              <a:ext cx="258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200" b="1">
                  <a:latin typeface="Times New Roman" panose="02020603050405020304" pitchFamily="18" charset="-94"/>
                  <a:ea typeface="宋体" panose="02010600030101010101" pitchFamily="2" charset="-122"/>
                </a:rPr>
                <a:t>d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1" grpId="0"/>
      <p:bldP spid="8090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1923" name="对象 81922"/>
          <p:cNvGraphicFramePr/>
          <p:nvPr/>
        </p:nvGraphicFramePr>
        <p:xfrm>
          <a:off x="3886200" y="304800"/>
          <a:ext cx="2014538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7" name="" r:id="rId1" imgW="913765" imgH="533400" progId="Equation.3">
                  <p:embed/>
                </p:oleObj>
              </mc:Choice>
              <mc:Fallback>
                <p:oleObj name="" r:id="rId1" imgW="913765" imgH="533400" progId="Equation.3">
                  <p:embed/>
                  <p:pic>
                    <p:nvPicPr>
                      <p:cNvPr id="0" name="图片 326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86200" y="304800"/>
                        <a:ext cx="2014538" cy="1171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4" name="对象 81923"/>
          <p:cNvGraphicFramePr/>
          <p:nvPr/>
        </p:nvGraphicFramePr>
        <p:xfrm>
          <a:off x="3048000" y="609600"/>
          <a:ext cx="495300" cy="194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5" name="" r:id="rId3" imgW="402590" imgH="1566545" progId="Visio.Drawing.5">
                  <p:embed/>
                </p:oleObj>
              </mc:Choice>
              <mc:Fallback>
                <p:oleObj name="" r:id="rId3" imgW="402590" imgH="1566545" progId="Visio.Drawing.5">
                  <p:embed/>
                  <p:pic>
                    <p:nvPicPr>
                      <p:cNvPr id="0" name="图片 326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0" y="609600"/>
                        <a:ext cx="495300" cy="1947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2947" name="组合 81937"/>
          <p:cNvGrpSpPr/>
          <p:nvPr/>
        </p:nvGrpSpPr>
        <p:grpSpPr>
          <a:xfrm>
            <a:off x="0" y="673100"/>
            <a:ext cx="4329113" cy="2451100"/>
            <a:chOff x="0" y="424"/>
            <a:chExt cx="2727" cy="1544"/>
          </a:xfrm>
        </p:grpSpPr>
        <p:graphicFrame>
          <p:nvGraphicFramePr>
            <p:cNvPr id="82948" name="对象 81921"/>
            <p:cNvGraphicFramePr/>
            <p:nvPr/>
          </p:nvGraphicFramePr>
          <p:xfrm>
            <a:off x="432" y="424"/>
            <a:ext cx="1471" cy="12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66" name="" r:id="rId5" imgW="2340610" imgH="1993265" progId="Visio.Drawing.5">
                    <p:embed/>
                  </p:oleObj>
                </mc:Choice>
                <mc:Fallback>
                  <p:oleObj name="" r:id="rId5" imgW="2340610" imgH="1993265" progId="Visio.Drawing.5">
                    <p:embed/>
                    <p:pic>
                      <p:nvPicPr>
                        <p:cNvPr id="0" name="图片 326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32" y="424"/>
                          <a:ext cx="1471" cy="125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949" name="矩形 81926"/>
            <p:cNvSpPr/>
            <p:nvPr/>
          </p:nvSpPr>
          <p:spPr>
            <a:xfrm>
              <a:off x="0" y="1680"/>
              <a:ext cx="272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="1" i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s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 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="1" i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s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=40V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=4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  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=2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</p:grpSp>
      <p:graphicFrame>
        <p:nvGraphicFramePr>
          <p:cNvPr id="81928" name="对象 81927"/>
          <p:cNvGraphicFramePr/>
          <p:nvPr/>
        </p:nvGraphicFramePr>
        <p:xfrm>
          <a:off x="6019800" y="609600"/>
          <a:ext cx="6397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2" name="" r:id="rId7" imgW="292100" imgH="203200" progId="Equation.3">
                  <p:embed/>
                </p:oleObj>
              </mc:Choice>
              <mc:Fallback>
                <p:oleObj name="" r:id="rId7" imgW="292100" imgH="203200" progId="Equation.3">
                  <p:embed/>
                  <p:pic>
                    <p:nvPicPr>
                      <p:cNvPr id="0" name="图片 321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19800" y="609600"/>
                        <a:ext cx="639763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29" name="对象 81928"/>
          <p:cNvGraphicFramePr/>
          <p:nvPr/>
        </p:nvGraphicFramePr>
        <p:xfrm>
          <a:off x="3657600" y="1730375"/>
          <a:ext cx="2322513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7" name="" r:id="rId9" imgW="1053465" imgH="254000" progId="Equation.3">
                  <p:embed/>
                </p:oleObj>
              </mc:Choice>
              <mc:Fallback>
                <p:oleObj name="" r:id="rId9" imgW="1053465" imgH="254000" progId="Equation.3">
                  <p:embed/>
                  <p:pic>
                    <p:nvPicPr>
                      <p:cNvPr id="0" name="图片 320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657600" y="1730375"/>
                        <a:ext cx="2322513" cy="555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30" name="对象 81929"/>
          <p:cNvGraphicFramePr/>
          <p:nvPr/>
        </p:nvGraphicFramePr>
        <p:xfrm>
          <a:off x="6172200" y="1752600"/>
          <a:ext cx="1146175" cy="442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7" name="" r:id="rId11" imgW="520065" imgH="203200" progId="Equation.3">
                  <p:embed/>
                </p:oleObj>
              </mc:Choice>
              <mc:Fallback>
                <p:oleObj name="" r:id="rId11" imgW="520065" imgH="203200" progId="Equation.3">
                  <p:embed/>
                  <p:pic>
                    <p:nvPicPr>
                      <p:cNvPr id="0" name="图片 3216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172200" y="1752600"/>
                        <a:ext cx="1146175" cy="442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32" name="对象 81931"/>
          <p:cNvGraphicFramePr/>
          <p:nvPr/>
        </p:nvGraphicFramePr>
        <p:xfrm>
          <a:off x="609600" y="3657600"/>
          <a:ext cx="2335213" cy="199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4" name="" r:id="rId13" imgW="2340610" imgH="1993265" progId="Visio.Drawing.5">
                  <p:embed/>
                </p:oleObj>
              </mc:Choice>
              <mc:Fallback>
                <p:oleObj name="" r:id="rId13" imgW="2340610" imgH="1993265" progId="Visio.Drawing.5">
                  <p:embed/>
                  <p:pic>
                    <p:nvPicPr>
                      <p:cNvPr id="0" name="图片 321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09600" y="3657600"/>
                        <a:ext cx="2335213" cy="1993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1935" name="组合 81934"/>
          <p:cNvGrpSpPr/>
          <p:nvPr/>
        </p:nvGrpSpPr>
        <p:grpSpPr>
          <a:xfrm>
            <a:off x="3048000" y="4038600"/>
            <a:ext cx="762000" cy="838200"/>
            <a:chOff x="1968" y="2160"/>
            <a:chExt cx="480" cy="528"/>
          </a:xfrm>
        </p:grpSpPr>
        <p:sp>
          <p:nvSpPr>
            <p:cNvPr id="82955" name="左箭头 81932"/>
            <p:cNvSpPr/>
            <p:nvPr/>
          </p:nvSpPr>
          <p:spPr>
            <a:xfrm>
              <a:off x="1968" y="2544"/>
              <a:ext cx="480" cy="144"/>
            </a:xfrm>
            <a:prstGeom prst="leftArrow">
              <a:avLst>
                <a:gd name="adj1" fmla="val 50000"/>
                <a:gd name="adj2" fmla="val 83271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82956" name="对象 81933"/>
            <p:cNvGraphicFramePr/>
            <p:nvPr/>
          </p:nvGraphicFramePr>
          <p:xfrm>
            <a:off x="2064" y="2160"/>
            <a:ext cx="357" cy="3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5" name="" r:id="rId15" imgW="266065" imgH="278765" progId="Equation.3">
                    <p:embed/>
                  </p:oleObj>
                </mc:Choice>
                <mc:Fallback>
                  <p:oleObj name="" r:id="rId15" imgW="266065" imgH="278765" progId="Equation.3">
                    <p:embed/>
                    <p:pic>
                      <p:nvPicPr>
                        <p:cNvPr id="0" name="图片 3214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064" y="2160"/>
                          <a:ext cx="357" cy="37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1936" name="对象 81935"/>
          <p:cNvGraphicFramePr/>
          <p:nvPr/>
        </p:nvGraphicFramePr>
        <p:xfrm>
          <a:off x="4267200" y="3581400"/>
          <a:ext cx="2182813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6" name="" r:id="rId17" imgW="989965" imgH="279400" progId="Equation.3">
                  <p:embed/>
                </p:oleObj>
              </mc:Choice>
              <mc:Fallback>
                <p:oleObj name="" r:id="rId17" imgW="989965" imgH="279400" progId="Equation.3">
                  <p:embed/>
                  <p:pic>
                    <p:nvPicPr>
                      <p:cNvPr id="0" name="图片 321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267200" y="3581400"/>
                        <a:ext cx="2182813" cy="615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37" name="对象 81936"/>
          <p:cNvGraphicFramePr/>
          <p:nvPr/>
        </p:nvGraphicFramePr>
        <p:xfrm>
          <a:off x="4876800" y="4267200"/>
          <a:ext cx="2351088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" name="" r:id="rId19" imgW="1066165" imgH="482600" progId="Equation.3">
                  <p:embed/>
                </p:oleObj>
              </mc:Choice>
              <mc:Fallback>
                <p:oleObj name="" r:id="rId19" imgW="1066165" imgH="482600" progId="Equation.3">
                  <p:embed/>
                  <p:pic>
                    <p:nvPicPr>
                      <p:cNvPr id="0" name="图片 3207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876800" y="4267200"/>
                        <a:ext cx="2351088" cy="1060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1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1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1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1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2947" name="对象 82946"/>
          <p:cNvGraphicFramePr/>
          <p:nvPr/>
        </p:nvGraphicFramePr>
        <p:xfrm>
          <a:off x="1981200" y="2971800"/>
          <a:ext cx="2997200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9" name="" r:id="rId1" imgW="1497330" imgH="254000" progId="Equation.3">
                  <p:embed/>
                </p:oleObj>
              </mc:Choice>
              <mc:Fallback>
                <p:oleObj name="" r:id="rId1" imgW="1497330" imgH="254000" progId="Equation.3">
                  <p:embed/>
                  <p:pic>
                    <p:nvPicPr>
                      <p:cNvPr id="0" name="图片 320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81200" y="2971800"/>
                        <a:ext cx="2997200" cy="506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1" name="对象 82950"/>
          <p:cNvGraphicFramePr/>
          <p:nvPr/>
        </p:nvGraphicFramePr>
        <p:xfrm>
          <a:off x="5029200" y="2971800"/>
          <a:ext cx="231775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1" name="" r:id="rId3" imgW="1154430" imgH="203200" progId="Equation.3">
                  <p:embed/>
                </p:oleObj>
              </mc:Choice>
              <mc:Fallback>
                <p:oleObj name="" r:id="rId3" imgW="1154430" imgH="203200" progId="Equation.3">
                  <p:embed/>
                  <p:pic>
                    <p:nvPicPr>
                      <p:cNvPr id="0" name="图片 321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29200" y="2971800"/>
                        <a:ext cx="2317750" cy="40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2" name="对象 82951"/>
          <p:cNvGraphicFramePr/>
          <p:nvPr/>
        </p:nvGraphicFramePr>
        <p:xfrm>
          <a:off x="533400" y="3657600"/>
          <a:ext cx="3529013" cy="2643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0" name="" r:id="rId5" imgW="3535680" imgH="2642870" progId="Visio.Drawing.5">
                  <p:embed/>
                </p:oleObj>
              </mc:Choice>
              <mc:Fallback>
                <p:oleObj name="" r:id="rId5" imgW="3535680" imgH="2642870" progId="Visio.Drawing.5">
                  <p:embed/>
                  <p:pic>
                    <p:nvPicPr>
                      <p:cNvPr id="0" name="图片 320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3400" y="3657600"/>
                        <a:ext cx="3529013" cy="2643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3" name="对象 82952"/>
          <p:cNvGraphicFramePr/>
          <p:nvPr/>
        </p:nvGraphicFramePr>
        <p:xfrm>
          <a:off x="4191000" y="3657600"/>
          <a:ext cx="2849563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8" name="" r:id="rId7" imgW="1396365" imgH="546100" progId="Equation.3">
                  <p:embed/>
                </p:oleObj>
              </mc:Choice>
              <mc:Fallback>
                <p:oleObj name="" r:id="rId7" imgW="1396365" imgH="546100" progId="Equation.3">
                  <p:embed/>
                  <p:pic>
                    <p:nvPicPr>
                      <p:cNvPr id="0" name="图片 321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91000" y="3657600"/>
                        <a:ext cx="2849563" cy="11160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955" name="对象 82954"/>
          <p:cNvGraphicFramePr/>
          <p:nvPr/>
        </p:nvGraphicFramePr>
        <p:xfrm>
          <a:off x="4495800" y="5029200"/>
          <a:ext cx="2819400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0" name="" r:id="rId9" imgW="1548765" imgH="723900" progId="Equation.3">
                  <p:embed/>
                </p:oleObj>
              </mc:Choice>
              <mc:Fallback>
                <p:oleObj name="" r:id="rId9" imgW="1548765" imgH="723900" progId="Equation.3">
                  <p:embed/>
                  <p:pic>
                    <p:nvPicPr>
                      <p:cNvPr id="0" name="图片 321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495800" y="5029200"/>
                        <a:ext cx="2819400" cy="1320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3974" name="组合 82957"/>
          <p:cNvGrpSpPr/>
          <p:nvPr/>
        </p:nvGrpSpPr>
        <p:grpSpPr>
          <a:xfrm>
            <a:off x="914400" y="0"/>
            <a:ext cx="6916738" cy="2844800"/>
            <a:chOff x="576" y="0"/>
            <a:chExt cx="4357" cy="1792"/>
          </a:xfrm>
        </p:grpSpPr>
        <p:graphicFrame>
          <p:nvGraphicFramePr>
            <p:cNvPr id="83975" name="对象 82945"/>
            <p:cNvGraphicFramePr/>
            <p:nvPr/>
          </p:nvGraphicFramePr>
          <p:xfrm>
            <a:off x="576" y="0"/>
            <a:ext cx="3648" cy="17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3" name="" r:id="rId11" imgW="4815840" imgH="2362200" progId="Visio.Drawing.5">
                    <p:embed/>
                  </p:oleObj>
                </mc:Choice>
                <mc:Fallback>
                  <p:oleObj name="" r:id="rId11" imgW="4815840" imgH="2362200" progId="Visio.Drawing.5">
                    <p:embed/>
                    <p:pic>
                      <p:nvPicPr>
                        <p:cNvPr id="0" name="图片 3212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76" y="0"/>
                          <a:ext cx="3648" cy="179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3976" name="矩形 82947"/>
            <p:cNvSpPr/>
            <p:nvPr/>
          </p:nvSpPr>
          <p:spPr>
            <a:xfrm>
              <a:off x="2784" y="0"/>
              <a:ext cx="230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200" b="1">
                  <a:latin typeface="Times New Roman" panose="02020603050405020304" pitchFamily="18" charset="-94"/>
                  <a:ea typeface="宋体" panose="02010600030101010101" pitchFamily="2" charset="-122"/>
                </a:rPr>
                <a:t>c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3977" name="矩形 82948"/>
            <p:cNvSpPr/>
            <p:nvPr/>
          </p:nvSpPr>
          <p:spPr>
            <a:xfrm>
              <a:off x="2976" y="1392"/>
              <a:ext cx="258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200" b="1">
                  <a:latin typeface="Times New Roman" panose="02020603050405020304" pitchFamily="18" charset="-94"/>
                  <a:ea typeface="宋体" panose="02010600030101010101" pitchFamily="2" charset="-122"/>
                </a:rPr>
                <a:t>d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3978" name="矩形 82949"/>
            <p:cNvSpPr/>
            <p:nvPr/>
          </p:nvSpPr>
          <p:spPr>
            <a:xfrm>
              <a:off x="4176" y="144"/>
              <a:ext cx="757" cy="134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lnSpc>
                  <a:spcPct val="140000"/>
                </a:lnSpc>
                <a:spcBef>
                  <a:spcPct val="50000"/>
                </a:spcBef>
              </a:pP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3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=5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4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=10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5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=8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6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=2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83979" name="矩形 82955"/>
            <p:cNvSpPr/>
            <p:nvPr/>
          </p:nvSpPr>
          <p:spPr>
            <a:xfrm>
              <a:off x="2064" y="1392"/>
              <a:ext cx="258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200" b="1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endParaRPr lang="en-US" altLang="zh-CN" sz="3200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3980" name="矩形 82956"/>
            <p:cNvSpPr/>
            <p:nvPr/>
          </p:nvSpPr>
          <p:spPr>
            <a:xfrm>
              <a:off x="1728" y="0"/>
              <a:ext cx="24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sz="3200" b="1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endParaRPr lang="en-US" altLang="zh-CN" sz="3200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4578" name="文本框 24577"/>
          <p:cNvSpPr txBox="1"/>
          <p:nvPr/>
        </p:nvSpPr>
        <p:spPr>
          <a:xfrm>
            <a:off x="304800" y="228600"/>
            <a:ext cx="5638800" cy="528638"/>
          </a:xfrm>
          <a:prstGeom prst="rect">
            <a:avLst/>
          </a:prstGeom>
          <a:noFill/>
          <a:ln w="9525" cap="flat" cmpd="sng">
            <a:solidFill>
              <a:srgbClr val="66FF66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含受控源电路戴维宁定理的应用</a:t>
            </a:r>
            <a:endParaRPr lang="zh-CN" altLang="en-US" b="1">
              <a:solidFill>
                <a:srgbClr val="00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4579" name="文本框 24578"/>
          <p:cNvSpPr txBox="1"/>
          <p:nvPr/>
        </p:nvSpPr>
        <p:spPr>
          <a:xfrm>
            <a:off x="0" y="1600200"/>
            <a:ext cx="1447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求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0 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4635" name="文本框 24634"/>
          <p:cNvSpPr txBox="1"/>
          <p:nvPr/>
        </p:nvSpPr>
        <p:spPr>
          <a:xfrm>
            <a:off x="304800" y="3200400"/>
            <a:ext cx="1066800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i="1" dirty="0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解：</a:t>
            </a:r>
            <a:endParaRPr lang="zh-CN" altLang="en-US" sz="3200" b="1" i="1">
              <a:solidFill>
                <a:srgbClr val="FF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4636" name="文本框 24635"/>
          <p:cNvSpPr txBox="1"/>
          <p:nvPr/>
        </p:nvSpPr>
        <p:spPr>
          <a:xfrm>
            <a:off x="1295400" y="3276600"/>
            <a:ext cx="28194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(1)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求开路电压</a:t>
            </a:r>
            <a:r>
              <a:rPr lang="en-US" altLang="zh-CN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oc</a:t>
            </a:r>
            <a:endParaRPr lang="en-US" altLang="zh-CN" sz="3200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4640" name="右箭头 24639"/>
          <p:cNvSpPr/>
          <p:nvPr/>
        </p:nvSpPr>
        <p:spPr>
          <a:xfrm>
            <a:off x="5105400" y="5943600"/>
            <a:ext cx="609600" cy="381000"/>
          </a:xfrm>
          <a:prstGeom prst="rightArrow">
            <a:avLst>
              <a:gd name="adj1" fmla="val 50000"/>
              <a:gd name="adj2" fmla="val 40000"/>
            </a:avLst>
          </a:prstGeom>
          <a:solidFill>
            <a:srgbClr val="0000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4641" name="文本框 24640"/>
          <p:cNvSpPr txBox="1"/>
          <p:nvPr/>
        </p:nvSpPr>
        <p:spPr>
          <a:xfrm>
            <a:off x="6019800" y="5867400"/>
            <a:ext cx="2133600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oc</a:t>
            </a:r>
            <a:r>
              <a:rPr lang="en-US" altLang="zh-CN" sz="3200" b="1">
                <a:latin typeface="Times New Roman" panose="02020603050405020304" pitchFamily="18" charset="-94"/>
                <a:ea typeface="宋体" panose="02010600030101010101" pitchFamily="2" charset="-122"/>
              </a:rPr>
              <a:t>=9V</a:t>
            </a:r>
            <a:endParaRPr lang="en-US" altLang="zh-CN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24679" name="组合 24678"/>
          <p:cNvGrpSpPr/>
          <p:nvPr/>
        </p:nvGrpSpPr>
        <p:grpSpPr>
          <a:xfrm>
            <a:off x="152400" y="868363"/>
            <a:ext cx="5105400" cy="2527300"/>
            <a:chOff x="96" y="547"/>
            <a:chExt cx="3216" cy="1592"/>
          </a:xfrm>
        </p:grpSpPr>
        <p:sp>
          <p:nvSpPr>
            <p:cNvPr id="85000" name="文本框 24609"/>
            <p:cNvSpPr txBox="1"/>
            <p:nvPr/>
          </p:nvSpPr>
          <p:spPr>
            <a:xfrm>
              <a:off x="96" y="547"/>
              <a:ext cx="720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200" b="1" dirty="0">
                  <a:solidFill>
                    <a:srgbClr val="FF33CC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</a:t>
              </a:r>
              <a:r>
                <a:rPr lang="en-US" altLang="zh-CN" sz="3200" b="1">
                  <a:solidFill>
                    <a:srgbClr val="FF33CC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2.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85001" name="对象 24672"/>
            <p:cNvGraphicFramePr/>
            <p:nvPr/>
          </p:nvGraphicFramePr>
          <p:xfrm>
            <a:off x="432" y="624"/>
            <a:ext cx="2880" cy="151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2" name="" r:id="rId1" imgW="4197350" imgH="2203450" progId="Visio.Drawing.5">
                    <p:embed/>
                  </p:oleObj>
                </mc:Choice>
                <mc:Fallback>
                  <p:oleObj name="" r:id="rId1" imgW="4197350" imgH="2203450" progId="Visio.Drawing.5">
                    <p:embed/>
                    <p:pic>
                      <p:nvPicPr>
                        <p:cNvPr id="0" name="图片 3221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432" y="624"/>
                          <a:ext cx="2880" cy="151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4680" name="组合 24679"/>
          <p:cNvGrpSpPr/>
          <p:nvPr/>
        </p:nvGrpSpPr>
        <p:grpSpPr>
          <a:xfrm>
            <a:off x="5410200" y="838200"/>
            <a:ext cx="3733800" cy="2660650"/>
            <a:chOff x="3408" y="528"/>
            <a:chExt cx="2352" cy="1676"/>
          </a:xfrm>
        </p:grpSpPr>
        <p:sp>
          <p:nvSpPr>
            <p:cNvPr id="85003" name="右箭头 24610"/>
            <p:cNvSpPr/>
            <p:nvPr/>
          </p:nvSpPr>
          <p:spPr>
            <a:xfrm>
              <a:off x="3408" y="1200"/>
              <a:ext cx="375" cy="265"/>
            </a:xfrm>
            <a:prstGeom prst="rightArrow">
              <a:avLst>
                <a:gd name="adj1" fmla="val 50000"/>
                <a:gd name="adj2" fmla="val 35351"/>
              </a:avLst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85004" name="对象 24673"/>
            <p:cNvGraphicFramePr/>
            <p:nvPr/>
          </p:nvGraphicFramePr>
          <p:xfrm>
            <a:off x="3792" y="528"/>
            <a:ext cx="1968" cy="16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25" name="" r:id="rId3" imgW="2828290" imgH="2404745" progId="Visio.Drawing.5">
                    <p:embed/>
                  </p:oleObj>
                </mc:Choice>
                <mc:Fallback>
                  <p:oleObj name="" r:id="rId3" imgW="2828290" imgH="2404745" progId="Visio.Drawing.5">
                    <p:embed/>
                    <p:pic>
                      <p:nvPicPr>
                        <p:cNvPr id="0" name="图片 322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792" y="528"/>
                          <a:ext cx="1968" cy="167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4676" name="对象 24675"/>
          <p:cNvGraphicFramePr/>
          <p:nvPr/>
        </p:nvGraphicFramePr>
        <p:xfrm>
          <a:off x="5167313" y="3886200"/>
          <a:ext cx="234950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7" name="" r:id="rId5" imgW="1066165" imgH="254000" progId="Equation.3">
                  <p:embed/>
                </p:oleObj>
              </mc:Choice>
              <mc:Fallback>
                <p:oleObj name="" r:id="rId5" imgW="1066165" imgH="254000" progId="Equation.3">
                  <p:embed/>
                  <p:pic>
                    <p:nvPicPr>
                      <p:cNvPr id="0" name="图片 322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67313" y="3886200"/>
                        <a:ext cx="2349500" cy="555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77" name="对象 24676"/>
          <p:cNvGraphicFramePr/>
          <p:nvPr/>
        </p:nvGraphicFramePr>
        <p:xfrm>
          <a:off x="5000625" y="4572000"/>
          <a:ext cx="2519363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8" name="" r:id="rId7" imgW="1142365" imgH="482600" progId="Equation.3">
                  <p:embed/>
                </p:oleObj>
              </mc:Choice>
              <mc:Fallback>
                <p:oleObj name="" r:id="rId7" imgW="1142365" imgH="482600" progId="Equation.3">
                  <p:embed/>
                  <p:pic>
                    <p:nvPicPr>
                      <p:cNvPr id="0" name="图片 322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00625" y="4572000"/>
                        <a:ext cx="2519363" cy="1058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678" name="对象 24677"/>
          <p:cNvGraphicFramePr/>
          <p:nvPr/>
        </p:nvGraphicFramePr>
        <p:xfrm>
          <a:off x="457200" y="3962400"/>
          <a:ext cx="4291013" cy="232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9" name="" r:id="rId9" imgW="4069080" imgH="2203450" progId="Visio.Drawing.5">
                  <p:embed/>
                </p:oleObj>
              </mc:Choice>
              <mc:Fallback>
                <p:oleObj name="" r:id="rId9" imgW="4069080" imgH="2203450" progId="Visio.Drawing.5">
                  <p:embed/>
                  <p:pic>
                    <p:nvPicPr>
                      <p:cNvPr id="0" name="图片 322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57200" y="3962400"/>
                        <a:ext cx="4291013" cy="2327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4" dur="500"/>
                                        <p:tgtEl>
                                          <p:spTgt spid="24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6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6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24579" grpId="0"/>
      <p:bldP spid="24635" grpId="0"/>
      <p:bldP spid="24636" grpId="0"/>
      <p:bldP spid="2464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2" name="文本框 25601"/>
          <p:cNvSpPr txBox="1"/>
          <p:nvPr/>
        </p:nvSpPr>
        <p:spPr>
          <a:xfrm>
            <a:off x="533400" y="304800"/>
            <a:ext cx="3429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(2)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求等效电阻</a:t>
            </a:r>
            <a:r>
              <a:rPr lang="en-US" altLang="zh-CN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sz="3200" b="1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eq</a:t>
            </a:r>
            <a:endParaRPr lang="en-US" altLang="zh-CN" sz="3200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5603" name="文本框 25602"/>
          <p:cNvSpPr txBox="1"/>
          <p:nvPr/>
        </p:nvSpPr>
        <p:spPr>
          <a:xfrm>
            <a:off x="1143000" y="914400"/>
            <a:ext cx="2895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方法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：加压求流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5609" name="右箭头 25608"/>
          <p:cNvSpPr/>
          <p:nvPr/>
        </p:nvSpPr>
        <p:spPr>
          <a:xfrm>
            <a:off x="4876800" y="5029200"/>
            <a:ext cx="990600" cy="533400"/>
          </a:xfrm>
          <a:prstGeom prst="rightArrow">
            <a:avLst>
              <a:gd name="adj1" fmla="val 50000"/>
              <a:gd name="adj2" fmla="val 46394"/>
            </a:avLst>
          </a:prstGeom>
          <a:solidFill>
            <a:srgbClr val="0000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25677" name="对象 25676"/>
          <p:cNvGraphicFramePr/>
          <p:nvPr/>
        </p:nvGraphicFramePr>
        <p:xfrm>
          <a:off x="4572000" y="1809750"/>
          <a:ext cx="4146550" cy="245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1" name="" r:id="rId1" imgW="3846830" imgH="2277110" progId="Visio.Drawing.5">
                  <p:embed/>
                </p:oleObj>
              </mc:Choice>
              <mc:Fallback>
                <p:oleObj name="" r:id="rId1" imgW="3846830" imgH="2277110" progId="Visio.Drawing.5">
                  <p:embed/>
                  <p:pic>
                    <p:nvPicPr>
                      <p:cNvPr id="0" name="图片 322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0" y="1809750"/>
                        <a:ext cx="4146550" cy="2457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78" name="对象 25677"/>
          <p:cNvGraphicFramePr/>
          <p:nvPr/>
        </p:nvGraphicFramePr>
        <p:xfrm>
          <a:off x="2362200" y="4572000"/>
          <a:ext cx="223837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3" name="" r:id="rId3" imgW="1015365" imgH="254000" progId="Equation.3">
                  <p:embed/>
                </p:oleObj>
              </mc:Choice>
              <mc:Fallback>
                <p:oleObj name="" r:id="rId3" imgW="1015365" imgH="254000" progId="Equation.3">
                  <p:embed/>
                  <p:pic>
                    <p:nvPicPr>
                      <p:cNvPr id="0" name="图片 322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62200" y="4572000"/>
                        <a:ext cx="2238375" cy="555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79" name="对象 25678"/>
          <p:cNvGraphicFramePr/>
          <p:nvPr/>
        </p:nvGraphicFramePr>
        <p:xfrm>
          <a:off x="2438400" y="5334000"/>
          <a:ext cx="1985963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4" name="" r:id="rId5" imgW="901065" imgH="482600" progId="Equation.3">
                  <p:embed/>
                </p:oleObj>
              </mc:Choice>
              <mc:Fallback>
                <p:oleObj name="" r:id="rId5" imgW="901065" imgH="482600" progId="Equation.3">
                  <p:embed/>
                  <p:pic>
                    <p:nvPicPr>
                      <p:cNvPr id="0" name="图片 322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438400" y="5334000"/>
                        <a:ext cx="1985963" cy="1058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684" name="组合 25683"/>
          <p:cNvGrpSpPr/>
          <p:nvPr/>
        </p:nvGrpSpPr>
        <p:grpSpPr>
          <a:xfrm>
            <a:off x="4191000" y="228600"/>
            <a:ext cx="4648200" cy="1627188"/>
            <a:chOff x="2448" y="528"/>
            <a:chExt cx="2928" cy="1025"/>
          </a:xfrm>
        </p:grpSpPr>
        <p:sp>
          <p:nvSpPr>
            <p:cNvPr id="86024" name="文本框 25679"/>
            <p:cNvSpPr txBox="1"/>
            <p:nvPr/>
          </p:nvSpPr>
          <p:spPr>
            <a:xfrm>
              <a:off x="2448" y="528"/>
              <a:ext cx="2928" cy="959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>
              <a:spAutoFit/>
            </a:bodyPr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将内部独立电源全部置零，外加独立电压源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0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，求</a:t>
              </a:r>
              <a:endParaRPr lang="zh-CN" altLang="en-US" sz="3200" b="1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pPr>
                <a:lnSpc>
                  <a:spcPct val="120000"/>
                </a:lnSpc>
                <a:spcBef>
                  <a:spcPct val="50000"/>
                </a:spcBef>
              </a:pPr>
              <a:endParaRPr lang="zh-CN" altLang="en-US" sz="3200" b="1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86025" name="对象 25680"/>
            <p:cNvGraphicFramePr/>
            <p:nvPr/>
          </p:nvGraphicFramePr>
          <p:xfrm>
            <a:off x="4128" y="816"/>
            <a:ext cx="970" cy="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38" name="" r:id="rId7" imgW="698500" imgH="533400" progId="Equation.3">
                    <p:embed/>
                  </p:oleObj>
                </mc:Choice>
                <mc:Fallback>
                  <p:oleObj name="" r:id="rId7" imgW="698500" imgH="533400" progId="Equation.3">
                    <p:embed/>
                    <p:pic>
                      <p:nvPicPr>
                        <p:cNvPr id="0" name="图片 3237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128" y="816"/>
                          <a:ext cx="970" cy="7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5682" name="对象 25681"/>
          <p:cNvGraphicFramePr/>
          <p:nvPr/>
        </p:nvGraphicFramePr>
        <p:xfrm>
          <a:off x="6334125" y="4343400"/>
          <a:ext cx="2809875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0" name="" r:id="rId9" imgW="1421765" imgH="482600" progId="Equation.3">
                  <p:embed/>
                </p:oleObj>
              </mc:Choice>
              <mc:Fallback>
                <p:oleObj name="" r:id="rId9" imgW="1421765" imgH="482600" progId="Equation.3">
                  <p:embed/>
                  <p:pic>
                    <p:nvPicPr>
                      <p:cNvPr id="0" name="图片 322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334125" y="4343400"/>
                        <a:ext cx="2809875" cy="949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83" name="对象 25682"/>
          <p:cNvGraphicFramePr/>
          <p:nvPr/>
        </p:nvGraphicFramePr>
        <p:xfrm>
          <a:off x="6172200" y="5334000"/>
          <a:ext cx="2492375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19" name="" r:id="rId11" imgW="1129665" imgH="533400" progId="Equation.3">
                  <p:embed/>
                </p:oleObj>
              </mc:Choice>
              <mc:Fallback>
                <p:oleObj name="" r:id="rId11" imgW="1129665" imgH="533400" progId="Equation.3">
                  <p:embed/>
                  <p:pic>
                    <p:nvPicPr>
                      <p:cNvPr id="0" name="图片 321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172200" y="5334000"/>
                        <a:ext cx="2492375" cy="1169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85" name="对象 25684"/>
          <p:cNvGraphicFramePr/>
          <p:nvPr/>
        </p:nvGraphicFramePr>
        <p:xfrm>
          <a:off x="7696200" y="1809750"/>
          <a:ext cx="923925" cy="217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26" name="" r:id="rId13" imgW="929640" imgH="2018030" progId="Visio.Drawing.5">
                  <p:embed/>
                </p:oleObj>
              </mc:Choice>
              <mc:Fallback>
                <p:oleObj name="" r:id="rId13" imgW="929640" imgH="2018030" progId="Visio.Drawing.5">
                  <p:embed/>
                  <p:pic>
                    <p:nvPicPr>
                      <p:cNvPr id="0" name="图片 322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696200" y="1809750"/>
                        <a:ext cx="923925" cy="2170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29" name="对象 25685"/>
          <p:cNvGraphicFramePr/>
          <p:nvPr/>
        </p:nvGraphicFramePr>
        <p:xfrm>
          <a:off x="0" y="1939925"/>
          <a:ext cx="4291013" cy="232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1" name="" r:id="rId15" imgW="4069080" imgH="2203450" progId="Visio.Drawing.5">
                  <p:embed/>
                </p:oleObj>
              </mc:Choice>
              <mc:Fallback>
                <p:oleObj name="" r:id="rId15" imgW="4069080" imgH="2203450" progId="Visio.Drawing.5">
                  <p:embed/>
                  <p:pic>
                    <p:nvPicPr>
                      <p:cNvPr id="0" name="图片 332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0" y="1939925"/>
                        <a:ext cx="4291013" cy="2327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6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6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3970" name="文本框 83969"/>
          <p:cNvSpPr txBox="1"/>
          <p:nvPr/>
        </p:nvSpPr>
        <p:spPr>
          <a:xfrm>
            <a:off x="228600" y="457200"/>
            <a:ext cx="4267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方法</a:t>
            </a:r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：开路电压、短路电流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83972" name="文本框 83971"/>
          <p:cNvSpPr txBox="1"/>
          <p:nvPr/>
        </p:nvSpPr>
        <p:spPr>
          <a:xfrm>
            <a:off x="914400" y="4724400"/>
            <a:ext cx="16002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rPr>
              <a:t>KVL</a:t>
            </a:r>
            <a:r>
              <a:rPr lang="zh-CN" altLang="en-US" sz="2800" b="1">
                <a:latin typeface="Times New Roman" panose="02020603050405020304" pitchFamily="18" charset="-94"/>
                <a:ea typeface="宋体" panose="02010600030101010101" pitchFamily="2" charset="-122"/>
              </a:rPr>
              <a:t>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83975" name="右箭头 83974"/>
          <p:cNvSpPr/>
          <p:nvPr/>
        </p:nvSpPr>
        <p:spPr>
          <a:xfrm>
            <a:off x="4114800" y="5029200"/>
            <a:ext cx="990600" cy="457200"/>
          </a:xfrm>
          <a:prstGeom prst="rightArrow">
            <a:avLst>
              <a:gd name="adj1" fmla="val 50000"/>
              <a:gd name="adj2" fmla="val 54126"/>
            </a:avLst>
          </a:prstGeom>
          <a:solidFill>
            <a:srgbClr val="0000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84021" name="组合 84020"/>
          <p:cNvGrpSpPr/>
          <p:nvPr/>
        </p:nvGrpSpPr>
        <p:grpSpPr>
          <a:xfrm>
            <a:off x="4419600" y="457200"/>
            <a:ext cx="4191000" cy="2084388"/>
            <a:chOff x="2784" y="288"/>
            <a:chExt cx="2640" cy="1313"/>
          </a:xfrm>
        </p:grpSpPr>
        <p:sp>
          <p:nvSpPr>
            <p:cNvPr id="87045" name="文本框 84007"/>
            <p:cNvSpPr txBox="1"/>
            <p:nvPr/>
          </p:nvSpPr>
          <p:spPr>
            <a:xfrm>
              <a:off x="2784" y="288"/>
              <a:ext cx="2640" cy="1283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>
              <a:spAutoFit/>
            </a:bodyPr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内部独立电源保留，将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、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r>
                <a:rPr lang="zh-CN" altLang="zh-CN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端短接，求出短路电流 </a:t>
              </a:r>
              <a:r>
                <a:rPr lang="en-US" altLang="zh-CN" b="1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b="1" i="1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sc</a:t>
              </a:r>
              <a:r>
                <a:rPr lang="en-US" altLang="zh-CN" b="1" i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  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</a:t>
              </a: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求</a:t>
              </a:r>
              <a:endPara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                   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87046" name="对象 84008"/>
            <p:cNvGraphicFramePr/>
            <p:nvPr/>
          </p:nvGraphicFramePr>
          <p:xfrm>
            <a:off x="3120" y="864"/>
            <a:ext cx="1023" cy="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20" name="" r:id="rId1" imgW="735965" imgH="533400" progId="Equation.3">
                    <p:embed/>
                  </p:oleObj>
                </mc:Choice>
                <mc:Fallback>
                  <p:oleObj name="" r:id="rId1" imgW="735965" imgH="533400" progId="Equation.3">
                    <p:embed/>
                    <p:pic>
                      <p:nvPicPr>
                        <p:cNvPr id="0" name="图片 3319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120" y="864"/>
                          <a:ext cx="1023" cy="7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4010" name="对象 84009"/>
          <p:cNvGraphicFramePr/>
          <p:nvPr/>
        </p:nvGraphicFramePr>
        <p:xfrm>
          <a:off x="0" y="1524000"/>
          <a:ext cx="4572000" cy="240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1" name="" r:id="rId3" imgW="4199890" imgH="2203450" progId="Visio.Drawing.5">
                  <p:embed/>
                </p:oleObj>
              </mc:Choice>
              <mc:Fallback>
                <p:oleObj name="" r:id="rId3" imgW="4199890" imgH="2203450" progId="Visio.Drawing.5">
                  <p:embed/>
                  <p:pic>
                    <p:nvPicPr>
                      <p:cNvPr id="0" name="图片 333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524000"/>
                        <a:ext cx="4572000" cy="2403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4011" name="文本框 84010"/>
          <p:cNvSpPr txBox="1"/>
          <p:nvPr/>
        </p:nvSpPr>
        <p:spPr>
          <a:xfrm>
            <a:off x="1143000" y="3886200"/>
            <a:ext cx="2438400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oc</a:t>
            </a:r>
            <a:r>
              <a:rPr lang="en-US" altLang="zh-CN" sz="3200" b="1">
                <a:latin typeface="Times New Roman" panose="02020603050405020304" pitchFamily="18" charset="-94"/>
                <a:ea typeface="宋体" panose="02010600030101010101" pitchFamily="2" charset="-122"/>
              </a:rPr>
              <a:t>=9V</a:t>
            </a:r>
            <a:endParaRPr lang="en-US" altLang="zh-CN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84012" name="对象 84011"/>
          <p:cNvGraphicFramePr/>
          <p:nvPr/>
        </p:nvGraphicFramePr>
        <p:xfrm>
          <a:off x="747713" y="1981200"/>
          <a:ext cx="166687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2" name="" r:id="rId5" imgW="170815" imgH="530225" progId="Visio.Drawing.5">
                  <p:embed/>
                </p:oleObj>
              </mc:Choice>
              <mc:Fallback>
                <p:oleObj name="" r:id="rId5" imgW="170815" imgH="530225" progId="Visio.Drawing.5">
                  <p:embed/>
                  <p:pic>
                    <p:nvPicPr>
                      <p:cNvPr id="0" name="图片 332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47713" y="1981200"/>
                        <a:ext cx="166687" cy="5270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13" name="对象 84012"/>
          <p:cNvGraphicFramePr/>
          <p:nvPr/>
        </p:nvGraphicFramePr>
        <p:xfrm>
          <a:off x="304800" y="1676400"/>
          <a:ext cx="406400" cy="582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9" name="" r:id="rId7" imgW="177800" imgH="253365" progId="Equation.3">
                  <p:embed/>
                </p:oleObj>
              </mc:Choice>
              <mc:Fallback>
                <p:oleObj name="" r:id="rId7" imgW="177800" imgH="253365" progId="Equation.3">
                  <p:embed/>
                  <p:pic>
                    <p:nvPicPr>
                      <p:cNvPr id="0" name="图片 331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04800" y="1676400"/>
                        <a:ext cx="406400" cy="5826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14" name="对象 84013"/>
          <p:cNvGraphicFramePr/>
          <p:nvPr/>
        </p:nvGraphicFramePr>
        <p:xfrm>
          <a:off x="2057400" y="5410200"/>
          <a:ext cx="1906588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3" name="" r:id="rId9" imgW="964565" imgH="254000" progId="Equation.3">
                  <p:embed/>
                </p:oleObj>
              </mc:Choice>
              <mc:Fallback>
                <p:oleObj name="" r:id="rId9" imgW="964565" imgH="254000" progId="Equation.3">
                  <p:embed/>
                  <p:pic>
                    <p:nvPicPr>
                      <p:cNvPr id="0" name="图片 332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057400" y="5410200"/>
                        <a:ext cx="1906588" cy="498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15" name="对象 84014"/>
          <p:cNvGraphicFramePr/>
          <p:nvPr/>
        </p:nvGraphicFramePr>
        <p:xfrm>
          <a:off x="2133600" y="4800600"/>
          <a:ext cx="208280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4" name="" r:id="rId11" imgW="1053465" imgH="203200" progId="Equation.3">
                  <p:embed/>
                </p:oleObj>
              </mc:Choice>
              <mc:Fallback>
                <p:oleObj name="" r:id="rId11" imgW="1053465" imgH="203200" progId="Equation.3">
                  <p:embed/>
                  <p:pic>
                    <p:nvPicPr>
                      <p:cNvPr id="0" name="图片 332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133600" y="4800600"/>
                        <a:ext cx="2082800" cy="3984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16" name="对象 84015"/>
          <p:cNvGraphicFramePr/>
          <p:nvPr/>
        </p:nvGraphicFramePr>
        <p:xfrm>
          <a:off x="914400" y="2362200"/>
          <a:ext cx="685800" cy="1112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2" name="" r:id="rId13" imgW="694690" imgH="856615" progId="Visio.Drawing.5">
                  <p:embed/>
                </p:oleObj>
              </mc:Choice>
              <mc:Fallback>
                <p:oleObj name="" r:id="rId13" imgW="694690" imgH="856615" progId="Visio.Drawing.5">
                  <p:embed/>
                  <p:pic>
                    <p:nvPicPr>
                      <p:cNvPr id="0" name="图片 333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14400" y="2362200"/>
                        <a:ext cx="685800" cy="1112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17" name="对象 84016"/>
          <p:cNvGraphicFramePr/>
          <p:nvPr/>
        </p:nvGraphicFramePr>
        <p:xfrm>
          <a:off x="2667000" y="2514600"/>
          <a:ext cx="80168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3" name="" r:id="rId15" imgW="694690" imgH="856615" progId="Visio.Drawing.5">
                  <p:embed/>
                </p:oleObj>
              </mc:Choice>
              <mc:Fallback>
                <p:oleObj name="" r:id="rId15" imgW="694690" imgH="856615" progId="Visio.Drawing.5">
                  <p:embed/>
                  <p:pic>
                    <p:nvPicPr>
                      <p:cNvPr id="0" name="图片 333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667000" y="2514600"/>
                        <a:ext cx="801688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18" name="对象 84017"/>
          <p:cNvGraphicFramePr/>
          <p:nvPr/>
        </p:nvGraphicFramePr>
        <p:xfrm>
          <a:off x="5486400" y="4800600"/>
          <a:ext cx="84931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5" name="" r:id="rId17" imgW="431165" imgH="203200" progId="Equation.3">
                  <p:embed/>
                </p:oleObj>
              </mc:Choice>
              <mc:Fallback>
                <p:oleObj name="" r:id="rId17" imgW="431165" imgH="203200" progId="Equation.3">
                  <p:embed/>
                  <p:pic>
                    <p:nvPicPr>
                      <p:cNvPr id="0" name="图片 332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486400" y="4800600"/>
                        <a:ext cx="849313" cy="3984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19" name="对象 84018"/>
          <p:cNvGraphicFramePr/>
          <p:nvPr/>
        </p:nvGraphicFramePr>
        <p:xfrm>
          <a:off x="5334000" y="5410200"/>
          <a:ext cx="112871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8" name="" r:id="rId19" imgW="570865" imgH="254000" progId="Equation.3">
                  <p:embed/>
                </p:oleObj>
              </mc:Choice>
              <mc:Fallback>
                <p:oleObj name="" r:id="rId19" imgW="570865" imgH="254000" progId="Equation.3">
                  <p:embed/>
                  <p:pic>
                    <p:nvPicPr>
                      <p:cNvPr id="0" name="图片 3327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334000" y="5410200"/>
                        <a:ext cx="1128713" cy="498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20" name="对象 84019"/>
          <p:cNvGraphicFramePr/>
          <p:nvPr/>
        </p:nvGraphicFramePr>
        <p:xfrm>
          <a:off x="6705600" y="5105400"/>
          <a:ext cx="1731963" cy="95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6" name="" r:id="rId21" imgW="875665" imgH="482600" progId="Equation.3">
                  <p:embed/>
                </p:oleObj>
              </mc:Choice>
              <mc:Fallback>
                <p:oleObj name="" r:id="rId21" imgW="875665" imgH="482600" progId="Equation.3">
                  <p:embed/>
                  <p:pic>
                    <p:nvPicPr>
                      <p:cNvPr id="0" name="图片 3325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705600" y="5105400"/>
                        <a:ext cx="1731963" cy="950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22" name="对象 84021"/>
          <p:cNvGraphicFramePr/>
          <p:nvPr/>
        </p:nvGraphicFramePr>
        <p:xfrm>
          <a:off x="4419600" y="3048000"/>
          <a:ext cx="1624013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" name="" r:id="rId23" imgW="735965" imgH="533400" progId="Equation.3">
                  <p:embed/>
                </p:oleObj>
              </mc:Choice>
              <mc:Fallback>
                <p:oleObj name="" r:id="rId23" imgW="735965" imgH="533400" progId="Equation.3">
                  <p:embed/>
                  <p:pic>
                    <p:nvPicPr>
                      <p:cNvPr id="0" name="图片 331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419600" y="3048000"/>
                        <a:ext cx="1624013" cy="1169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23" name="对象 84022"/>
          <p:cNvGraphicFramePr/>
          <p:nvPr/>
        </p:nvGraphicFramePr>
        <p:xfrm>
          <a:off x="6172200" y="3048000"/>
          <a:ext cx="1960563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7" name="" r:id="rId24" imgW="888365" imgH="482600" progId="Equation.3">
                  <p:embed/>
                </p:oleObj>
              </mc:Choice>
              <mc:Fallback>
                <p:oleObj name="" r:id="rId24" imgW="888365" imgH="482600" progId="Equation.3">
                  <p:embed/>
                  <p:pic>
                    <p:nvPicPr>
                      <p:cNvPr id="0" name="图片 3326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6172200" y="3048000"/>
                        <a:ext cx="1960563" cy="1057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024" name="对象 84023"/>
          <p:cNvGraphicFramePr/>
          <p:nvPr/>
        </p:nvGraphicFramePr>
        <p:xfrm>
          <a:off x="3962400" y="1981200"/>
          <a:ext cx="781050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0" name="" r:id="rId26" imgW="709930" imgH="1502410" progId="Visio.Drawing.5">
                  <p:embed/>
                </p:oleObj>
              </mc:Choice>
              <mc:Fallback>
                <p:oleObj name="" r:id="rId26" imgW="709930" imgH="1502410" progId="Visio.Drawing.5">
                  <p:embed/>
                  <p:pic>
                    <p:nvPicPr>
                      <p:cNvPr id="0" name="图片 3329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962400" y="1981200"/>
                        <a:ext cx="781050" cy="16764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9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4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4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4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40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40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4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4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4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4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4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4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4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4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4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3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40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40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4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4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4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4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4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4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4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4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4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4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4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4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/>
      <p:bldP spid="83972" grpId="0"/>
      <p:bldP spid="8401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8065" name="对象 26658"/>
          <p:cNvGraphicFramePr/>
          <p:nvPr/>
        </p:nvGraphicFramePr>
        <p:xfrm>
          <a:off x="1752600" y="0"/>
          <a:ext cx="4572000" cy="240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9" name="" r:id="rId1" imgW="4197350" imgH="2203450" progId="Visio.Drawing.5">
                  <p:embed/>
                </p:oleObj>
              </mc:Choice>
              <mc:Fallback>
                <p:oleObj name="" r:id="rId1" imgW="4197350" imgH="2203450" progId="Visio.Drawing.5">
                  <p:embed/>
                  <p:pic>
                    <p:nvPicPr>
                      <p:cNvPr id="0" name="图片 332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752600" y="0"/>
                        <a:ext cx="4572000" cy="2405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6" name="文本框 26625"/>
          <p:cNvSpPr txBox="1"/>
          <p:nvPr/>
        </p:nvSpPr>
        <p:spPr>
          <a:xfrm>
            <a:off x="762000" y="2743200"/>
            <a:ext cx="2514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(3)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等效电路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26652" name="对象 26651"/>
          <p:cNvGraphicFramePr/>
          <p:nvPr/>
        </p:nvGraphicFramePr>
        <p:xfrm>
          <a:off x="2514600" y="5486400"/>
          <a:ext cx="3111500" cy="1011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4" name="" r:id="rId3" imgW="1243330" imgH="405765" progId="Equation.3">
                  <p:embed/>
                </p:oleObj>
              </mc:Choice>
              <mc:Fallback>
                <p:oleObj name="" r:id="rId3" imgW="1243330" imgH="405765" progId="Equation.3">
                  <p:embed/>
                  <p:pic>
                    <p:nvPicPr>
                      <p:cNvPr id="0" name="图片 333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4600" y="5486400"/>
                        <a:ext cx="3111500" cy="1011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56" name="对象 26655"/>
          <p:cNvGraphicFramePr/>
          <p:nvPr/>
        </p:nvGraphicFramePr>
        <p:xfrm>
          <a:off x="2667000" y="2133600"/>
          <a:ext cx="4343400" cy="325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8" name="" r:id="rId5" imgW="3535680" imgH="2642870" progId="Visio.Drawing.5">
                  <p:embed/>
                </p:oleObj>
              </mc:Choice>
              <mc:Fallback>
                <p:oleObj name="" r:id="rId5" imgW="3535680" imgH="2642870" progId="Visio.Drawing.5">
                  <p:embed/>
                  <p:pic>
                    <p:nvPicPr>
                      <p:cNvPr id="0" name="图片 333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67000" y="2133600"/>
                        <a:ext cx="4343400" cy="3254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1" name="右箭头 27650"/>
          <p:cNvSpPr/>
          <p:nvPr/>
        </p:nvSpPr>
        <p:spPr>
          <a:xfrm>
            <a:off x="4343400" y="1981200"/>
            <a:ext cx="609600" cy="304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89090" name="组合 27743"/>
          <p:cNvGrpSpPr/>
          <p:nvPr/>
        </p:nvGrpSpPr>
        <p:grpSpPr>
          <a:xfrm>
            <a:off x="381000" y="228600"/>
            <a:ext cx="5867400" cy="579438"/>
            <a:chOff x="240" y="144"/>
            <a:chExt cx="3696" cy="365"/>
          </a:xfrm>
        </p:grpSpPr>
        <p:sp>
          <p:nvSpPr>
            <p:cNvPr id="89091" name="文本框 27649"/>
            <p:cNvSpPr txBox="1"/>
            <p:nvPr/>
          </p:nvSpPr>
          <p:spPr>
            <a:xfrm>
              <a:off x="240" y="144"/>
              <a:ext cx="576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200" b="1" dirty="0">
                  <a:solidFill>
                    <a:srgbClr val="FF33CC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</a:t>
              </a:r>
              <a:r>
                <a:rPr lang="en-US" altLang="zh-CN" sz="3200" b="1">
                  <a:solidFill>
                    <a:srgbClr val="FF33CC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3.</a:t>
              </a:r>
              <a:endParaRPr lang="en-US" altLang="zh-CN" sz="3200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89092" name="文本框 27685"/>
            <p:cNvSpPr txBox="1"/>
            <p:nvPr/>
          </p:nvSpPr>
          <p:spPr>
            <a:xfrm>
              <a:off x="777" y="144"/>
              <a:ext cx="315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(</a:t>
              </a: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含受控源电路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)</a:t>
              </a: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用戴维宁定理求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89093" name="对象 27736"/>
          <p:cNvGraphicFramePr/>
          <p:nvPr/>
        </p:nvGraphicFramePr>
        <p:xfrm>
          <a:off x="152400" y="838200"/>
          <a:ext cx="4019550" cy="291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1" name="" r:id="rId1" imgW="4026535" imgH="2914015" progId="Visio.Drawing.5">
                  <p:embed/>
                </p:oleObj>
              </mc:Choice>
              <mc:Fallback>
                <p:oleObj name="" r:id="rId1" imgW="4026535" imgH="2914015" progId="Visio.Drawing.5">
                  <p:embed/>
                  <p:pic>
                    <p:nvPicPr>
                      <p:cNvPr id="0" name="图片 334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2400" y="838200"/>
                        <a:ext cx="4019550" cy="2914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38" name="对象 27737"/>
          <p:cNvGraphicFramePr/>
          <p:nvPr/>
        </p:nvGraphicFramePr>
        <p:xfrm>
          <a:off x="5105400" y="609600"/>
          <a:ext cx="4343400" cy="325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5" name="" r:id="rId3" imgW="3535680" imgH="2642870" progId="Visio.Drawing.5">
                  <p:embed/>
                </p:oleObj>
              </mc:Choice>
              <mc:Fallback>
                <p:oleObj name="" r:id="rId3" imgW="3535680" imgH="2642870" progId="Visio.Drawing.5">
                  <p:embed/>
                  <p:pic>
                    <p:nvPicPr>
                      <p:cNvPr id="0" name="图片 333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05400" y="609600"/>
                        <a:ext cx="4343400" cy="3254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39" name="文本框 27738"/>
          <p:cNvSpPr txBox="1"/>
          <p:nvPr/>
        </p:nvSpPr>
        <p:spPr>
          <a:xfrm>
            <a:off x="381000" y="4038600"/>
            <a:ext cx="1219200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33CC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解：</a:t>
            </a:r>
            <a:endParaRPr lang="zh-CN" altLang="en-US" sz="3200" b="1" i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7740" name="文本框 27739"/>
          <p:cNvSpPr txBox="1"/>
          <p:nvPr/>
        </p:nvSpPr>
        <p:spPr>
          <a:xfrm>
            <a:off x="1524000" y="4114800"/>
            <a:ext cx="2133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(1) a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开路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27741" name="对象 27740"/>
          <p:cNvGraphicFramePr/>
          <p:nvPr/>
        </p:nvGraphicFramePr>
        <p:xfrm>
          <a:off x="4267200" y="3657600"/>
          <a:ext cx="3990975" cy="291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0" name="" r:id="rId5" imgW="3996055" imgH="2914015" progId="Visio.Drawing.5">
                  <p:embed/>
                </p:oleObj>
              </mc:Choice>
              <mc:Fallback>
                <p:oleObj name="" r:id="rId5" imgW="3996055" imgH="2914015" progId="Visio.Drawing.5">
                  <p:embed/>
                  <p:pic>
                    <p:nvPicPr>
                      <p:cNvPr id="0" name="图片 333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67200" y="3657600"/>
                        <a:ext cx="3990975" cy="2914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42" name="对象 27741"/>
          <p:cNvGraphicFramePr/>
          <p:nvPr/>
        </p:nvGraphicFramePr>
        <p:xfrm>
          <a:off x="1614488" y="4932363"/>
          <a:ext cx="947737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5" name="" r:id="rId7" imgW="431165" imgH="203200" progId="Equation.3">
                  <p:embed/>
                </p:oleObj>
              </mc:Choice>
              <mc:Fallback>
                <p:oleObj name="" r:id="rId7" imgW="431165" imgH="203200" progId="Equation.3">
                  <p:embed/>
                  <p:pic>
                    <p:nvPicPr>
                      <p:cNvPr id="0" name="图片 334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614488" y="4932363"/>
                        <a:ext cx="947737" cy="4429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43" name="对象 27742"/>
          <p:cNvGraphicFramePr/>
          <p:nvPr/>
        </p:nvGraphicFramePr>
        <p:xfrm>
          <a:off x="1512888" y="5562600"/>
          <a:ext cx="176212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6" name="" r:id="rId9" imgW="799465" imgH="254000" progId="Equation.3">
                  <p:embed/>
                </p:oleObj>
              </mc:Choice>
              <mc:Fallback>
                <p:oleObj name="" r:id="rId9" imgW="799465" imgH="254000" progId="Equation.3">
                  <p:embed/>
                  <p:pic>
                    <p:nvPicPr>
                      <p:cNvPr id="0" name="图片 333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12888" y="5562600"/>
                        <a:ext cx="1762125" cy="555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7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7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739" grpId="0"/>
      <p:bldP spid="2774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996" name="文本框 84995"/>
          <p:cNvSpPr txBox="1"/>
          <p:nvPr/>
        </p:nvSpPr>
        <p:spPr>
          <a:xfrm>
            <a:off x="914400" y="609600"/>
            <a:ext cx="37338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(2)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求</a:t>
            </a:r>
            <a:r>
              <a:rPr lang="en-US" altLang="zh-CN" sz="2800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sz="2800" b="1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eq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：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加压求流法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85025" name="对象 85024"/>
          <p:cNvGraphicFramePr/>
          <p:nvPr/>
        </p:nvGraphicFramePr>
        <p:xfrm>
          <a:off x="4191000" y="228600"/>
          <a:ext cx="3990975" cy="291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7" name="" r:id="rId1" imgW="3999230" imgH="2914015" progId="Visio.Drawing.5">
                  <p:embed/>
                </p:oleObj>
              </mc:Choice>
              <mc:Fallback>
                <p:oleObj name="" r:id="rId1" imgW="3999230" imgH="2914015" progId="Visio.Drawing.5">
                  <p:embed/>
                  <p:pic>
                    <p:nvPicPr>
                      <p:cNvPr id="0" name="图片 333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191000" y="228600"/>
                        <a:ext cx="3990975" cy="2914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26" name="对象 85025"/>
          <p:cNvGraphicFramePr/>
          <p:nvPr/>
        </p:nvGraphicFramePr>
        <p:xfrm>
          <a:off x="4038600" y="3048000"/>
          <a:ext cx="3990975" cy="240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9" name="" r:id="rId3" imgW="3999230" imgH="2407920" progId="Visio.Drawing.5">
                  <p:embed/>
                </p:oleObj>
              </mc:Choice>
              <mc:Fallback>
                <p:oleObj name="" r:id="rId3" imgW="3999230" imgH="2407920" progId="Visio.Drawing.5">
                  <p:embed/>
                  <p:pic>
                    <p:nvPicPr>
                      <p:cNvPr id="0" name="图片 333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38600" y="3048000"/>
                        <a:ext cx="3990975" cy="2406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27" name="对象 85026"/>
          <p:cNvGraphicFramePr/>
          <p:nvPr/>
        </p:nvGraphicFramePr>
        <p:xfrm>
          <a:off x="228600" y="1497013"/>
          <a:ext cx="38100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2" name="" r:id="rId5" imgW="2272030" imgH="292100" progId="Equation.3">
                  <p:embed/>
                </p:oleObj>
              </mc:Choice>
              <mc:Fallback>
                <p:oleObj name="" r:id="rId5" imgW="2272030" imgH="292100" progId="Equation.3">
                  <p:embed/>
                  <p:pic>
                    <p:nvPicPr>
                      <p:cNvPr id="0" name="图片 334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8600" y="1497013"/>
                        <a:ext cx="3810000" cy="4857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028" name="对象 85027"/>
          <p:cNvGraphicFramePr/>
          <p:nvPr/>
        </p:nvGraphicFramePr>
        <p:xfrm>
          <a:off x="685800" y="2438400"/>
          <a:ext cx="1192213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3" name="" r:id="rId7" imgW="710565" imgH="254000" progId="Equation.3">
                  <p:embed/>
                </p:oleObj>
              </mc:Choice>
              <mc:Fallback>
                <p:oleObj name="" r:id="rId7" imgW="710565" imgH="254000" progId="Equation.3">
                  <p:embed/>
                  <p:pic>
                    <p:nvPicPr>
                      <p:cNvPr id="0" name="图片 334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5800" y="2438400"/>
                        <a:ext cx="1192213" cy="4206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5031" name="组合 85030"/>
          <p:cNvGrpSpPr/>
          <p:nvPr/>
        </p:nvGrpSpPr>
        <p:grpSpPr>
          <a:xfrm>
            <a:off x="2133600" y="2057400"/>
            <a:ext cx="1295400" cy="533400"/>
            <a:chOff x="1296" y="2160"/>
            <a:chExt cx="816" cy="336"/>
          </a:xfrm>
        </p:grpSpPr>
        <p:sp>
          <p:nvSpPr>
            <p:cNvPr id="90119" name="矩形标注 85028"/>
            <p:cNvSpPr/>
            <p:nvPr/>
          </p:nvSpPr>
          <p:spPr>
            <a:xfrm>
              <a:off x="1296" y="2160"/>
              <a:ext cx="816" cy="336"/>
            </a:xfrm>
            <a:prstGeom prst="wedgeRectCallout">
              <a:avLst>
                <a:gd name="adj1" fmla="val -43750"/>
                <a:gd name="adj2" fmla="val 70000"/>
              </a:avLst>
            </a:prstGeom>
            <a:solidFill>
              <a:srgbClr val="FFCC99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/>
              <a:endPara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90120" name="对象 85029"/>
            <p:cNvGraphicFramePr/>
            <p:nvPr/>
          </p:nvGraphicFramePr>
          <p:xfrm>
            <a:off x="1392" y="2160"/>
            <a:ext cx="652" cy="32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44" name="" r:id="rId9" imgW="507365" imgH="254000" progId="Equation.3">
                    <p:embed/>
                  </p:oleObj>
                </mc:Choice>
                <mc:Fallback>
                  <p:oleObj name="" r:id="rId9" imgW="507365" imgH="254000" progId="Equation.3">
                    <p:embed/>
                    <p:pic>
                      <p:nvPicPr>
                        <p:cNvPr id="0" name="图片 334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392" y="2160"/>
                          <a:ext cx="652" cy="32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5032" name="对象 85031"/>
          <p:cNvGraphicFramePr/>
          <p:nvPr/>
        </p:nvGraphicFramePr>
        <p:xfrm>
          <a:off x="304800" y="3352800"/>
          <a:ext cx="3108325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8" name="" r:id="rId11" imgW="1409065" imgH="533400" progId="Equation.3">
                  <p:embed/>
                </p:oleObj>
              </mc:Choice>
              <mc:Fallback>
                <p:oleObj name="" r:id="rId11" imgW="1409065" imgH="533400" progId="Equation.3">
                  <p:embed/>
                  <p:pic>
                    <p:nvPicPr>
                      <p:cNvPr id="0" name="图片 335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04800" y="3352800"/>
                        <a:ext cx="3108325" cy="1169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033" name="文本框 85032"/>
          <p:cNvSpPr txBox="1"/>
          <p:nvPr/>
        </p:nvSpPr>
        <p:spPr>
          <a:xfrm>
            <a:off x="304800" y="4800600"/>
            <a:ext cx="214788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(3)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等效电路：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85034" name="对象 85033"/>
          <p:cNvGraphicFramePr/>
          <p:nvPr/>
        </p:nvGraphicFramePr>
        <p:xfrm>
          <a:off x="7010400" y="990600"/>
          <a:ext cx="1165225" cy="192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9" name="" r:id="rId13" imgW="1170305" imgH="1923415" progId="Visio.Drawing.5">
                  <p:embed/>
                </p:oleObj>
              </mc:Choice>
              <mc:Fallback>
                <p:oleObj name="" r:id="rId13" imgW="1170305" imgH="1923415" progId="Visio.Drawing.5">
                  <p:embed/>
                  <p:pic>
                    <p:nvPicPr>
                      <p:cNvPr id="0" name="图片 334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010400" y="990600"/>
                        <a:ext cx="1165225" cy="1920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5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5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5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5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5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5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5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5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5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5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5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6" grpId="0"/>
      <p:bldP spid="8503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6019" name="对象 86018"/>
          <p:cNvGraphicFramePr/>
          <p:nvPr/>
        </p:nvGraphicFramePr>
        <p:xfrm>
          <a:off x="4800600" y="228600"/>
          <a:ext cx="4343400" cy="325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9" name="" r:id="rId1" imgW="3535680" imgH="2642870" progId="Visio.Drawing.5">
                  <p:embed/>
                </p:oleObj>
              </mc:Choice>
              <mc:Fallback>
                <p:oleObj name="" r:id="rId1" imgW="3535680" imgH="2642870" progId="Visio.Drawing.5">
                  <p:embed/>
                  <p:pic>
                    <p:nvPicPr>
                      <p:cNvPr id="0" name="图片 335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800600" y="228600"/>
                        <a:ext cx="4343400" cy="3254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20" name="对象 86019"/>
          <p:cNvGraphicFramePr/>
          <p:nvPr/>
        </p:nvGraphicFramePr>
        <p:xfrm>
          <a:off x="2438400" y="4267200"/>
          <a:ext cx="2184400" cy="61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0" name="" r:id="rId3" imgW="989965" imgH="279400" progId="Equation.3">
                  <p:embed/>
                </p:oleObj>
              </mc:Choice>
              <mc:Fallback>
                <p:oleObj name="" r:id="rId3" imgW="989965" imgH="279400" progId="Equation.3">
                  <p:embed/>
                  <p:pic>
                    <p:nvPicPr>
                      <p:cNvPr id="0" name="图片 334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38400" y="4267200"/>
                        <a:ext cx="2184400" cy="614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21" name="对象 86020"/>
          <p:cNvGraphicFramePr/>
          <p:nvPr/>
        </p:nvGraphicFramePr>
        <p:xfrm>
          <a:off x="2819400" y="3352800"/>
          <a:ext cx="176212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0" name="" r:id="rId5" imgW="799465" imgH="254000" progId="Equation.3">
                  <p:embed/>
                </p:oleObj>
              </mc:Choice>
              <mc:Fallback>
                <p:oleObj name="" r:id="rId5" imgW="799465" imgH="254000" progId="Equation.3">
                  <p:embed/>
                  <p:pic>
                    <p:nvPicPr>
                      <p:cNvPr id="0" name="图片 335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19400" y="3352800"/>
                        <a:ext cx="1762125" cy="555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022" name="对象 86021"/>
          <p:cNvGraphicFramePr/>
          <p:nvPr/>
        </p:nvGraphicFramePr>
        <p:xfrm>
          <a:off x="2057400" y="5105400"/>
          <a:ext cx="4343400" cy="106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1" name="" r:id="rId7" imgW="1967865" imgH="482600" progId="Equation.3">
                  <p:embed/>
                </p:oleObj>
              </mc:Choice>
              <mc:Fallback>
                <p:oleObj name="" r:id="rId7" imgW="1967865" imgH="482600" progId="Equation.3">
                  <p:embed/>
                  <p:pic>
                    <p:nvPicPr>
                      <p:cNvPr id="0" name="图片 336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57400" y="5105400"/>
                        <a:ext cx="4343400" cy="1060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141" name="对象 86029"/>
          <p:cNvGraphicFramePr/>
          <p:nvPr/>
        </p:nvGraphicFramePr>
        <p:xfrm>
          <a:off x="381000" y="304800"/>
          <a:ext cx="4019550" cy="291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2" name="" r:id="rId9" imgW="4026535" imgH="2914015" progId="Visio.Drawing.5">
                  <p:embed/>
                </p:oleObj>
              </mc:Choice>
              <mc:Fallback>
                <p:oleObj name="" r:id="rId9" imgW="4026535" imgH="2914015" progId="Visio.Drawing.5">
                  <p:embed/>
                  <p:pic>
                    <p:nvPicPr>
                      <p:cNvPr id="0" name="图片 335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1000" y="304800"/>
                        <a:ext cx="4019550" cy="2914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7" name="文本框 28676"/>
          <p:cNvSpPr txBox="1"/>
          <p:nvPr/>
        </p:nvSpPr>
        <p:spPr>
          <a:xfrm>
            <a:off x="3733800" y="5105400"/>
            <a:ext cx="609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即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28735" name="对象 28734"/>
          <p:cNvGraphicFramePr/>
          <p:nvPr/>
        </p:nvGraphicFramePr>
        <p:xfrm>
          <a:off x="4530725" y="381000"/>
          <a:ext cx="4613275" cy="240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2" name="" r:id="rId1" imgW="4620895" imgH="2407920" progId="Visio.Drawing.5">
                  <p:embed/>
                </p:oleObj>
              </mc:Choice>
              <mc:Fallback>
                <p:oleObj name="" r:id="rId1" imgW="4620895" imgH="2407920" progId="Visio.Drawing.5">
                  <p:embed/>
                  <p:pic>
                    <p:nvPicPr>
                      <p:cNvPr id="0" name="图片 336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30725" y="381000"/>
                        <a:ext cx="4613275" cy="2406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36" name="对象 28735"/>
          <p:cNvGraphicFramePr/>
          <p:nvPr/>
        </p:nvGraphicFramePr>
        <p:xfrm>
          <a:off x="1295400" y="4267200"/>
          <a:ext cx="4876800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8" name="" r:id="rId3" imgW="2347595" imgH="254000" progId="Equation.3">
                  <p:embed/>
                </p:oleObj>
              </mc:Choice>
              <mc:Fallback>
                <p:oleObj name="" r:id="rId3" imgW="2347595" imgH="254000" progId="Equation.3">
                  <p:embed/>
                  <p:pic>
                    <p:nvPicPr>
                      <p:cNvPr id="0" name="图片 334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5400" y="4267200"/>
                        <a:ext cx="4876800" cy="522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38" name="对象 28737"/>
          <p:cNvGraphicFramePr/>
          <p:nvPr/>
        </p:nvGraphicFramePr>
        <p:xfrm>
          <a:off x="6359525" y="1447800"/>
          <a:ext cx="80168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1" name="" r:id="rId5" imgW="694690" imgH="856615" progId="Visio.Drawing.5">
                  <p:embed/>
                </p:oleObj>
              </mc:Choice>
              <mc:Fallback>
                <p:oleObj name="" r:id="rId5" imgW="694690" imgH="856615" progId="Visio.Drawing.5">
                  <p:embed/>
                  <p:pic>
                    <p:nvPicPr>
                      <p:cNvPr id="0" name="图片 335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359525" y="1447800"/>
                        <a:ext cx="801688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39" name="对象 28738"/>
          <p:cNvGraphicFramePr/>
          <p:nvPr/>
        </p:nvGraphicFramePr>
        <p:xfrm>
          <a:off x="2362200" y="3581400"/>
          <a:ext cx="1290638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3" name="" r:id="rId7" imgW="634365" imgH="254000" progId="Equation.3">
                  <p:embed/>
                </p:oleObj>
              </mc:Choice>
              <mc:Fallback>
                <p:oleObj name="" r:id="rId7" imgW="634365" imgH="254000" progId="Equation.3">
                  <p:embed/>
                  <p:pic>
                    <p:nvPicPr>
                      <p:cNvPr id="0" name="图片 335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62200" y="3581400"/>
                        <a:ext cx="1290638" cy="512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40" name="对象 28739"/>
          <p:cNvGraphicFramePr/>
          <p:nvPr/>
        </p:nvGraphicFramePr>
        <p:xfrm>
          <a:off x="1600200" y="4724400"/>
          <a:ext cx="1784350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5" name="" r:id="rId9" imgW="875665" imgH="482600" progId="Equation.3">
                  <p:embed/>
                </p:oleObj>
              </mc:Choice>
              <mc:Fallback>
                <p:oleObj name="" r:id="rId9" imgW="875665" imgH="482600" progId="Equation.3">
                  <p:embed/>
                  <p:pic>
                    <p:nvPicPr>
                      <p:cNvPr id="0" name="图片 335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600200" y="4724400"/>
                        <a:ext cx="1784350" cy="976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41" name="对象 28740"/>
          <p:cNvGraphicFramePr/>
          <p:nvPr/>
        </p:nvGraphicFramePr>
        <p:xfrm>
          <a:off x="4724400" y="4800600"/>
          <a:ext cx="1809750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6" name="" r:id="rId11" imgW="888365" imgH="482600" progId="Equation.3">
                  <p:embed/>
                </p:oleObj>
              </mc:Choice>
              <mc:Fallback>
                <p:oleObj name="" r:id="rId11" imgW="888365" imgH="482600" progId="Equation.3">
                  <p:embed/>
                  <p:pic>
                    <p:nvPicPr>
                      <p:cNvPr id="0" name="图片 335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724400" y="4800600"/>
                        <a:ext cx="1809750" cy="976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42" name="对象 28741"/>
          <p:cNvGraphicFramePr/>
          <p:nvPr/>
        </p:nvGraphicFramePr>
        <p:xfrm>
          <a:off x="1676400" y="5688013"/>
          <a:ext cx="1624013" cy="1169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4" name="" r:id="rId13" imgW="735965" imgH="533400" progId="Equation.3">
                  <p:embed/>
                </p:oleObj>
              </mc:Choice>
              <mc:Fallback>
                <p:oleObj name="" r:id="rId13" imgW="735965" imgH="533400" progId="Equation.3">
                  <p:embed/>
                  <p:pic>
                    <p:nvPicPr>
                      <p:cNvPr id="0" name="图片 335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676400" y="5688013"/>
                        <a:ext cx="1624013" cy="11699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43" name="对象 28742"/>
          <p:cNvGraphicFramePr/>
          <p:nvPr/>
        </p:nvGraphicFramePr>
        <p:xfrm>
          <a:off x="3663950" y="6096000"/>
          <a:ext cx="15938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6" name="" r:id="rId15" imgW="723265" imgH="203200" progId="Equation.3">
                  <p:embed/>
                </p:oleObj>
              </mc:Choice>
              <mc:Fallback>
                <p:oleObj name="" r:id="rId15" imgW="723265" imgH="203200" progId="Equation.3">
                  <p:embed/>
                  <p:pic>
                    <p:nvPicPr>
                      <p:cNvPr id="0" name="图片 334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663950" y="6096000"/>
                        <a:ext cx="1593850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44" name="对象 28743"/>
          <p:cNvGraphicFramePr/>
          <p:nvPr/>
        </p:nvGraphicFramePr>
        <p:xfrm>
          <a:off x="2743200" y="1600200"/>
          <a:ext cx="1762125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7" name="" r:id="rId17" imgW="799465" imgH="254000" progId="Equation.3">
                  <p:embed/>
                </p:oleObj>
              </mc:Choice>
              <mc:Fallback>
                <p:oleObj name="" r:id="rId17" imgW="799465" imgH="254000" progId="Equation.3">
                  <p:embed/>
                  <p:pic>
                    <p:nvPicPr>
                      <p:cNvPr id="0" name="图片 335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743200" y="1600200"/>
                        <a:ext cx="1762125" cy="555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45" name="对象 28744"/>
          <p:cNvGraphicFramePr/>
          <p:nvPr/>
        </p:nvGraphicFramePr>
        <p:xfrm>
          <a:off x="8035925" y="1066800"/>
          <a:ext cx="1093788" cy="150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7" name="" r:id="rId19" imgW="1097280" imgH="1502410" progId="Visio.Drawing.5">
                  <p:embed/>
                </p:oleObj>
              </mc:Choice>
              <mc:Fallback>
                <p:oleObj name="" r:id="rId19" imgW="1097280" imgH="1502410" progId="Visio.Drawing.5">
                  <p:embed/>
                  <p:pic>
                    <p:nvPicPr>
                      <p:cNvPr id="0" name="图片 3346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8035925" y="1066800"/>
                        <a:ext cx="1093788" cy="1500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47" name="文本框 28746"/>
          <p:cNvSpPr txBox="1"/>
          <p:nvPr/>
        </p:nvSpPr>
        <p:spPr>
          <a:xfrm>
            <a:off x="1295400" y="228600"/>
            <a:ext cx="2792413" cy="100488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开路电压</a:t>
            </a:r>
            <a:r>
              <a:rPr lang="en-US" altLang="zh-CN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oc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短路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 algn="ctr"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电流</a:t>
            </a:r>
            <a:r>
              <a:rPr lang="en-US" altLang="zh-CN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sc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法求</a:t>
            </a:r>
            <a:r>
              <a:rPr lang="en-US" altLang="zh-CN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eq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8749" name="文本框 28748"/>
          <p:cNvSpPr txBox="1"/>
          <p:nvPr/>
        </p:nvSpPr>
        <p:spPr>
          <a:xfrm>
            <a:off x="382588" y="2743200"/>
            <a:ext cx="68961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求短路电流</a:t>
            </a:r>
            <a:r>
              <a:rPr lang="en-US" altLang="zh-CN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sc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 (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将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短路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，内部独立电源保留：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28752" name="组合 28751"/>
          <p:cNvGrpSpPr/>
          <p:nvPr/>
        </p:nvGrpSpPr>
        <p:grpSpPr>
          <a:xfrm>
            <a:off x="0" y="304800"/>
            <a:ext cx="1066800" cy="579438"/>
            <a:chOff x="0" y="192"/>
            <a:chExt cx="672" cy="365"/>
          </a:xfrm>
        </p:grpSpPr>
        <p:sp>
          <p:nvSpPr>
            <p:cNvPr id="92175" name="椭圆 28745"/>
            <p:cNvSpPr/>
            <p:nvPr/>
          </p:nvSpPr>
          <p:spPr>
            <a:xfrm>
              <a:off x="528" y="288"/>
              <a:ext cx="144" cy="144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2176" name="文本框 28749"/>
            <p:cNvSpPr txBox="1"/>
            <p:nvPr/>
          </p:nvSpPr>
          <p:spPr>
            <a:xfrm>
              <a:off x="0" y="192"/>
              <a:ext cx="630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3200" b="1" i="1" dirty="0">
                  <a:solidFill>
                    <a:srgbClr val="FF00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另：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28751" name="对象 28750"/>
          <p:cNvGraphicFramePr/>
          <p:nvPr/>
        </p:nvGraphicFramePr>
        <p:xfrm>
          <a:off x="228600" y="1295400"/>
          <a:ext cx="1624013" cy="1169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7" name="" r:id="rId21" imgW="735965" imgH="533400" progId="Equation.3">
                  <p:embed/>
                </p:oleObj>
              </mc:Choice>
              <mc:Fallback>
                <p:oleObj name="" r:id="rId21" imgW="735965" imgH="533400" progId="Equation.3">
                  <p:embed/>
                  <p:pic>
                    <p:nvPicPr>
                      <p:cNvPr id="0" name="图片 336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28600" y="1295400"/>
                        <a:ext cx="1624013" cy="1169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8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8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28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8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8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8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8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8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  <p:bldP spid="28747" grpId="0"/>
      <p:bldP spid="28749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9698" name="组合 29697"/>
          <p:cNvGrpSpPr/>
          <p:nvPr/>
        </p:nvGrpSpPr>
        <p:grpSpPr>
          <a:xfrm>
            <a:off x="457200" y="304800"/>
            <a:ext cx="3048000" cy="1000125"/>
            <a:chOff x="528" y="1104"/>
            <a:chExt cx="1920" cy="630"/>
          </a:xfrm>
        </p:grpSpPr>
        <p:sp>
          <p:nvSpPr>
            <p:cNvPr id="93186" name="椭圆 29698"/>
            <p:cNvSpPr/>
            <p:nvPr/>
          </p:nvSpPr>
          <p:spPr>
            <a:xfrm>
              <a:off x="528" y="1152"/>
              <a:ext cx="144" cy="144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3187" name="文本框 29699"/>
            <p:cNvSpPr txBox="1"/>
            <p:nvPr/>
          </p:nvSpPr>
          <p:spPr>
            <a:xfrm>
              <a:off x="768" y="1104"/>
              <a:ext cx="1680" cy="63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加流求压法求</a:t>
              </a:r>
              <a:r>
                <a:rPr lang="en-US" altLang="zh-CN" sz="2800" b="1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sz="2800" b="1" i="1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eq</a:t>
              </a:r>
              <a:endParaRPr lang="en-US" altLang="zh-CN" sz="2800" b="1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pPr>
                <a:spcBef>
                  <a:spcPct val="50000"/>
                </a:spcBef>
              </a:pPr>
              <a:endParaRPr lang="en-US" altLang="zh-CN" sz="3200" b="1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graphicFrame>
        <p:nvGraphicFramePr>
          <p:cNvPr id="29730" name="对象 29729"/>
          <p:cNvGraphicFramePr/>
          <p:nvPr/>
        </p:nvGraphicFramePr>
        <p:xfrm>
          <a:off x="457200" y="1295400"/>
          <a:ext cx="4060825" cy="240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3" name="" r:id="rId1" imgW="4065905" imgH="2407920" progId="Visio.Drawing.5">
                  <p:embed/>
                </p:oleObj>
              </mc:Choice>
              <mc:Fallback>
                <p:oleObj name="" r:id="rId1" imgW="4065905" imgH="2407920" progId="Visio.Drawing.5">
                  <p:embed/>
                  <p:pic>
                    <p:nvPicPr>
                      <p:cNvPr id="0" name="图片 336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" y="1295400"/>
                        <a:ext cx="4060825" cy="2406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31" name="对象 29730"/>
          <p:cNvGraphicFramePr/>
          <p:nvPr/>
        </p:nvGraphicFramePr>
        <p:xfrm>
          <a:off x="1752600" y="3754438"/>
          <a:ext cx="979488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8" name="" r:id="rId3" imgW="481965" imgH="254000" progId="Equation.3">
                  <p:embed/>
                </p:oleObj>
              </mc:Choice>
              <mc:Fallback>
                <p:oleObj name="" r:id="rId3" imgW="481965" imgH="254000" progId="Equation.3">
                  <p:embed/>
                  <p:pic>
                    <p:nvPicPr>
                      <p:cNvPr id="0" name="图片 336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52600" y="3754438"/>
                        <a:ext cx="979488" cy="5127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33" name="对象 29732"/>
          <p:cNvGraphicFramePr/>
          <p:nvPr/>
        </p:nvGraphicFramePr>
        <p:xfrm>
          <a:off x="457200" y="4648200"/>
          <a:ext cx="4164013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9" name="" r:id="rId5" imgW="2044065" imgH="292100" progId="Equation.3">
                  <p:embed/>
                </p:oleObj>
              </mc:Choice>
              <mc:Fallback>
                <p:oleObj name="" r:id="rId5" imgW="2044065" imgH="292100" progId="Equation.3">
                  <p:embed/>
                  <p:pic>
                    <p:nvPicPr>
                      <p:cNvPr id="0" name="图片 336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" y="4648200"/>
                        <a:ext cx="4164013" cy="590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34" name="对象 29733"/>
          <p:cNvGraphicFramePr/>
          <p:nvPr/>
        </p:nvGraphicFramePr>
        <p:xfrm>
          <a:off x="4648200" y="4724400"/>
          <a:ext cx="1449388" cy="51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0" name="" r:id="rId7" imgW="710565" imgH="254000" progId="Equation.3">
                  <p:embed/>
                </p:oleObj>
              </mc:Choice>
              <mc:Fallback>
                <p:oleObj name="" r:id="rId7" imgW="710565" imgH="254000" progId="Equation.3">
                  <p:embed/>
                  <p:pic>
                    <p:nvPicPr>
                      <p:cNvPr id="0" name="图片 336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48200" y="4724400"/>
                        <a:ext cx="1449388" cy="512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35" name="对象 29734"/>
          <p:cNvGraphicFramePr/>
          <p:nvPr/>
        </p:nvGraphicFramePr>
        <p:xfrm>
          <a:off x="2613025" y="5359400"/>
          <a:ext cx="1538288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4" name="" r:id="rId9" imgW="698500" imgH="508000" progId="Equation.3">
                  <p:embed/>
                </p:oleObj>
              </mc:Choice>
              <mc:Fallback>
                <p:oleObj name="" r:id="rId9" imgW="698500" imgH="508000" progId="Equation.3">
                  <p:embed/>
                  <p:pic>
                    <p:nvPicPr>
                      <p:cNvPr id="0" name="图片 3363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13025" y="5359400"/>
                        <a:ext cx="1538288" cy="1117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9737" name="组合 29736"/>
          <p:cNvGrpSpPr/>
          <p:nvPr/>
        </p:nvGrpSpPr>
        <p:grpSpPr>
          <a:xfrm>
            <a:off x="4191000" y="152400"/>
            <a:ext cx="4648200" cy="1627188"/>
            <a:chOff x="2448" y="528"/>
            <a:chExt cx="2928" cy="1025"/>
          </a:xfrm>
        </p:grpSpPr>
        <p:sp>
          <p:nvSpPr>
            <p:cNvPr id="93194" name="文本框 29737"/>
            <p:cNvSpPr txBox="1"/>
            <p:nvPr/>
          </p:nvSpPr>
          <p:spPr>
            <a:xfrm>
              <a:off x="2448" y="528"/>
              <a:ext cx="2928" cy="959"/>
            </a:xfrm>
            <a:prstGeom prst="rect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>
              <a:spAutoFit/>
            </a:bodyPr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将内部独立电源全部置零，外加独立电流源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0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，求</a:t>
              </a:r>
              <a:endParaRPr lang="zh-CN" altLang="en-US" sz="3200" b="1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  <a:p>
              <a:pPr>
                <a:lnSpc>
                  <a:spcPct val="120000"/>
                </a:lnSpc>
                <a:spcBef>
                  <a:spcPct val="50000"/>
                </a:spcBef>
              </a:pPr>
              <a:endParaRPr lang="zh-CN" altLang="en-US" sz="3200" b="1" baseline="-25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93195" name="对象 29738"/>
            <p:cNvGraphicFramePr/>
            <p:nvPr/>
          </p:nvGraphicFramePr>
          <p:xfrm>
            <a:off x="4128" y="816"/>
            <a:ext cx="970" cy="7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65" name="" r:id="rId11" imgW="698500" imgH="533400" progId="Equation.3">
                    <p:embed/>
                  </p:oleObj>
                </mc:Choice>
                <mc:Fallback>
                  <p:oleObj name="" r:id="rId11" imgW="698500" imgH="533400" progId="Equation.3">
                    <p:embed/>
                    <p:pic>
                      <p:nvPicPr>
                        <p:cNvPr id="0" name="图片 3364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128" y="816"/>
                          <a:ext cx="970" cy="73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9740" name="对象 29739"/>
          <p:cNvGraphicFramePr/>
          <p:nvPr/>
        </p:nvGraphicFramePr>
        <p:xfrm>
          <a:off x="3276600" y="1981200"/>
          <a:ext cx="1233488" cy="150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2" name="" r:id="rId13" imgW="1240790" imgH="1502410" progId="Visio.Drawing.5">
                  <p:embed/>
                </p:oleObj>
              </mc:Choice>
              <mc:Fallback>
                <p:oleObj name="" r:id="rId13" imgW="1240790" imgH="1502410" progId="Visio.Drawing.5">
                  <p:embed/>
                  <p:pic>
                    <p:nvPicPr>
                      <p:cNvPr id="0" name="图片 337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276600" y="1981200"/>
                        <a:ext cx="1233488" cy="1500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41" name="对象 29740"/>
          <p:cNvGraphicFramePr/>
          <p:nvPr/>
        </p:nvGraphicFramePr>
        <p:xfrm>
          <a:off x="4267200" y="5791200"/>
          <a:ext cx="1255713" cy="35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1" name="" r:id="rId15" imgW="723265" imgH="203200" progId="Equation.3">
                  <p:embed/>
                </p:oleObj>
              </mc:Choice>
              <mc:Fallback>
                <p:oleObj name="" r:id="rId15" imgW="723265" imgH="203200" progId="Equation.3">
                  <p:embed/>
                  <p:pic>
                    <p:nvPicPr>
                      <p:cNvPr id="0" name="图片 337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267200" y="5791200"/>
                        <a:ext cx="1255713" cy="350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43" name="对象 29742"/>
          <p:cNvGraphicFramePr/>
          <p:nvPr/>
        </p:nvGraphicFramePr>
        <p:xfrm>
          <a:off x="4800600" y="1828800"/>
          <a:ext cx="3990975" cy="291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66" name="" r:id="rId17" imgW="3996055" imgH="2914015" progId="Visio.Drawing.5">
                  <p:embed/>
                </p:oleObj>
              </mc:Choice>
              <mc:Fallback>
                <p:oleObj name="" r:id="rId17" imgW="3996055" imgH="2914015" progId="Visio.Drawing.5">
                  <p:embed/>
                  <p:pic>
                    <p:nvPicPr>
                      <p:cNvPr id="0" name="图片 336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800600" y="1828800"/>
                        <a:ext cx="3990975" cy="2914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9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9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9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4209" name="矩形 118785"/>
          <p:cNvSpPr/>
          <p:nvPr/>
        </p:nvSpPr>
        <p:spPr>
          <a:xfrm>
            <a:off x="609600" y="404813"/>
            <a:ext cx="1255713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思考题</a:t>
            </a:r>
            <a:endParaRPr lang="zh-CN" altLang="en-US" sz="2800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4210" name="矩形 118786"/>
          <p:cNvSpPr/>
          <p:nvPr/>
        </p:nvSpPr>
        <p:spPr>
          <a:xfrm>
            <a:off x="457200" y="1295400"/>
            <a:ext cx="8302625" cy="11874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、戴维宁定理中，如何计算戴维宁等效电路中的等效电阻？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常用的方法有哪些？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18788" name="矩形 118787"/>
          <p:cNvSpPr/>
          <p:nvPr/>
        </p:nvSpPr>
        <p:spPr>
          <a:xfrm>
            <a:off x="457200" y="3124200"/>
            <a:ext cx="8302625" cy="118745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、运用外施电源法和开路电压短路电流法求戴维宁等效电阻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时，对原网络内部电源的处理是否相同？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8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5233" name="矩形 119810"/>
          <p:cNvSpPr/>
          <p:nvPr/>
        </p:nvSpPr>
        <p:spPr>
          <a:xfrm>
            <a:off x="609600" y="609600"/>
            <a:ext cx="1255713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练习题</a:t>
            </a:r>
            <a:endParaRPr lang="zh-CN" altLang="en-US" sz="2800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5234" name="文本框 119815"/>
          <p:cNvSpPr txBox="1"/>
          <p:nvPr/>
        </p:nvSpPr>
        <p:spPr>
          <a:xfrm>
            <a:off x="304800" y="1447800"/>
            <a:ext cx="3581400" cy="457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、求戴维宁等效电路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95235" name="对象 119816"/>
          <p:cNvGraphicFramePr/>
          <p:nvPr/>
        </p:nvGraphicFramePr>
        <p:xfrm>
          <a:off x="228600" y="2286000"/>
          <a:ext cx="3733800" cy="216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1" name="" r:id="rId1" imgW="2926080" imgH="1694815" progId="Visio.Drawing.5">
                  <p:embed/>
                </p:oleObj>
              </mc:Choice>
              <mc:Fallback>
                <p:oleObj name="" r:id="rId1" imgW="2926080" imgH="1694815" progId="Visio.Drawing.5">
                  <p:embed/>
                  <p:pic>
                    <p:nvPicPr>
                      <p:cNvPr id="0" name="图片 338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8600" y="2286000"/>
                        <a:ext cx="3733800" cy="21669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36" name="文本框 119817"/>
          <p:cNvSpPr txBox="1"/>
          <p:nvPr/>
        </p:nvSpPr>
        <p:spPr>
          <a:xfrm>
            <a:off x="4662488" y="1447800"/>
            <a:ext cx="3871912" cy="4572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、求戴维宁等效电路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95237" name="对象 119818"/>
          <p:cNvGraphicFramePr/>
          <p:nvPr/>
        </p:nvGraphicFramePr>
        <p:xfrm>
          <a:off x="4191000" y="2133600"/>
          <a:ext cx="4572000" cy="314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3" name="" r:id="rId3" imgW="4026535" imgH="2914015" progId="Visio.Drawing.5">
                  <p:embed/>
                </p:oleObj>
              </mc:Choice>
              <mc:Fallback>
                <p:oleObj name="" r:id="rId3" imgW="4026535" imgH="2914015" progId="Visio.Drawing.5">
                  <p:embed/>
                  <p:pic>
                    <p:nvPicPr>
                      <p:cNvPr id="0" name="图片 337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91000" y="2133600"/>
                        <a:ext cx="4572000" cy="3149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5547" name="Object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334000" y="5029200"/>
            <a:ext cx="1738313" cy="852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5548" name="Object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256213" y="5791200"/>
            <a:ext cx="1677987" cy="1000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7072630" y="6093460"/>
            <a:ext cx="5740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3200" b="1" dirty="0">
                <a:latin typeface="Symbol" panose="05050102010706020507" pitchFamily="18" charset="2"/>
                <a:sym typeface="+mn-ea"/>
              </a:rPr>
              <a:t>W</a:t>
            </a:r>
            <a:endParaRPr lang="en-US" altLang="zh-CN" sz="3200" b="1" dirty="0">
              <a:latin typeface="Symbol" panose="05050102010706020507" pitchFamily="18" charset="2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5538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b="0" dirty="0"/>
            </a:fld>
            <a:endParaRPr lang="en-US" altLang="en-US" sz="1400" b="0" dirty="0"/>
          </a:p>
        </p:txBody>
      </p:sp>
      <p:sp>
        <p:nvSpPr>
          <p:cNvPr id="66563" name="Text Box 2"/>
          <p:cNvSpPr/>
          <p:nvPr/>
        </p:nvSpPr>
        <p:spPr>
          <a:xfrm>
            <a:off x="838200" y="869950"/>
            <a:ext cx="7620000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571500" algn="just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</a:rPr>
              <a:t>一个含独立电源、线性电阻和线性受控源的一端口网络，对外电路来说，</a:t>
            </a: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</a:rPr>
              <a:t>可以用一个电流源和电阻的并联组合来等效置换。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6564" name="Text Box 3"/>
          <p:cNvSpPr/>
          <p:nvPr/>
        </p:nvSpPr>
        <p:spPr>
          <a:xfrm>
            <a:off x="384175" y="228600"/>
            <a:ext cx="2317750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4.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诺顿定理：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6565" name="Text Box 4"/>
          <p:cNvSpPr/>
          <p:nvPr/>
        </p:nvSpPr>
        <p:spPr>
          <a:xfrm>
            <a:off x="468313" y="5013325"/>
            <a:ext cx="8280400" cy="11874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indent="666750" algn="just" eaLnBrk="1" hangingPunct="1"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latin typeface="Times New Roman" panose="02020603050405020304" pitchFamily="18" charset="0"/>
              </a:rPr>
              <a:t>诺顿等效电路可由戴维宁等效电路经电源等效变换得到。但须指出，诺顿等效电路可独立进行证明。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66566" name="Object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2636838"/>
            <a:ext cx="3671887" cy="1870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6567" name="Objec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638" y="2565400"/>
            <a:ext cx="4476750" cy="1985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5544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/>
            <a:fld id="{9A0DB2DC-4C9A-4742-B13C-FB6460FD3503}" type="slidenum">
              <a:rPr lang="zh-CN" altLang="en-US" sz="1400" b="0" dirty="0">
                <a:latin typeface="Arial" panose="020B0604020202020204" pitchFamily="34" charset="0"/>
              </a:rPr>
            </a:fld>
            <a:endParaRPr lang="zh-CN" altLang="en-US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Horizontal)">
                                      <p:cBhvr>
                                        <p:cTn id="25" dur="500"/>
                                        <p:tgtEl>
                                          <p:spTgt spid="66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ldLvl="0"/>
      <p:bldP spid="66564" grpId="0" bldLvl="0"/>
      <p:bldP spid="66565" grpId="0" bldLvl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562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b="0" dirty="0"/>
            </a:fld>
            <a:endParaRPr lang="en-US" altLang="en-US" sz="1400" b="0" dirty="0"/>
          </a:p>
        </p:txBody>
      </p:sp>
      <p:sp>
        <p:nvSpPr>
          <p:cNvPr id="66563" name="Rectangle 2"/>
          <p:cNvSpPr/>
          <p:nvPr/>
        </p:nvSpPr>
        <p:spPr>
          <a:xfrm>
            <a:off x="0" y="202565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 eaLnBrk="1" hangingPunct="1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67588" name="Rectangle 3"/>
          <p:cNvSpPr/>
          <p:nvPr/>
        </p:nvSpPr>
        <p:spPr>
          <a:xfrm>
            <a:off x="3059113" y="3429000"/>
            <a:ext cx="5508625" cy="1150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电流源的电流等于该一端口的短路电流。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  <a:p>
            <a:pPr algn="ctr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dirty="0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注意二者方向。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66565" name="Object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549275"/>
            <a:ext cx="3671887" cy="1870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6566" name="Objec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638" y="579438"/>
            <a:ext cx="4476750" cy="1985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7591" name="Objec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8" y="2708275"/>
            <a:ext cx="2374900" cy="18637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7592" name="Rectangle 7"/>
          <p:cNvSpPr/>
          <p:nvPr/>
        </p:nvSpPr>
        <p:spPr>
          <a:xfrm>
            <a:off x="3563938" y="5157788"/>
            <a:ext cx="5111750" cy="1187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电阻等于把该一端口网络的全部独立电源置零后的等效电阻。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67593" name="Object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288" y="4868863"/>
            <a:ext cx="2808287" cy="18478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Group 9"/>
          <p:cNvGrpSpPr/>
          <p:nvPr/>
        </p:nvGrpSpPr>
        <p:grpSpPr>
          <a:xfrm>
            <a:off x="1979613" y="260350"/>
            <a:ext cx="3816350" cy="3889375"/>
            <a:chOff x="0" y="0"/>
            <a:chExt cx="2404" cy="2450"/>
          </a:xfrm>
        </p:grpSpPr>
        <p:sp>
          <p:nvSpPr>
            <p:cNvPr id="66572" name="Oval 10"/>
            <p:cNvSpPr/>
            <p:nvPr/>
          </p:nvSpPr>
          <p:spPr>
            <a:xfrm>
              <a:off x="0" y="1815"/>
              <a:ext cx="635" cy="635"/>
            </a:xfrm>
            <a:prstGeom prst="ellipse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66573" name="Oval 11"/>
            <p:cNvSpPr/>
            <p:nvPr/>
          </p:nvSpPr>
          <p:spPr>
            <a:xfrm>
              <a:off x="1769" y="0"/>
              <a:ext cx="635" cy="635"/>
            </a:xfrm>
            <a:prstGeom prst="ellipse">
              <a:avLst/>
            </a:prstGeom>
            <a:noFill/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66571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/>
            <a:fld id="{9A0DB2DC-4C9A-4742-B13C-FB6460FD3503}" type="slidenum">
              <a:rPr lang="zh-CN" altLang="en-US" sz="1400" b="0" dirty="0">
                <a:latin typeface="Arial" panose="020B0604020202020204" pitchFamily="34" charset="0"/>
              </a:rPr>
            </a:fld>
            <a:endParaRPr lang="zh-CN" altLang="en-US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7" dur="5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10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>
                                      <p:cBhvr>
                                        <p:cTn id="21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>
                                      <p:cBhvr>
                                        <p:cTn id="24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 bldLvl="0"/>
      <p:bldP spid="67592" grpId="0" bldLvl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7586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b="0" dirty="0"/>
            </a:fld>
            <a:endParaRPr lang="en-US" altLang="en-US" sz="1400" b="0" dirty="0"/>
          </a:p>
        </p:txBody>
      </p:sp>
      <p:pic>
        <p:nvPicPr>
          <p:cNvPr id="68611" name="Object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3000" y="609600"/>
            <a:ext cx="3127375" cy="2317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8612" name="Objec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0"/>
            <a:ext cx="2484438" cy="345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8613" name="Rectangle 4"/>
          <p:cNvSpPr/>
          <p:nvPr/>
        </p:nvSpPr>
        <p:spPr>
          <a:xfrm>
            <a:off x="5638800" y="3581400"/>
            <a:ext cx="23177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诺顿等效电路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68614" name="Rectangle 5"/>
          <p:cNvSpPr/>
          <p:nvPr/>
        </p:nvSpPr>
        <p:spPr>
          <a:xfrm>
            <a:off x="1143000" y="3581400"/>
            <a:ext cx="266858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戴维宁等效电路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103188" y="4148138"/>
            <a:ext cx="8685212" cy="1335087"/>
            <a:chOff x="0" y="-1"/>
            <a:chExt cx="5471" cy="841"/>
          </a:xfrm>
        </p:grpSpPr>
        <p:sp>
          <p:nvSpPr>
            <p:cNvPr id="67596" name="Rectangle 7"/>
            <p:cNvSpPr/>
            <p:nvPr/>
          </p:nvSpPr>
          <p:spPr>
            <a:xfrm>
              <a:off x="0" y="0"/>
              <a:ext cx="4800" cy="84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lnSpc>
                  <a:spcPct val="140000"/>
                </a:lnSpc>
              </a:pP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        戴维宁等效电路、诺顿等效电路共有   </a:t>
              </a:r>
              <a:endPara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  <a:p>
              <a:pPr algn="ctr" eaLnBrk="1" hangingPunct="1"/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三个参数。</a:t>
              </a:r>
              <a:endPara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  <a:p>
              <a:pPr algn="ctr" eaLnBrk="1" hangingPunct="1"/>
              <a:endPara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pic>
          <p:nvPicPr>
            <p:cNvPr id="67597" name="Object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30" y="-1"/>
              <a:ext cx="1341" cy="440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68618" name="Object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5334000"/>
            <a:ext cx="2362200" cy="825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8619" name="Object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4953000"/>
            <a:ext cx="1911350" cy="1571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8620" name="Object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4788" y="4987925"/>
            <a:ext cx="2060575" cy="1501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7595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/>
            <a:fld id="{9A0DB2DC-4C9A-4742-B13C-FB6460FD3503}" type="slidenum">
              <a:rPr lang="zh-CN" altLang="en-US" sz="1400" b="0" dirty="0">
                <a:latin typeface="Arial" panose="020B0604020202020204" pitchFamily="34" charset="0"/>
              </a:rPr>
            </a:fld>
            <a:endParaRPr lang="zh-CN" altLang="en-US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3" grpId="0" bldLvl="0"/>
      <p:bldP spid="68614" grpId="0" bldLvl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7" name="右箭头 31746"/>
          <p:cNvSpPr/>
          <p:nvPr/>
        </p:nvSpPr>
        <p:spPr>
          <a:xfrm>
            <a:off x="5029200" y="1524000"/>
            <a:ext cx="457200" cy="457200"/>
          </a:xfrm>
          <a:prstGeom prst="right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1805" name="文本框 31804"/>
          <p:cNvSpPr txBox="1"/>
          <p:nvPr/>
        </p:nvSpPr>
        <p:spPr>
          <a:xfrm>
            <a:off x="1143000" y="3276600"/>
            <a:ext cx="11350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(1)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求</a:t>
            </a:r>
            <a:r>
              <a:rPr lang="en-US" altLang="zh-CN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sc</a:t>
            </a:r>
            <a:endParaRPr lang="en-US" altLang="zh-CN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1809" name="文本框 31808"/>
          <p:cNvSpPr txBox="1"/>
          <p:nvPr/>
        </p:nvSpPr>
        <p:spPr>
          <a:xfrm>
            <a:off x="304800" y="3124200"/>
            <a:ext cx="1066800" cy="5794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200" b="1" dirty="0">
                <a:solidFill>
                  <a:srgbClr val="FF33CC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98308" name="组合 31863"/>
          <p:cNvGrpSpPr/>
          <p:nvPr/>
        </p:nvGrpSpPr>
        <p:grpSpPr>
          <a:xfrm>
            <a:off x="0" y="76200"/>
            <a:ext cx="5029200" cy="2914650"/>
            <a:chOff x="0" y="48"/>
            <a:chExt cx="3168" cy="1836"/>
          </a:xfrm>
        </p:grpSpPr>
        <p:sp>
          <p:nvSpPr>
            <p:cNvPr id="98309" name="文本框 31745"/>
            <p:cNvSpPr txBox="1"/>
            <p:nvPr/>
          </p:nvSpPr>
          <p:spPr>
            <a:xfrm>
              <a:off x="48" y="48"/>
              <a:ext cx="672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3200" b="1" dirty="0">
                  <a:solidFill>
                    <a:srgbClr val="FF33CC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</a:t>
              </a:r>
              <a:r>
                <a:rPr lang="en-US" altLang="zh-CN" sz="3200" b="1" i="1">
                  <a:solidFill>
                    <a:srgbClr val="FF33CC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.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98310" name="文本框 31747"/>
            <p:cNvSpPr txBox="1"/>
            <p:nvPr/>
          </p:nvSpPr>
          <p:spPr>
            <a:xfrm>
              <a:off x="722" y="144"/>
              <a:ext cx="1011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ctr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求电流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I 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98311" name="对象 31845"/>
            <p:cNvGraphicFramePr/>
            <p:nvPr/>
          </p:nvGraphicFramePr>
          <p:xfrm>
            <a:off x="0" y="384"/>
            <a:ext cx="3168" cy="1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82" name="" r:id="rId1" imgW="4514215" imgH="2133600" progId="Visio.Drawing.5">
                    <p:embed/>
                  </p:oleObj>
                </mc:Choice>
                <mc:Fallback>
                  <p:oleObj name="" r:id="rId1" imgW="4514215" imgH="2133600" progId="Visio.Drawing.5">
                    <p:embed/>
                    <p:pic>
                      <p:nvPicPr>
                        <p:cNvPr id="0" name="图片 3381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0" y="384"/>
                          <a:ext cx="3168" cy="150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847" name="对象 31846"/>
          <p:cNvGraphicFramePr/>
          <p:nvPr/>
        </p:nvGraphicFramePr>
        <p:xfrm>
          <a:off x="381000" y="4038600"/>
          <a:ext cx="4648200" cy="234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" name="" r:id="rId3" imgW="4443730" imgH="2133600" progId="Visio.Drawing.5">
                  <p:embed/>
                </p:oleObj>
              </mc:Choice>
              <mc:Fallback>
                <p:oleObj name="" r:id="rId3" imgW="4443730" imgH="2133600" progId="Visio.Drawing.5">
                  <p:embed/>
                  <p:pic>
                    <p:nvPicPr>
                      <p:cNvPr id="0" name="图片 328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1000" y="4038600"/>
                        <a:ext cx="4648200" cy="2344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48" name="对象 31847"/>
          <p:cNvGraphicFramePr/>
          <p:nvPr/>
        </p:nvGraphicFramePr>
        <p:xfrm>
          <a:off x="5715000" y="457200"/>
          <a:ext cx="3429000" cy="2373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5" name="" r:id="rId5" imgW="2703830" imgH="1868170" progId="Visio.Drawing.5">
                  <p:embed/>
                </p:oleObj>
              </mc:Choice>
              <mc:Fallback>
                <p:oleObj name="" r:id="rId5" imgW="2703830" imgH="1868170" progId="Visio.Drawing.5">
                  <p:embed/>
                  <p:pic>
                    <p:nvPicPr>
                      <p:cNvPr id="0" name="图片 327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15000" y="457200"/>
                        <a:ext cx="3429000" cy="2373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849" name="矩形 31848"/>
          <p:cNvSpPr/>
          <p:nvPr/>
        </p:nvSpPr>
        <p:spPr>
          <a:xfrm>
            <a:off x="6553200" y="2971800"/>
            <a:ext cx="20224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诺顿等效电路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31850" name="对象 31849"/>
          <p:cNvGraphicFramePr/>
          <p:nvPr/>
        </p:nvGraphicFramePr>
        <p:xfrm>
          <a:off x="2590800" y="5257800"/>
          <a:ext cx="166688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" name="" r:id="rId7" imgW="170815" imgH="530225" progId="Visio.Drawing.5">
                  <p:embed/>
                </p:oleObj>
              </mc:Choice>
              <mc:Fallback>
                <p:oleObj name="" r:id="rId7" imgW="170815" imgH="530225" progId="Visio.Drawing.5">
                  <p:embed/>
                  <p:pic>
                    <p:nvPicPr>
                      <p:cNvPr id="0" name="图片 328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90800" y="5257800"/>
                        <a:ext cx="166688" cy="450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51" name="对象 31850"/>
          <p:cNvGraphicFramePr/>
          <p:nvPr/>
        </p:nvGraphicFramePr>
        <p:xfrm>
          <a:off x="2286000" y="5257800"/>
          <a:ext cx="3016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" name="" r:id="rId9" imgW="177800" imgH="253365" progId="Equation.3">
                  <p:embed/>
                </p:oleObj>
              </mc:Choice>
              <mc:Fallback>
                <p:oleObj name="" r:id="rId9" imgW="177800" imgH="253365" progId="Equation.3">
                  <p:embed/>
                  <p:pic>
                    <p:nvPicPr>
                      <p:cNvPr id="0" name="图片 327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86000" y="5257800"/>
                        <a:ext cx="301625" cy="4318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53" name="对象 31852"/>
          <p:cNvGraphicFramePr/>
          <p:nvPr/>
        </p:nvGraphicFramePr>
        <p:xfrm>
          <a:off x="3657600" y="4419600"/>
          <a:ext cx="52705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4" name="" r:id="rId11" imgW="530225" imgH="170815" progId="Visio.Drawing.5">
                  <p:embed/>
                </p:oleObj>
              </mc:Choice>
              <mc:Fallback>
                <p:oleObj name="" r:id="rId11" imgW="530225" imgH="170815" progId="Visio.Drawing.5">
                  <p:embed/>
                  <p:pic>
                    <p:nvPicPr>
                      <p:cNvPr id="0" name="图片 327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657600" y="4419600"/>
                        <a:ext cx="527050" cy="228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54" name="对象 31853"/>
          <p:cNvGraphicFramePr/>
          <p:nvPr/>
        </p:nvGraphicFramePr>
        <p:xfrm>
          <a:off x="3962400" y="4038600"/>
          <a:ext cx="382588" cy="50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1" name="" r:id="rId13" imgW="190500" imgH="254000" progId="Equation.3">
                  <p:embed/>
                </p:oleObj>
              </mc:Choice>
              <mc:Fallback>
                <p:oleObj name="" r:id="rId13" imgW="190500" imgH="254000" progId="Equation.3">
                  <p:embed/>
                  <p:pic>
                    <p:nvPicPr>
                      <p:cNvPr id="0" name="图片 3280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962400" y="4038600"/>
                        <a:ext cx="382588" cy="506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60" name="对象 31859"/>
          <p:cNvGraphicFramePr/>
          <p:nvPr/>
        </p:nvGraphicFramePr>
        <p:xfrm>
          <a:off x="5029200" y="5181600"/>
          <a:ext cx="2111375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" name="" r:id="rId15" imgW="1028065" imgH="254000" progId="Equation.3">
                  <p:embed/>
                </p:oleObj>
              </mc:Choice>
              <mc:Fallback>
                <p:oleObj name="" r:id="rId15" imgW="1028065" imgH="254000" progId="Equation.3">
                  <p:embed/>
                  <p:pic>
                    <p:nvPicPr>
                      <p:cNvPr id="0" name="图片 328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029200" y="5181600"/>
                        <a:ext cx="2111375" cy="51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61" name="对象 31860"/>
          <p:cNvGraphicFramePr/>
          <p:nvPr/>
        </p:nvGraphicFramePr>
        <p:xfrm>
          <a:off x="7239000" y="5181600"/>
          <a:ext cx="1408113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6" name="" r:id="rId17" imgW="685165" imgH="203200" progId="Equation.3">
                  <p:embed/>
                </p:oleObj>
              </mc:Choice>
              <mc:Fallback>
                <p:oleObj name="" r:id="rId17" imgW="685165" imgH="203200" progId="Equation.3">
                  <p:embed/>
                  <p:pic>
                    <p:nvPicPr>
                      <p:cNvPr id="0" name="图片 327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239000" y="5181600"/>
                        <a:ext cx="1408113" cy="414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62" name="对象 31861"/>
          <p:cNvGraphicFramePr/>
          <p:nvPr/>
        </p:nvGraphicFramePr>
        <p:xfrm>
          <a:off x="5029200" y="3810000"/>
          <a:ext cx="24511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" name="" r:id="rId19" imgW="1192530" imgH="254000" progId="Equation.3">
                  <p:embed/>
                </p:oleObj>
              </mc:Choice>
              <mc:Fallback>
                <p:oleObj name="" r:id="rId19" imgW="1192530" imgH="254000" progId="Equation.3">
                  <p:embed/>
                  <p:pic>
                    <p:nvPicPr>
                      <p:cNvPr id="0" name="图片 328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029200" y="3810000"/>
                        <a:ext cx="2451100" cy="51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63" name="对象 31862"/>
          <p:cNvGraphicFramePr/>
          <p:nvPr/>
        </p:nvGraphicFramePr>
        <p:xfrm>
          <a:off x="4953000" y="4495800"/>
          <a:ext cx="3989388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" name="" r:id="rId21" imgW="1941195" imgH="254000" progId="Equation.3">
                  <p:embed/>
                </p:oleObj>
              </mc:Choice>
              <mc:Fallback>
                <p:oleObj name="" r:id="rId21" imgW="1941195" imgH="254000" progId="Equation.3">
                  <p:embed/>
                  <p:pic>
                    <p:nvPicPr>
                      <p:cNvPr id="0" name="图片 3278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953000" y="4495800"/>
                        <a:ext cx="3989388" cy="51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865" name="对象 31864"/>
          <p:cNvGraphicFramePr/>
          <p:nvPr/>
        </p:nvGraphicFramePr>
        <p:xfrm>
          <a:off x="381000" y="4495800"/>
          <a:ext cx="61912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3" name="" r:id="rId23" imgW="621665" imgH="1146175" progId="Visio.Drawing.5">
                  <p:embed/>
                </p:oleObj>
              </mc:Choice>
              <mc:Fallback>
                <p:oleObj name="" r:id="rId23" imgW="621665" imgH="1146175" progId="Visio.Drawing.5">
                  <p:embed/>
                  <p:pic>
                    <p:nvPicPr>
                      <p:cNvPr id="0" name="图片 3272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81000" y="4495800"/>
                        <a:ext cx="619125" cy="1219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866" name="矩形 31865"/>
          <p:cNvSpPr/>
          <p:nvPr/>
        </p:nvSpPr>
        <p:spPr>
          <a:xfrm>
            <a:off x="4267200" y="685800"/>
            <a:ext cx="20224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（诺顿定理）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4" dur="500"/>
                                        <p:tgtEl>
                                          <p:spTgt spid="31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1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1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1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1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1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1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05" grpId="0"/>
      <p:bldP spid="31809" grpId="0"/>
      <p:bldP spid="31849" grpId="0"/>
      <p:bldP spid="3186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2770" name="文本框 32769"/>
          <p:cNvSpPr txBox="1"/>
          <p:nvPr/>
        </p:nvSpPr>
        <p:spPr>
          <a:xfrm>
            <a:off x="304800" y="228600"/>
            <a:ext cx="4279900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(2)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求 </a:t>
            </a:r>
            <a:r>
              <a:rPr lang="en-US" altLang="zh-CN" sz="3200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sz="3200" b="1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eq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：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电阻的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串并联计算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2772" name="文本框 32771"/>
          <p:cNvSpPr txBox="1"/>
          <p:nvPr/>
        </p:nvSpPr>
        <p:spPr>
          <a:xfrm>
            <a:off x="842963" y="3962400"/>
            <a:ext cx="25558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(3)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诺顿等效电路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:</a:t>
            </a:r>
            <a:endParaRPr lang="en-US" altLang="zh-CN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32817" name="对象 32816"/>
          <p:cNvGraphicFramePr/>
          <p:nvPr/>
        </p:nvGraphicFramePr>
        <p:xfrm>
          <a:off x="685800" y="990600"/>
          <a:ext cx="3124200" cy="209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" name="" r:id="rId1" imgW="2614930" imgH="1746250" progId="Visio.Drawing.5">
                  <p:embed/>
                </p:oleObj>
              </mc:Choice>
              <mc:Fallback>
                <p:oleObj name="" r:id="rId1" imgW="2614930" imgH="1746250" progId="Visio.Drawing.5">
                  <p:embed/>
                  <p:pic>
                    <p:nvPicPr>
                      <p:cNvPr id="0" name="图片 328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85800" y="990600"/>
                        <a:ext cx="3124200" cy="2090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18" name="对象 32817"/>
          <p:cNvGraphicFramePr/>
          <p:nvPr/>
        </p:nvGraphicFramePr>
        <p:xfrm>
          <a:off x="1143000" y="3124200"/>
          <a:ext cx="1851025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7" name="" r:id="rId3" imgW="901065" imgH="279400" progId="Equation.3">
                  <p:embed/>
                </p:oleObj>
              </mc:Choice>
              <mc:Fallback>
                <p:oleObj name="" r:id="rId3" imgW="901065" imgH="279400" progId="Equation.3">
                  <p:embed/>
                  <p:pic>
                    <p:nvPicPr>
                      <p:cNvPr id="0" name="图片 328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3124200"/>
                        <a:ext cx="1851025" cy="573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19" name="对象 32818"/>
          <p:cNvGraphicFramePr/>
          <p:nvPr/>
        </p:nvGraphicFramePr>
        <p:xfrm>
          <a:off x="3048000" y="2819400"/>
          <a:ext cx="2763838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0" name="" r:id="rId5" imgW="1345565" imgH="482600" progId="Equation.3">
                  <p:embed/>
                </p:oleObj>
              </mc:Choice>
              <mc:Fallback>
                <p:oleObj name="" r:id="rId5" imgW="1345565" imgH="482600" progId="Equation.3">
                  <p:embed/>
                  <p:pic>
                    <p:nvPicPr>
                      <p:cNvPr id="0" name="图片 326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8000" y="2819400"/>
                        <a:ext cx="2763838" cy="9858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20" name="对象 32819"/>
          <p:cNvGraphicFramePr/>
          <p:nvPr/>
        </p:nvGraphicFramePr>
        <p:xfrm>
          <a:off x="533400" y="4484688"/>
          <a:ext cx="3429000" cy="237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9" name="" r:id="rId7" imgW="2703830" imgH="1868170" progId="Visio.Drawing.5">
                  <p:embed/>
                </p:oleObj>
              </mc:Choice>
              <mc:Fallback>
                <p:oleObj name="" r:id="rId7" imgW="2703830" imgH="1868170" progId="Visio.Drawing.5">
                  <p:embed/>
                  <p:pic>
                    <p:nvPicPr>
                      <p:cNvPr id="0" name="图片 326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3400" y="4484688"/>
                        <a:ext cx="3429000" cy="23733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22" name="对象 32821"/>
          <p:cNvGraphicFramePr/>
          <p:nvPr/>
        </p:nvGraphicFramePr>
        <p:xfrm>
          <a:off x="4953000" y="3962400"/>
          <a:ext cx="2362200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1" name="" r:id="rId9" imgW="1294765" imgH="482600" progId="Equation.3">
                  <p:embed/>
                </p:oleObj>
              </mc:Choice>
              <mc:Fallback>
                <p:oleObj name="" r:id="rId9" imgW="1294765" imgH="482600" progId="Equation.3">
                  <p:embed/>
                  <p:pic>
                    <p:nvPicPr>
                      <p:cNvPr id="0" name="图片 327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953000" y="3962400"/>
                        <a:ext cx="2362200" cy="8763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23" name="对象 32822"/>
          <p:cNvGraphicFramePr/>
          <p:nvPr/>
        </p:nvGraphicFramePr>
        <p:xfrm>
          <a:off x="5181600" y="4876800"/>
          <a:ext cx="2743200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8" name="" r:id="rId11" imgW="1599565" imgH="482600" progId="Equation.3">
                  <p:embed/>
                </p:oleObj>
              </mc:Choice>
              <mc:Fallback>
                <p:oleObj name="" r:id="rId11" imgW="1599565" imgH="482600" progId="Equation.3">
                  <p:embed/>
                  <p:pic>
                    <p:nvPicPr>
                      <p:cNvPr id="0" name="图片 328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181600" y="4876800"/>
                        <a:ext cx="2743200" cy="823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24" name="对象 32823"/>
          <p:cNvGraphicFramePr/>
          <p:nvPr/>
        </p:nvGraphicFramePr>
        <p:xfrm>
          <a:off x="5257800" y="5715000"/>
          <a:ext cx="137795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" name="" r:id="rId13" imgW="672465" imgH="203200" progId="Equation.3">
                  <p:embed/>
                </p:oleObj>
              </mc:Choice>
              <mc:Fallback>
                <p:oleObj name="" r:id="rId13" imgW="672465" imgH="203200" progId="Equation.3">
                  <p:embed/>
                  <p:pic>
                    <p:nvPicPr>
                      <p:cNvPr id="0" name="图片 327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257800" y="5715000"/>
                        <a:ext cx="1377950" cy="412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25" name="对象 32824"/>
          <p:cNvGraphicFramePr/>
          <p:nvPr/>
        </p:nvGraphicFramePr>
        <p:xfrm>
          <a:off x="4495800" y="381000"/>
          <a:ext cx="4648200" cy="2344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0" name="" r:id="rId15" imgW="4443730" imgH="2133600" progId="Visio.Drawing.5">
                  <p:embed/>
                </p:oleObj>
              </mc:Choice>
              <mc:Fallback>
                <p:oleObj name="" r:id="rId15" imgW="4443730" imgH="2133600" progId="Visio.Drawing.5">
                  <p:embed/>
                  <p:pic>
                    <p:nvPicPr>
                      <p:cNvPr id="0" name="图片 3279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495800" y="381000"/>
                        <a:ext cx="4648200" cy="2344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26" name="对象 32825"/>
          <p:cNvGraphicFramePr/>
          <p:nvPr/>
        </p:nvGraphicFramePr>
        <p:xfrm>
          <a:off x="1524000" y="5486400"/>
          <a:ext cx="8382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68" name="" r:id="rId17" imgW="520065" imgH="203200" progId="Equation.3">
                  <p:embed/>
                </p:oleObj>
              </mc:Choice>
              <mc:Fallback>
                <p:oleObj name="" r:id="rId17" imgW="520065" imgH="203200" progId="Equation.3">
                  <p:embed/>
                  <p:pic>
                    <p:nvPicPr>
                      <p:cNvPr id="0" name="图片 326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24000" y="5486400"/>
                        <a:ext cx="838200" cy="3238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827" name="对象 32826"/>
          <p:cNvGraphicFramePr/>
          <p:nvPr/>
        </p:nvGraphicFramePr>
        <p:xfrm>
          <a:off x="3505200" y="4876800"/>
          <a:ext cx="11731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2" name="" r:id="rId19" imgW="570865" imgH="203200" progId="Equation.3">
                  <p:embed/>
                </p:oleObj>
              </mc:Choice>
              <mc:Fallback>
                <p:oleObj name="" r:id="rId19" imgW="570865" imgH="203200" progId="Equation.3">
                  <p:embed/>
                  <p:pic>
                    <p:nvPicPr>
                      <p:cNvPr id="0" name="图片 327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505200" y="4876800"/>
                        <a:ext cx="1173163" cy="412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2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9100" name="对象 89099"/>
          <p:cNvGraphicFramePr/>
          <p:nvPr/>
        </p:nvGraphicFramePr>
        <p:xfrm>
          <a:off x="4572000" y="1981200"/>
          <a:ext cx="4210050" cy="244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1" name="" r:id="rId1" imgW="4215130" imgH="2441575" progId="Visio.Drawing.5">
                  <p:embed/>
                </p:oleObj>
              </mc:Choice>
              <mc:Fallback>
                <p:oleObj name="" r:id="rId1" imgW="4215130" imgH="2441575" progId="Visio.Drawing.5">
                  <p:embed/>
                  <p:pic>
                    <p:nvPicPr>
                      <p:cNvPr id="0" name="图片 329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0" y="1981200"/>
                        <a:ext cx="4210050" cy="2443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0354" name="组合 89108"/>
          <p:cNvGrpSpPr/>
          <p:nvPr/>
        </p:nvGrpSpPr>
        <p:grpSpPr>
          <a:xfrm>
            <a:off x="0" y="228600"/>
            <a:ext cx="8451850" cy="1065213"/>
            <a:chOff x="0" y="144"/>
            <a:chExt cx="5324" cy="671"/>
          </a:xfrm>
        </p:grpSpPr>
        <p:sp>
          <p:nvSpPr>
            <p:cNvPr id="100355" name="文本框 89089"/>
            <p:cNvSpPr txBox="1"/>
            <p:nvPr/>
          </p:nvSpPr>
          <p:spPr>
            <a:xfrm>
              <a:off x="0" y="144"/>
              <a:ext cx="672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3200" b="1" dirty="0">
                  <a:solidFill>
                    <a:srgbClr val="FF33CC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</a:t>
              </a:r>
              <a:r>
                <a:rPr lang="en-US" altLang="zh-CN" sz="3200" b="1" i="1">
                  <a:solidFill>
                    <a:srgbClr val="FF33CC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.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pSp>
          <p:nvGrpSpPr>
            <p:cNvPr id="100356" name="组合 89102"/>
            <p:cNvGrpSpPr/>
            <p:nvPr/>
          </p:nvGrpSpPr>
          <p:grpSpPr>
            <a:xfrm>
              <a:off x="576" y="182"/>
              <a:ext cx="4748" cy="633"/>
              <a:chOff x="576" y="182"/>
              <a:chExt cx="4748" cy="633"/>
            </a:xfrm>
          </p:grpSpPr>
          <p:sp>
            <p:nvSpPr>
              <p:cNvPr id="100357" name="文本框 89090"/>
              <p:cNvSpPr txBox="1"/>
              <p:nvPr/>
            </p:nvSpPr>
            <p:spPr>
              <a:xfrm>
                <a:off x="576" y="182"/>
                <a:ext cx="4748" cy="633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ctr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zh-CN" altLang="en-US" b="1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求图示含源一端口的戴维宁等效电路和诺顿等效电路。</a:t>
                </a:r>
                <a:endPara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zh-CN" altLang="en-US" b="1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一端口内部电流控制电流源，                     。</a:t>
                </a:r>
                <a:endPara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100358" name="对象 89091"/>
              <p:cNvGraphicFramePr/>
              <p:nvPr/>
            </p:nvGraphicFramePr>
            <p:xfrm>
              <a:off x="3072" y="480"/>
              <a:ext cx="1000" cy="32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01" name="" r:id="rId3" imgW="774065" imgH="254000" progId="Equation.3">
                      <p:embed/>
                    </p:oleObj>
                  </mc:Choice>
                  <mc:Fallback>
                    <p:oleObj name="" r:id="rId3" imgW="774065" imgH="254000" progId="Equation.3">
                      <p:embed/>
                      <p:pic>
                        <p:nvPicPr>
                          <p:cNvPr id="0" name="图片 3300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3072" y="480"/>
                            <a:ext cx="1000" cy="326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100359" name="对象 89093"/>
          <p:cNvGraphicFramePr/>
          <p:nvPr/>
        </p:nvGraphicFramePr>
        <p:xfrm>
          <a:off x="0" y="1905000"/>
          <a:ext cx="3886200" cy="244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8" name="" r:id="rId5" imgW="3892550" imgH="2441575" progId="Visio.Drawing.5">
                  <p:embed/>
                </p:oleObj>
              </mc:Choice>
              <mc:Fallback>
                <p:oleObj name="" r:id="rId5" imgW="3892550" imgH="2441575" progId="Visio.Drawing.5">
                  <p:embed/>
                  <p:pic>
                    <p:nvPicPr>
                      <p:cNvPr id="0" name="图片 329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0" y="1905000"/>
                        <a:ext cx="3886200" cy="24431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095" name="文本框 89094"/>
          <p:cNvSpPr txBox="1"/>
          <p:nvPr/>
        </p:nvSpPr>
        <p:spPr>
          <a:xfrm>
            <a:off x="3810000" y="1371600"/>
            <a:ext cx="1066800" cy="579438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3200" b="1" dirty="0">
                <a:solidFill>
                  <a:srgbClr val="FF33CC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89099" name="文本框 89098"/>
          <p:cNvSpPr txBox="1"/>
          <p:nvPr/>
        </p:nvSpPr>
        <p:spPr>
          <a:xfrm>
            <a:off x="3276600" y="5257800"/>
            <a:ext cx="11430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得：</a:t>
            </a:r>
            <a:endParaRPr lang="zh-CN" altLang="en-US" sz="3200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89101" name="对象 89100"/>
          <p:cNvGraphicFramePr/>
          <p:nvPr/>
        </p:nvGraphicFramePr>
        <p:xfrm>
          <a:off x="533400" y="4495800"/>
          <a:ext cx="5486400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2" name="" r:id="rId7" imgW="2830830" imgH="292100" progId="Equation.3">
                  <p:embed/>
                </p:oleObj>
              </mc:Choice>
              <mc:Fallback>
                <p:oleObj name="" r:id="rId7" imgW="2830830" imgH="292100" progId="Equation.3">
                  <p:embed/>
                  <p:pic>
                    <p:nvPicPr>
                      <p:cNvPr id="0" name="图片 329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3400" y="4495800"/>
                        <a:ext cx="5486400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02" name="对象 89101"/>
          <p:cNvGraphicFramePr/>
          <p:nvPr/>
        </p:nvGraphicFramePr>
        <p:xfrm>
          <a:off x="1371600" y="5257800"/>
          <a:ext cx="15875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4" name="" r:id="rId9" imgW="774065" imgH="254000" progId="Equation.3">
                  <p:embed/>
                </p:oleObj>
              </mc:Choice>
              <mc:Fallback>
                <p:oleObj name="" r:id="rId9" imgW="774065" imgH="254000" progId="Equation.3">
                  <p:embed/>
                  <p:pic>
                    <p:nvPicPr>
                      <p:cNvPr id="0" name="图片 329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1600" y="5257800"/>
                        <a:ext cx="1587500" cy="51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104" name="文本框 89103"/>
          <p:cNvSpPr txBox="1"/>
          <p:nvPr/>
        </p:nvSpPr>
        <p:spPr>
          <a:xfrm>
            <a:off x="4876800" y="1600200"/>
            <a:ext cx="28194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(1)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求开路电压</a:t>
            </a:r>
            <a:r>
              <a:rPr lang="en-US" altLang="zh-CN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sz="3200" b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oc</a:t>
            </a:r>
            <a:endParaRPr lang="en-US" altLang="zh-CN" sz="3200" b="1" baseline="-2500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89105" name="对象 89104"/>
          <p:cNvGraphicFramePr/>
          <p:nvPr/>
        </p:nvGraphicFramePr>
        <p:xfrm>
          <a:off x="4038600" y="4953000"/>
          <a:ext cx="3494088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7" name="" r:id="rId10" imgW="1701165" imgH="482600" progId="Equation.3">
                  <p:embed/>
                </p:oleObj>
              </mc:Choice>
              <mc:Fallback>
                <p:oleObj name="" r:id="rId10" imgW="1701165" imgH="482600" progId="Equation.3">
                  <p:embed/>
                  <p:pic>
                    <p:nvPicPr>
                      <p:cNvPr id="0" name="图片 3296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038600" y="4953000"/>
                        <a:ext cx="3494088" cy="9874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06" name="对象 89105"/>
          <p:cNvGraphicFramePr/>
          <p:nvPr/>
        </p:nvGraphicFramePr>
        <p:xfrm>
          <a:off x="7696200" y="5257800"/>
          <a:ext cx="1147763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3" name="" r:id="rId12" imgW="558165" imgH="203200" progId="Equation.3">
                  <p:embed/>
                </p:oleObj>
              </mc:Choice>
              <mc:Fallback>
                <p:oleObj name="" r:id="rId12" imgW="558165" imgH="203200" progId="Equation.3">
                  <p:embed/>
                  <p:pic>
                    <p:nvPicPr>
                      <p:cNvPr id="0" name="图片 3292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696200" y="5257800"/>
                        <a:ext cx="1147763" cy="414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07" name="对象 89106"/>
          <p:cNvGraphicFramePr/>
          <p:nvPr/>
        </p:nvGraphicFramePr>
        <p:xfrm>
          <a:off x="914400" y="6019800"/>
          <a:ext cx="258445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5" name="" r:id="rId14" imgW="1256030" imgH="254000" progId="Equation.3">
                  <p:embed/>
                </p:oleObj>
              </mc:Choice>
              <mc:Fallback>
                <p:oleObj name="" r:id="rId14" imgW="1256030" imgH="254000" progId="Equation.3">
                  <p:embed/>
                  <p:pic>
                    <p:nvPicPr>
                      <p:cNvPr id="0" name="图片 3294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914400" y="6019800"/>
                        <a:ext cx="2584450" cy="51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08" name="对象 89107"/>
          <p:cNvGraphicFramePr/>
          <p:nvPr/>
        </p:nvGraphicFramePr>
        <p:xfrm>
          <a:off x="3581400" y="6019800"/>
          <a:ext cx="1093788" cy="414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6" name="" r:id="rId16" imgW="532765" imgH="203200" progId="Equation.3">
                  <p:embed/>
                </p:oleObj>
              </mc:Choice>
              <mc:Fallback>
                <p:oleObj name="" r:id="rId16" imgW="532765" imgH="203200" progId="Equation.3">
                  <p:embed/>
                  <p:pic>
                    <p:nvPicPr>
                      <p:cNvPr id="0" name="图片 3295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3581400" y="6019800"/>
                        <a:ext cx="1093788" cy="4143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10" name="对象 89109"/>
          <p:cNvGraphicFramePr/>
          <p:nvPr/>
        </p:nvGraphicFramePr>
        <p:xfrm>
          <a:off x="5257800" y="2819400"/>
          <a:ext cx="673100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0" name="" r:id="rId18" imgW="676910" imgH="1069975" progId="Visio.Drawing.5">
                  <p:embed/>
                </p:oleObj>
              </mc:Choice>
              <mc:Fallback>
                <p:oleObj name="" r:id="rId18" imgW="676910" imgH="1069975" progId="Visio.Drawing.5">
                  <p:embed/>
                  <p:pic>
                    <p:nvPicPr>
                      <p:cNvPr id="0" name="图片 3299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257800" y="2819400"/>
                        <a:ext cx="673100" cy="1069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9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9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9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9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9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9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9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9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9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9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9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9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9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9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9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9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9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9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9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9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9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9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9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9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9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5" grpId="0"/>
      <p:bldP spid="89099" grpId="0"/>
      <p:bldP spid="89104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0114" name="文本框 90113"/>
          <p:cNvSpPr txBox="1"/>
          <p:nvPr/>
        </p:nvSpPr>
        <p:spPr>
          <a:xfrm>
            <a:off x="609600" y="152400"/>
            <a:ext cx="37338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(2)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求</a:t>
            </a:r>
            <a:r>
              <a:rPr lang="en-US" altLang="zh-CN" sz="2800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sz="2800" b="1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eq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0115" name="文本框 90114"/>
          <p:cNvSpPr txBox="1"/>
          <p:nvPr/>
        </p:nvSpPr>
        <p:spPr>
          <a:xfrm>
            <a:off x="2209800" y="228600"/>
            <a:ext cx="49339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开路电压</a:t>
            </a:r>
            <a:r>
              <a:rPr lang="en-US" altLang="zh-CN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oc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、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短路电流</a:t>
            </a:r>
            <a:r>
              <a:rPr lang="en-US" altLang="zh-CN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sc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法求</a:t>
            </a:r>
            <a:r>
              <a:rPr lang="en-US" altLang="zh-CN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eq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90118" name="对象 90117"/>
          <p:cNvGraphicFramePr/>
          <p:nvPr/>
        </p:nvGraphicFramePr>
        <p:xfrm>
          <a:off x="4800600" y="685800"/>
          <a:ext cx="149225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99" name="" r:id="rId1" imgW="875665" imgH="495300" progId="Equation.3">
                  <p:embed/>
                </p:oleObj>
              </mc:Choice>
              <mc:Fallback>
                <p:oleObj name="" r:id="rId1" imgW="875665" imgH="495300" progId="Equation.3">
                  <p:embed/>
                  <p:pic>
                    <p:nvPicPr>
                      <p:cNvPr id="0" name="图片 329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800600" y="685800"/>
                        <a:ext cx="1492250" cy="838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20" name="对象 90119"/>
          <p:cNvGraphicFramePr/>
          <p:nvPr/>
        </p:nvGraphicFramePr>
        <p:xfrm>
          <a:off x="6400800" y="914400"/>
          <a:ext cx="1143000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9" name="" r:id="rId3" imgW="570865" imgH="203200" progId="Equation.3">
                  <p:embed/>
                </p:oleObj>
              </mc:Choice>
              <mc:Fallback>
                <p:oleObj name="" r:id="rId3" imgW="570865" imgH="203200" progId="Equation.3">
                  <p:embed/>
                  <p:pic>
                    <p:nvPicPr>
                      <p:cNvPr id="0" name="图片 328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00800" y="914400"/>
                        <a:ext cx="1143000" cy="4016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23" name="对象 90122"/>
          <p:cNvGraphicFramePr/>
          <p:nvPr/>
        </p:nvGraphicFramePr>
        <p:xfrm>
          <a:off x="457200" y="1066800"/>
          <a:ext cx="4083050" cy="242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2" name="" r:id="rId5" imgW="4087495" imgH="2429510" progId="Visio.Drawing.5">
                  <p:embed/>
                </p:oleObj>
              </mc:Choice>
              <mc:Fallback>
                <p:oleObj name="" r:id="rId5" imgW="4087495" imgH="2429510" progId="Visio.Drawing.5">
                  <p:embed/>
                  <p:pic>
                    <p:nvPicPr>
                      <p:cNvPr id="0" name="图片 331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" y="1066800"/>
                        <a:ext cx="4083050" cy="2428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24" name="对象 90123"/>
          <p:cNvGraphicFramePr/>
          <p:nvPr/>
        </p:nvGraphicFramePr>
        <p:xfrm>
          <a:off x="4724400" y="1600200"/>
          <a:ext cx="2209800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6" name="" r:id="rId7" imgW="1320165" imgH="495300" progId="Equation.3">
                  <p:embed/>
                </p:oleObj>
              </mc:Choice>
              <mc:Fallback>
                <p:oleObj name="" r:id="rId7" imgW="1320165" imgH="495300" progId="Equation.3">
                  <p:embed/>
                  <p:pic>
                    <p:nvPicPr>
                      <p:cNvPr id="0" name="图片 330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724400" y="1600200"/>
                        <a:ext cx="2209800" cy="8239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25" name="对象 90124"/>
          <p:cNvGraphicFramePr/>
          <p:nvPr/>
        </p:nvGraphicFramePr>
        <p:xfrm>
          <a:off x="7086600" y="1752600"/>
          <a:ext cx="11731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7" name="" r:id="rId9" imgW="570865" imgH="203200" progId="Equation.3">
                  <p:embed/>
                </p:oleObj>
              </mc:Choice>
              <mc:Fallback>
                <p:oleObj name="" r:id="rId9" imgW="570865" imgH="203200" progId="Equation.3">
                  <p:embed/>
                  <p:pic>
                    <p:nvPicPr>
                      <p:cNvPr id="0" name="图片 330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086600" y="1752600"/>
                        <a:ext cx="1173163" cy="412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26" name="对象 90125"/>
          <p:cNvGraphicFramePr/>
          <p:nvPr/>
        </p:nvGraphicFramePr>
        <p:xfrm>
          <a:off x="4648200" y="2514600"/>
          <a:ext cx="388620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0" name="" r:id="rId11" imgW="1991995" imgH="254000" progId="Equation.3">
                  <p:embed/>
                </p:oleObj>
              </mc:Choice>
              <mc:Fallback>
                <p:oleObj name="" r:id="rId11" imgW="1991995" imgH="254000" progId="Equation.3">
                  <p:embed/>
                  <p:pic>
                    <p:nvPicPr>
                      <p:cNvPr id="0" name="图片 330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48200" y="2514600"/>
                        <a:ext cx="3886200" cy="492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27" name="对象 90126"/>
          <p:cNvGraphicFramePr/>
          <p:nvPr/>
        </p:nvGraphicFramePr>
        <p:xfrm>
          <a:off x="4419600" y="3254375"/>
          <a:ext cx="1433513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" name="" r:id="rId13" imgW="698500" imgH="533400" progId="Equation.3">
                  <p:embed/>
                </p:oleObj>
              </mc:Choice>
              <mc:Fallback>
                <p:oleObj name="" r:id="rId13" imgW="698500" imgH="533400" progId="Equation.3">
                  <p:embed/>
                  <p:pic>
                    <p:nvPicPr>
                      <p:cNvPr id="0" name="图片 3308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419600" y="3254375"/>
                        <a:ext cx="1433513" cy="1089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28" name="对象 90127"/>
          <p:cNvGraphicFramePr/>
          <p:nvPr/>
        </p:nvGraphicFramePr>
        <p:xfrm>
          <a:off x="5943600" y="3276600"/>
          <a:ext cx="2724150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1" name="" r:id="rId15" imgW="1586865" imgH="495300" progId="Equation.3">
                  <p:embed/>
                </p:oleObj>
              </mc:Choice>
              <mc:Fallback>
                <p:oleObj name="" r:id="rId15" imgW="1586865" imgH="495300" progId="Equation.3">
                  <p:embed/>
                  <p:pic>
                    <p:nvPicPr>
                      <p:cNvPr id="0" name="图片 331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943600" y="3276600"/>
                        <a:ext cx="2724150" cy="8461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31" name="对象 90130"/>
          <p:cNvGraphicFramePr/>
          <p:nvPr/>
        </p:nvGraphicFramePr>
        <p:xfrm>
          <a:off x="1295400" y="3962400"/>
          <a:ext cx="172085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7" name="" r:id="rId17" imgW="1410970" imgH="1935480" progId="Visio.Drawing.5">
                  <p:embed/>
                </p:oleObj>
              </mc:Choice>
              <mc:Fallback>
                <p:oleObj name="" r:id="rId17" imgW="1410970" imgH="1935480" progId="Visio.Drawing.5">
                  <p:embed/>
                  <p:pic>
                    <p:nvPicPr>
                      <p:cNvPr id="0" name="图片 331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295400" y="3962400"/>
                        <a:ext cx="1720850" cy="2362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32" name="对象 90131"/>
          <p:cNvGraphicFramePr/>
          <p:nvPr/>
        </p:nvGraphicFramePr>
        <p:xfrm>
          <a:off x="914400" y="4343400"/>
          <a:ext cx="1181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4" name="" r:id="rId19" imgW="570865" imgH="203200" progId="Equation.3">
                  <p:embed/>
                </p:oleObj>
              </mc:Choice>
              <mc:Fallback>
                <p:oleObj name="" r:id="rId19" imgW="570865" imgH="203200" progId="Equation.3">
                  <p:embed/>
                  <p:pic>
                    <p:nvPicPr>
                      <p:cNvPr id="0" name="图片 330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14400" y="4343400"/>
                        <a:ext cx="1181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33" name="对象 90132"/>
          <p:cNvGraphicFramePr/>
          <p:nvPr/>
        </p:nvGraphicFramePr>
        <p:xfrm>
          <a:off x="1066800" y="5410200"/>
          <a:ext cx="685800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" name="" r:id="rId21" imgW="380365" imgH="203200" progId="Equation.3">
                  <p:embed/>
                </p:oleObj>
              </mc:Choice>
              <mc:Fallback>
                <p:oleObj name="" r:id="rId21" imgW="380365" imgH="203200" progId="Equation.3">
                  <p:embed/>
                  <p:pic>
                    <p:nvPicPr>
                      <p:cNvPr id="0" name="图片 330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066800" y="5410200"/>
                        <a:ext cx="685800" cy="3651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34" name="对象 90133"/>
          <p:cNvGraphicFramePr/>
          <p:nvPr/>
        </p:nvGraphicFramePr>
        <p:xfrm>
          <a:off x="4572000" y="4343400"/>
          <a:ext cx="2133600" cy="188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6" name="" r:id="rId23" imgW="1852930" imgH="1633855" progId="Visio.Drawing.5">
                  <p:embed/>
                </p:oleObj>
              </mc:Choice>
              <mc:Fallback>
                <p:oleObj name="" r:id="rId23" imgW="1852930" imgH="1633855" progId="Visio.Drawing.5">
                  <p:embed/>
                  <p:pic>
                    <p:nvPicPr>
                      <p:cNvPr id="0" name="图片 3315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4572000" y="4343400"/>
                        <a:ext cx="2133600" cy="18859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35" name="对象 90134"/>
          <p:cNvGraphicFramePr/>
          <p:nvPr/>
        </p:nvGraphicFramePr>
        <p:xfrm>
          <a:off x="6172200" y="4953000"/>
          <a:ext cx="11811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5" name="" r:id="rId25" imgW="570865" imgH="203200" progId="Equation.3">
                  <p:embed/>
                </p:oleObj>
              </mc:Choice>
              <mc:Fallback>
                <p:oleObj name="" r:id="rId25" imgW="570865" imgH="203200" progId="Equation.3">
                  <p:embed/>
                  <p:pic>
                    <p:nvPicPr>
                      <p:cNvPr id="0" name="图片 331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172200" y="4953000"/>
                        <a:ext cx="1181100" cy="419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36" name="对象 90135"/>
          <p:cNvGraphicFramePr/>
          <p:nvPr/>
        </p:nvGraphicFramePr>
        <p:xfrm>
          <a:off x="4038600" y="4572000"/>
          <a:ext cx="1042988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5" name="" r:id="rId26" imgW="507365" imgH="203200" progId="Equation.3">
                  <p:embed/>
                </p:oleObj>
              </mc:Choice>
              <mc:Fallback>
                <p:oleObj name="" r:id="rId26" imgW="507365" imgH="203200" progId="Equation.3">
                  <p:embed/>
                  <p:pic>
                    <p:nvPicPr>
                      <p:cNvPr id="0" name="图片 3304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4038600" y="4572000"/>
                        <a:ext cx="1042988" cy="412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137" name="矩形 90136"/>
          <p:cNvSpPr/>
          <p:nvPr/>
        </p:nvSpPr>
        <p:spPr>
          <a:xfrm>
            <a:off x="4953000" y="6172200"/>
            <a:ext cx="2022475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诺顿等效电路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0138" name="矩形 90137"/>
          <p:cNvSpPr/>
          <p:nvPr/>
        </p:nvSpPr>
        <p:spPr>
          <a:xfrm>
            <a:off x="1295400" y="6248400"/>
            <a:ext cx="232886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戴维宁等效电路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90139" name="对象 90138"/>
          <p:cNvGraphicFramePr/>
          <p:nvPr/>
        </p:nvGraphicFramePr>
        <p:xfrm>
          <a:off x="3962400" y="1524000"/>
          <a:ext cx="555625" cy="186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3" name="" r:id="rId28" imgW="560705" imgH="1862455" progId="Visio.Drawing.5">
                  <p:embed/>
                </p:oleObj>
              </mc:Choice>
              <mc:Fallback>
                <p:oleObj name="" r:id="rId28" imgW="560705" imgH="1862455" progId="Visio.Drawing.5">
                  <p:embed/>
                  <p:pic>
                    <p:nvPicPr>
                      <p:cNvPr id="0" name="图片 3312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3962400" y="1524000"/>
                        <a:ext cx="555625" cy="1860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0141" name="对象 90140"/>
          <p:cNvGraphicFramePr/>
          <p:nvPr/>
        </p:nvGraphicFramePr>
        <p:xfrm>
          <a:off x="1981200" y="838200"/>
          <a:ext cx="15875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8" name="" r:id="rId30" imgW="774065" imgH="254000" progId="Equation.3">
                  <p:embed/>
                </p:oleObj>
              </mc:Choice>
              <mc:Fallback>
                <p:oleObj name="" r:id="rId30" imgW="774065" imgH="254000" progId="Equation.3">
                  <p:embed/>
                  <p:pic>
                    <p:nvPicPr>
                      <p:cNvPr id="0" name="图片 3307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981200" y="838200"/>
                        <a:ext cx="1587500" cy="517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0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0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90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0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0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0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0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0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0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0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0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0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0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0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0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0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0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0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0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0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0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0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90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0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0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0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0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0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0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90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90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/>
      <p:bldP spid="90115" grpId="0"/>
      <p:bldP spid="90137" grpId="0"/>
      <p:bldP spid="9013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4754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b="0" dirty="0"/>
            </a:fld>
            <a:endParaRPr lang="en-US" altLang="en-US" sz="1400" b="0" dirty="0"/>
          </a:p>
        </p:txBody>
      </p:sp>
      <p:sp>
        <p:nvSpPr>
          <p:cNvPr id="75779" name="Rectangle 2"/>
          <p:cNvSpPr/>
          <p:nvPr/>
        </p:nvSpPr>
        <p:spPr>
          <a:xfrm>
            <a:off x="539750" y="496888"/>
            <a:ext cx="444976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当含源一端口内部含受控源时，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250825" y="1123950"/>
            <a:ext cx="5310188" cy="4191000"/>
            <a:chOff x="0" y="0"/>
            <a:chExt cx="3266" cy="2640"/>
          </a:xfrm>
        </p:grpSpPr>
        <p:sp>
          <p:nvSpPr>
            <p:cNvPr id="74767" name="Rectangle 4"/>
            <p:cNvSpPr/>
            <p:nvPr/>
          </p:nvSpPr>
          <p:spPr>
            <a:xfrm>
              <a:off x="0" y="2352"/>
              <a:ext cx="1467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/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戴维宁等效电路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pic>
          <p:nvPicPr>
            <p:cNvPr id="74768" name="Object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48" y="0"/>
              <a:ext cx="1565" cy="217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4769" name="Object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96" y="412"/>
              <a:ext cx="1970" cy="146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4770" name="Rectangle 7"/>
            <p:cNvSpPr/>
            <p:nvPr/>
          </p:nvSpPr>
          <p:spPr>
            <a:xfrm>
              <a:off x="1632" y="2352"/>
              <a:ext cx="123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algn="ctr" eaLnBrk="1" hangingPunct="1"/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诺顿等效电路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75785" name="Rectangle 8"/>
          <p:cNvSpPr/>
          <p:nvPr/>
        </p:nvSpPr>
        <p:spPr>
          <a:xfrm>
            <a:off x="466725" y="5805488"/>
            <a:ext cx="59753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通常情况下，两种等效电路是同时存在的。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3" name="Group 9"/>
          <p:cNvGrpSpPr/>
          <p:nvPr/>
        </p:nvGrpSpPr>
        <p:grpSpPr>
          <a:xfrm>
            <a:off x="5437188" y="1196975"/>
            <a:ext cx="3286125" cy="2016125"/>
            <a:chOff x="0" y="0"/>
            <a:chExt cx="2070" cy="1270"/>
          </a:xfrm>
        </p:grpSpPr>
        <p:sp>
          <p:nvSpPr>
            <p:cNvPr id="74764" name="Rectangle 10"/>
            <p:cNvSpPr/>
            <p:nvPr/>
          </p:nvSpPr>
          <p:spPr>
            <a:xfrm>
              <a:off x="45" y="499"/>
              <a:ext cx="2025" cy="669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p>
              <a:pPr algn="ctr" eaLnBrk="1" hangingPunct="1">
                <a:lnSpc>
                  <a:spcPct val="130000"/>
                </a:lnSpc>
              </a:pP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等效为一个电压源，不存在诺顿等效电路。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pic>
          <p:nvPicPr>
            <p:cNvPr id="74765" name="Object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36"/>
              <a:ext cx="1950" cy="33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4766" name="Rectangle 12"/>
            <p:cNvSpPr/>
            <p:nvPr/>
          </p:nvSpPr>
          <p:spPr>
            <a:xfrm>
              <a:off x="0" y="0"/>
              <a:ext cx="2041" cy="1270"/>
            </a:xfrm>
            <a:prstGeom prst="rect">
              <a:avLst/>
            </a:prstGeom>
            <a:noFill/>
            <a:ln w="38100" cap="flat" cmpd="dbl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" name="Group 13"/>
          <p:cNvGrpSpPr/>
          <p:nvPr/>
        </p:nvGrpSpPr>
        <p:grpSpPr>
          <a:xfrm>
            <a:off x="5437188" y="3573463"/>
            <a:ext cx="3455987" cy="1800225"/>
            <a:chOff x="0" y="0"/>
            <a:chExt cx="2177" cy="1134"/>
          </a:xfrm>
        </p:grpSpPr>
        <p:pic>
          <p:nvPicPr>
            <p:cNvPr id="74761" name="Object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46"/>
              <a:ext cx="2096" cy="35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74762" name="Rectangle 15"/>
            <p:cNvSpPr/>
            <p:nvPr/>
          </p:nvSpPr>
          <p:spPr>
            <a:xfrm>
              <a:off x="0" y="408"/>
              <a:ext cx="2111" cy="65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lnSpc>
                  <a:spcPct val="130000"/>
                </a:lnSpc>
              </a:pP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等效为一个电流源，不存在戴维宁等效电路。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74763" name="Rectangle 16"/>
            <p:cNvSpPr/>
            <p:nvPr/>
          </p:nvSpPr>
          <p:spPr>
            <a:xfrm>
              <a:off x="0" y="0"/>
              <a:ext cx="2177" cy="1134"/>
            </a:xfrm>
            <a:prstGeom prst="rect">
              <a:avLst/>
            </a:prstGeom>
            <a:noFill/>
            <a:ln w="38100" cap="flat" cmpd="dbl">
              <a:solidFill>
                <a:srgbClr val="008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sp>
        <p:nvSpPr>
          <p:cNvPr id="74760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/>
            <a:fld id="{9A0DB2DC-4C9A-4742-B13C-FB6460FD3503}" type="slidenum">
              <a:rPr lang="zh-CN" altLang="en-US" sz="1400" b="0" dirty="0">
                <a:latin typeface="Arial" panose="020B0604020202020204" pitchFamily="34" charset="0"/>
              </a:rPr>
            </a:fld>
            <a:endParaRPr lang="zh-CN" altLang="en-US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bldLvl="0"/>
      <p:bldP spid="75785" grpId="0" bldLvl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6802" name="灯片编号占位符 1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b="0" dirty="0"/>
            </a:fld>
            <a:endParaRPr lang="en-US" altLang="en-US" sz="1400" b="0" dirty="0"/>
          </a:p>
        </p:txBody>
      </p:sp>
      <p:sp>
        <p:nvSpPr>
          <p:cNvPr id="76803" name="Text Box 3"/>
          <p:cNvSpPr/>
          <p:nvPr/>
        </p:nvSpPr>
        <p:spPr>
          <a:xfrm>
            <a:off x="539750" y="908050"/>
            <a:ext cx="7910513" cy="2162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571500" algn="just" eaLnBrk="1" hangingPunct="1">
              <a:lnSpc>
                <a:spcPct val="120000"/>
              </a:lnSpc>
            </a:pPr>
            <a:r>
              <a:rPr lang="zh-CN" altLang="en-US" sz="2800" dirty="0">
                <a:latin typeface="楷体_GB2312" pitchFamily="49" charset="-122"/>
                <a:sym typeface="楷体_GB2312" pitchFamily="49" charset="-122"/>
              </a:rPr>
              <a:t> 一个含源线性一端口电路，当所接负载不同时，一端口电路传输给负载的功率就不同，讨论负载为何值时能从电路获取最大功率，及最大功率的值是多少的问题是有工程意义的。</a:t>
            </a:r>
            <a:endParaRPr lang="zh-CN" altLang="en-US" sz="2800" dirty="0">
              <a:latin typeface="楷体_GB2312" pitchFamily="49" charset="-122"/>
              <a:sym typeface="楷体_GB2312" pitchFamily="49" charset="-122"/>
            </a:endParaRPr>
          </a:p>
        </p:txBody>
      </p:sp>
      <p:grpSp>
        <p:nvGrpSpPr>
          <p:cNvPr id="2" name="Group 85"/>
          <p:cNvGrpSpPr/>
          <p:nvPr/>
        </p:nvGrpSpPr>
        <p:grpSpPr>
          <a:xfrm>
            <a:off x="755650" y="3635375"/>
            <a:ext cx="3168650" cy="1631950"/>
            <a:chOff x="0" y="0"/>
            <a:chExt cx="1996" cy="1030"/>
          </a:xfrm>
        </p:grpSpPr>
        <p:sp>
          <p:nvSpPr>
            <p:cNvPr id="76823" name="Freeform 74"/>
            <p:cNvSpPr/>
            <p:nvPr/>
          </p:nvSpPr>
          <p:spPr>
            <a:xfrm flipV="1">
              <a:off x="544" y="103"/>
              <a:ext cx="904" cy="44"/>
            </a:xfrm>
            <a:custGeom>
              <a:avLst/>
              <a:gdLst>
                <a:gd name="txL" fmla="*/ 0 w 516"/>
                <a:gd name="txT" fmla="*/ 0 h 1"/>
                <a:gd name="txR" fmla="*/ 516 w 516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205909753" y="0"/>
                </a:cxn>
              </a:cxnLst>
              <a:rect l="txL" t="txT" r="txR" b="txB"/>
              <a:pathLst>
                <a:path w="516" h="1">
                  <a:moveTo>
                    <a:pt x="0" y="0"/>
                  </a:moveTo>
                  <a:lnTo>
                    <a:pt x="516" y="0"/>
                  </a:lnTo>
                </a:path>
              </a:pathLst>
            </a:custGeom>
            <a:noFill/>
            <a:ln w="28575" cap="flat" cmpd="sng">
              <a:solidFill>
                <a:srgbClr val="FFCC00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824" name="Line 75"/>
            <p:cNvSpPr/>
            <p:nvPr/>
          </p:nvSpPr>
          <p:spPr>
            <a:xfrm>
              <a:off x="725" y="58"/>
              <a:ext cx="408" cy="1"/>
            </a:xfrm>
            <a:prstGeom prst="line">
              <a:avLst/>
            </a:prstGeom>
            <a:ln w="28575" cap="flat" cmpd="sng">
              <a:solidFill>
                <a:srgbClr val="66FF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6825" name="Text Box 76"/>
            <p:cNvSpPr/>
            <p:nvPr/>
          </p:nvSpPr>
          <p:spPr>
            <a:xfrm>
              <a:off x="771" y="103"/>
              <a:ext cx="24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sym typeface="Times New Roman" panose="02020603050405020304" pitchFamily="18" charset="0"/>
                </a:rPr>
                <a:t>i</a:t>
              </a:r>
              <a:endParaRPr lang="en-US" altLang="zh-CN" dirty="0"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76826" name="Text Box 77"/>
            <p:cNvSpPr/>
            <p:nvPr/>
          </p:nvSpPr>
          <p:spPr>
            <a:xfrm>
              <a:off x="1134" y="149"/>
              <a:ext cx="192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sym typeface="Times New Roman" panose="02020603050405020304" pitchFamily="18" charset="0"/>
                </a:rPr>
                <a:t>+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76827" name="Text Box 78"/>
            <p:cNvSpPr/>
            <p:nvPr/>
          </p:nvSpPr>
          <p:spPr>
            <a:xfrm>
              <a:off x="1134" y="557"/>
              <a:ext cx="240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sym typeface="Times New Roman" panose="02020603050405020304" pitchFamily="18" charset="0"/>
                </a:rPr>
                <a:t>–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76828" name="Text Box 79"/>
            <p:cNvSpPr/>
            <p:nvPr/>
          </p:nvSpPr>
          <p:spPr>
            <a:xfrm>
              <a:off x="1134" y="330"/>
              <a:ext cx="288" cy="29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sym typeface="Times New Roman" panose="02020603050405020304" pitchFamily="18" charset="0"/>
                </a:rPr>
                <a:t>u</a:t>
              </a:r>
              <a:endParaRPr lang="en-US" altLang="zh-CN" dirty="0"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76829" name="Freeform 81"/>
            <p:cNvSpPr/>
            <p:nvPr/>
          </p:nvSpPr>
          <p:spPr>
            <a:xfrm flipV="1">
              <a:off x="499" y="829"/>
              <a:ext cx="952" cy="45"/>
            </a:xfrm>
            <a:custGeom>
              <a:avLst/>
              <a:gdLst>
                <a:gd name="txL" fmla="*/ 0 w 516"/>
                <a:gd name="txT" fmla="*/ 0 h 1"/>
                <a:gd name="txR" fmla="*/ 516 w 516"/>
                <a:gd name="txB" fmla="*/ 1 h 1"/>
              </a:gdLst>
              <a:ahLst/>
              <a:cxnLst>
                <a:cxn ang="0">
                  <a:pos x="0" y="0"/>
                </a:cxn>
                <a:cxn ang="0">
                  <a:pos x="676556975" y="0"/>
                </a:cxn>
              </a:cxnLst>
              <a:rect l="txL" t="txT" r="txR" b="txB"/>
              <a:pathLst>
                <a:path w="516" h="1">
                  <a:moveTo>
                    <a:pt x="0" y="0"/>
                  </a:moveTo>
                  <a:lnTo>
                    <a:pt x="516" y="0"/>
                  </a:lnTo>
                </a:path>
              </a:pathLst>
            </a:custGeom>
            <a:noFill/>
            <a:ln w="28575" cap="flat" cmpd="sng">
              <a:solidFill>
                <a:srgbClr val="FFCC00">
                  <a:alpha val="100000"/>
                </a:srgb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76830" name="Oval 82"/>
            <p:cNvSpPr/>
            <p:nvPr/>
          </p:nvSpPr>
          <p:spPr>
            <a:xfrm>
              <a:off x="997" y="118"/>
              <a:ext cx="69" cy="76"/>
            </a:xfrm>
            <a:prstGeom prst="ellipse">
              <a:avLst/>
            </a:prstGeom>
            <a:solidFill>
              <a:srgbClr val="000066"/>
            </a:solidFill>
            <a:ln w="28575" cap="flat" cmpd="sng">
              <a:solidFill>
                <a:srgbClr val="FFCC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/>
              <a:endParaRPr lang="zh-CN" altLang="zh-CN" dirty="0">
                <a:latin typeface="Arial" panose="020B0604020202020204" pitchFamily="34" charset="0"/>
              </a:endParaRPr>
            </a:p>
          </p:txBody>
        </p:sp>
        <p:sp>
          <p:nvSpPr>
            <p:cNvPr id="76831" name="Oval 83"/>
            <p:cNvSpPr/>
            <p:nvPr/>
          </p:nvSpPr>
          <p:spPr>
            <a:xfrm>
              <a:off x="997" y="829"/>
              <a:ext cx="69" cy="76"/>
            </a:xfrm>
            <a:prstGeom prst="ellipse">
              <a:avLst/>
            </a:prstGeom>
            <a:solidFill>
              <a:srgbClr val="000066"/>
            </a:solidFill>
            <a:ln w="28575" cap="flat" cmpd="sng">
              <a:solidFill>
                <a:srgbClr val="FFCC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/>
              <a:endParaRPr lang="zh-CN" altLang="zh-CN" dirty="0">
                <a:latin typeface="Arial" panose="020B0604020202020204" pitchFamily="34" charset="0"/>
              </a:endParaRPr>
            </a:p>
          </p:txBody>
        </p:sp>
        <p:sp>
          <p:nvSpPr>
            <p:cNvPr id="76832" name="Rectangle 84"/>
            <p:cNvSpPr/>
            <p:nvPr/>
          </p:nvSpPr>
          <p:spPr>
            <a:xfrm>
              <a:off x="0" y="0"/>
              <a:ext cx="634" cy="1030"/>
            </a:xfrm>
            <a:prstGeom prst="rect">
              <a:avLst/>
            </a:prstGeom>
            <a:gradFill rotWithShape="1">
              <a:gsLst>
                <a:gs pos="0">
                  <a:srgbClr val="CCCCFF"/>
                </a:gs>
                <a:gs pos="100000">
                  <a:srgbClr val="5D5D74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 anchorCtr="0"/>
            <a:p>
              <a:pPr algn="ctr" eaLnBrk="1" hangingPunct="1"/>
              <a:r>
                <a:rPr lang="en-US" altLang="zh-CN" sz="4400" dirty="0">
                  <a:latin typeface="Times New Roman" panose="02020603050405020304" pitchFamily="18" charset="0"/>
                  <a:ea typeface="仿宋_GB2312" pitchFamily="1" charset="-122"/>
                  <a:sym typeface="Times New Roman" panose="02020603050405020304" pitchFamily="18" charset="0"/>
                </a:rPr>
                <a:t>A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76833" name="Rectangle 80"/>
            <p:cNvSpPr/>
            <p:nvPr/>
          </p:nvSpPr>
          <p:spPr>
            <a:xfrm>
              <a:off x="1406" y="58"/>
              <a:ext cx="590" cy="953"/>
            </a:xfrm>
            <a:prstGeom prst="rect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764700"/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 anchorCtr="0"/>
            <a:p>
              <a:pPr algn="ctr" eaLnBrk="1" hangingPunct="1"/>
              <a:r>
                <a:rPr lang="zh-CN" altLang="en-US" sz="3200" dirty="0">
                  <a:latin typeface="Arial" panose="020B0604020202020204" pitchFamily="34" charset="0"/>
                </a:rPr>
                <a:t>负</a:t>
              </a:r>
              <a:endParaRPr lang="zh-CN" altLang="en-US" sz="3200" dirty="0">
                <a:latin typeface="Arial" panose="020B0604020202020204" pitchFamily="34" charset="0"/>
              </a:endParaRPr>
            </a:p>
            <a:p>
              <a:pPr algn="ctr" eaLnBrk="1" hangingPunct="1"/>
              <a:r>
                <a:rPr lang="zh-CN" altLang="en-US" sz="3200" dirty="0">
                  <a:latin typeface="Arial" panose="020B0604020202020204" pitchFamily="34" charset="0"/>
                </a:rPr>
                <a:t>载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3" name="Group 87"/>
          <p:cNvGrpSpPr/>
          <p:nvPr/>
        </p:nvGrpSpPr>
        <p:grpSpPr>
          <a:xfrm>
            <a:off x="2411413" y="5430838"/>
            <a:ext cx="4826000" cy="646112"/>
            <a:chOff x="0" y="0"/>
            <a:chExt cx="3040" cy="408"/>
          </a:xfrm>
        </p:grpSpPr>
        <p:sp>
          <p:nvSpPr>
            <p:cNvPr id="76821" name="AutoShape 86"/>
            <p:cNvSpPr/>
            <p:nvPr/>
          </p:nvSpPr>
          <p:spPr>
            <a:xfrm>
              <a:off x="0" y="136"/>
              <a:ext cx="3040" cy="272"/>
            </a:xfrm>
            <a:prstGeom prst="curvedUpArrow">
              <a:avLst>
                <a:gd name="adj1" fmla="val 91166"/>
                <a:gd name="adj2" fmla="val 314695"/>
                <a:gd name="adj3" fmla="val 38972"/>
              </a:avLst>
            </a:prstGeom>
            <a:solidFill>
              <a:srgbClr val="00CCFF"/>
            </a:solidFill>
            <a:ln w="9525">
              <a:noFill/>
            </a:ln>
          </p:spPr>
          <p:txBody>
            <a:bodyPr wrap="none" anchor="ctr" anchorCtr="0"/>
            <a:p>
              <a:pPr algn="ctr" eaLnBrk="1" hangingPunct="1"/>
              <a:endParaRPr lang="zh-CN" altLang="zh-CN" dirty="0">
                <a:latin typeface="Arial" panose="020B0604020202020204" pitchFamily="34" charset="0"/>
              </a:endParaRPr>
            </a:p>
          </p:txBody>
        </p:sp>
        <p:sp>
          <p:nvSpPr>
            <p:cNvPr id="76822" name="Text Box 57"/>
            <p:cNvSpPr/>
            <p:nvPr/>
          </p:nvSpPr>
          <p:spPr>
            <a:xfrm>
              <a:off x="499" y="0"/>
              <a:ext cx="1905" cy="29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</a:pPr>
              <a:r>
                <a:rPr lang="zh-CN" altLang="en-US" dirty="0">
                  <a:latin typeface="Arial" panose="020B0604020202020204" pitchFamily="34" charset="0"/>
                </a:rPr>
                <a:t>应用戴维宁定理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4" name="Group 88"/>
          <p:cNvGrpSpPr/>
          <p:nvPr/>
        </p:nvGrpSpPr>
        <p:grpSpPr>
          <a:xfrm>
            <a:off x="5494338" y="3133725"/>
            <a:ext cx="2894012" cy="2154238"/>
            <a:chOff x="0" y="0"/>
            <a:chExt cx="1823" cy="1361"/>
          </a:xfrm>
        </p:grpSpPr>
        <p:sp>
          <p:nvSpPr>
            <p:cNvPr id="76809" name="Oval 89"/>
            <p:cNvSpPr/>
            <p:nvPr/>
          </p:nvSpPr>
          <p:spPr>
            <a:xfrm>
              <a:off x="0" y="635"/>
              <a:ext cx="363" cy="363"/>
            </a:xfrm>
            <a:prstGeom prst="ellipse">
              <a:avLst/>
            </a:prstGeom>
            <a:gradFill rotWithShape="1">
              <a:gsLst>
                <a:gs pos="0">
                  <a:srgbClr val="0099FF"/>
                </a:gs>
                <a:gs pos="100000">
                  <a:srgbClr val="004776"/>
                </a:gs>
              </a:gsLst>
              <a:path path="shape">
                <a:fillToRect l="50000" t="50000" r="50000" b="50000"/>
              </a:path>
              <a:tileRect/>
            </a:gradFill>
            <a:ln w="38100" cap="flat" cmpd="sng">
              <a:solidFill>
                <a:srgbClr val="FF99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/>
              <a:endParaRPr lang="zh-CN" altLang="zh-CN" dirty="0">
                <a:latin typeface="Arial" panose="020B0604020202020204" pitchFamily="34" charset="0"/>
                <a:ea typeface="仿宋_GB2312" pitchFamily="1" charset="-122"/>
              </a:endParaRPr>
            </a:p>
          </p:txBody>
        </p:sp>
        <p:sp>
          <p:nvSpPr>
            <p:cNvPr id="76810" name="Text Box 90"/>
            <p:cNvSpPr/>
            <p:nvPr/>
          </p:nvSpPr>
          <p:spPr>
            <a:xfrm>
              <a:off x="952" y="0"/>
              <a:ext cx="297" cy="29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sym typeface="Times New Roman" panose="02020603050405020304" pitchFamily="18" charset="0"/>
                </a:rPr>
                <a:t>i</a:t>
              </a:r>
              <a:endParaRPr lang="en-US" altLang="zh-CN" dirty="0"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76811" name="Text Box 91"/>
            <p:cNvSpPr/>
            <p:nvPr/>
          </p:nvSpPr>
          <p:spPr>
            <a:xfrm>
              <a:off x="363" y="680"/>
              <a:ext cx="535" cy="29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sym typeface="Times New Roman" panose="02020603050405020304" pitchFamily="18" charset="0"/>
                </a:rPr>
                <a:t>U</a:t>
              </a:r>
              <a:r>
                <a:rPr lang="en-US" altLang="zh-CN" baseline="-25000" dirty="0">
                  <a:latin typeface="Times New Roman" panose="02020603050405020304" pitchFamily="18" charset="0"/>
                  <a:sym typeface="Times New Roman" panose="02020603050405020304" pitchFamily="18" charset="0"/>
                </a:rPr>
                <a:t>oc</a:t>
              </a:r>
              <a:endParaRPr lang="en-US" altLang="zh-CN" dirty="0"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76812" name="Line 92"/>
            <p:cNvSpPr/>
            <p:nvPr/>
          </p:nvSpPr>
          <p:spPr>
            <a:xfrm>
              <a:off x="907" y="408"/>
              <a:ext cx="416" cy="1"/>
            </a:xfrm>
            <a:prstGeom prst="line">
              <a:avLst/>
            </a:prstGeom>
            <a:ln w="28575" cap="flat" cmpd="sng">
              <a:solidFill>
                <a:srgbClr val="66FF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76813" name="Text Box 93"/>
            <p:cNvSpPr/>
            <p:nvPr/>
          </p:nvSpPr>
          <p:spPr>
            <a:xfrm>
              <a:off x="317" y="408"/>
              <a:ext cx="238" cy="29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sym typeface="Times New Roman" panose="02020603050405020304" pitchFamily="18" charset="0"/>
                </a:rPr>
                <a:t>+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76814" name="Text Box 94"/>
            <p:cNvSpPr/>
            <p:nvPr/>
          </p:nvSpPr>
          <p:spPr>
            <a:xfrm>
              <a:off x="317" y="952"/>
              <a:ext cx="298" cy="29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</a:pPr>
              <a:r>
                <a:rPr lang="en-US" altLang="zh-CN" dirty="0">
                  <a:latin typeface="Times New Roman" panose="02020603050405020304" pitchFamily="18" charset="0"/>
                  <a:sym typeface="Times New Roman" panose="02020603050405020304" pitchFamily="18" charset="0"/>
                </a:rPr>
                <a:t>–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76815" name="Text Box 95"/>
            <p:cNvSpPr/>
            <p:nvPr/>
          </p:nvSpPr>
          <p:spPr>
            <a:xfrm>
              <a:off x="453" y="0"/>
              <a:ext cx="417" cy="29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sym typeface="Times New Roman" panose="02020603050405020304" pitchFamily="18" charset="0"/>
                </a:rPr>
                <a:t>R</a:t>
              </a:r>
              <a:r>
                <a:rPr lang="en-US" altLang="zh-CN" baseline="-25000" dirty="0">
                  <a:latin typeface="Times New Roman" panose="02020603050405020304" pitchFamily="18" charset="0"/>
                  <a:sym typeface="Times New Roman" panose="02020603050405020304" pitchFamily="18" charset="0"/>
                </a:rPr>
                <a:t>eq</a:t>
              </a:r>
              <a:endParaRPr lang="en-US" altLang="zh-CN" dirty="0"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76816" name="Text Box 96"/>
            <p:cNvSpPr/>
            <p:nvPr/>
          </p:nvSpPr>
          <p:spPr>
            <a:xfrm>
              <a:off x="1406" y="635"/>
              <a:ext cx="417" cy="29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</a:pPr>
              <a:r>
                <a:rPr lang="en-US" altLang="zh-CN" i="1" dirty="0">
                  <a:latin typeface="Times New Roman" panose="02020603050405020304" pitchFamily="18" charset="0"/>
                  <a:sym typeface="Times New Roman" panose="02020603050405020304" pitchFamily="18" charset="0"/>
                </a:rPr>
                <a:t>R</a:t>
              </a:r>
              <a:r>
                <a:rPr lang="en-US" altLang="zh-CN" baseline="-25000" dirty="0">
                  <a:latin typeface="Times New Roman" panose="02020603050405020304" pitchFamily="18" charset="0"/>
                  <a:sym typeface="Times New Roman" panose="02020603050405020304" pitchFamily="18" charset="0"/>
                </a:rPr>
                <a:t>L</a:t>
              </a:r>
              <a:endParaRPr lang="en-US" altLang="zh-CN" dirty="0"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76817" name="Rectangle 97"/>
            <p:cNvSpPr/>
            <p:nvPr/>
          </p:nvSpPr>
          <p:spPr>
            <a:xfrm>
              <a:off x="181" y="363"/>
              <a:ext cx="1179" cy="998"/>
            </a:xfrm>
            <a:prstGeom prst="rect">
              <a:avLst/>
            </a:prstGeom>
            <a:noFill/>
            <a:ln w="28575" cap="flat" cmpd="sng">
              <a:solidFill>
                <a:srgbClr val="FFCC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/>
              <a:endParaRPr lang="zh-CN" altLang="zh-CN" dirty="0">
                <a:latin typeface="Arial" panose="020B0604020202020204" pitchFamily="34" charset="0"/>
              </a:endParaRPr>
            </a:p>
          </p:txBody>
        </p:sp>
        <p:sp>
          <p:nvSpPr>
            <p:cNvPr id="76818" name="Rectangle 98"/>
            <p:cNvSpPr/>
            <p:nvPr/>
          </p:nvSpPr>
          <p:spPr>
            <a:xfrm>
              <a:off x="453" y="317"/>
              <a:ext cx="317" cy="136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 anchorCtr="0"/>
            <a:p>
              <a:pPr algn="ctr" eaLnBrk="1" hangingPunct="1"/>
              <a:endParaRPr lang="zh-CN" altLang="zh-CN" dirty="0">
                <a:latin typeface="Arial" panose="020B0604020202020204" pitchFamily="34" charset="0"/>
              </a:endParaRPr>
            </a:p>
          </p:txBody>
        </p:sp>
        <p:sp>
          <p:nvSpPr>
            <p:cNvPr id="76819" name="Rectangle 99"/>
            <p:cNvSpPr/>
            <p:nvPr/>
          </p:nvSpPr>
          <p:spPr>
            <a:xfrm>
              <a:off x="1279" y="635"/>
              <a:ext cx="127" cy="318"/>
            </a:xfrm>
            <a:prstGeom prst="rect">
              <a:avLst/>
            </a:prstGeom>
            <a:gradFill rotWithShape="1">
              <a:gsLst>
                <a:gs pos="0">
                  <a:srgbClr val="764700"/>
                </a:gs>
                <a:gs pos="50000">
                  <a:srgbClr val="FF9900"/>
                </a:gs>
                <a:gs pos="100000">
                  <a:srgbClr val="764700"/>
                </a:gs>
              </a:gsLst>
              <a:lin ang="0" scaled="1"/>
              <a:tileRect/>
            </a:gradFill>
            <a:ln w="9525">
              <a:noFill/>
            </a:ln>
          </p:spPr>
          <p:txBody>
            <a:bodyPr wrap="none" anchor="ctr" anchorCtr="0"/>
            <a:p>
              <a:pPr algn="ctr" eaLnBrk="1" hangingPunct="1"/>
              <a:endParaRPr lang="zh-CN" altLang="zh-CN" dirty="0">
                <a:latin typeface="Arial" panose="020B0604020202020204" pitchFamily="34" charset="0"/>
              </a:endParaRPr>
            </a:p>
          </p:txBody>
        </p:sp>
        <p:sp>
          <p:nvSpPr>
            <p:cNvPr id="76820" name="Line 100"/>
            <p:cNvSpPr/>
            <p:nvPr/>
          </p:nvSpPr>
          <p:spPr>
            <a:xfrm flipV="1">
              <a:off x="1134" y="590"/>
              <a:ext cx="454" cy="272"/>
            </a:xfrm>
            <a:prstGeom prst="line">
              <a:avLst/>
            </a:prstGeom>
            <a:ln w="38100" cap="flat" cmpd="sng">
              <a:solidFill>
                <a:srgbClr val="FF3300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76807" name="Rectangle 2"/>
          <p:cNvSpPr/>
          <p:nvPr/>
        </p:nvSpPr>
        <p:spPr>
          <a:xfrm>
            <a:off x="323850" y="188913"/>
            <a:ext cx="4246563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 eaLnBrk="1" hangingPunct="1"/>
            <a:r>
              <a:rPr lang="zh-CN" altLang="en-US" sz="3200" dirty="0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4.4  最大功率传输定理 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6808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/>
            <a:fld id="{9A0DB2DC-4C9A-4742-B13C-FB6460FD3503}" type="slidenum">
              <a:rPr lang="zh-CN" altLang="en-US" sz="1400" b="0" dirty="0">
                <a:latin typeface="Arial" panose="020B0604020202020204" pitchFamily="34" charset="0"/>
              </a:rPr>
            </a:fld>
            <a:endParaRPr lang="zh-CN" altLang="en-US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7" dur="20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ldLvl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7826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b="0" dirty="0"/>
            </a:fld>
            <a:endParaRPr lang="en-US" altLang="en-US" sz="1400" b="0" dirty="0"/>
          </a:p>
        </p:txBody>
      </p:sp>
      <p:pic>
        <p:nvPicPr>
          <p:cNvPr id="77827" name="Object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484313"/>
            <a:ext cx="3217863" cy="3743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7828" name="Rectangle 4"/>
          <p:cNvSpPr/>
          <p:nvPr/>
        </p:nvSpPr>
        <p:spPr>
          <a:xfrm>
            <a:off x="4284663" y="981075"/>
            <a:ext cx="1792287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 eaLnBrk="1" hangingPunct="1"/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负载功率为 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7829" name="Rectangle 5"/>
          <p:cNvSpPr/>
          <p:nvPr/>
        </p:nvSpPr>
        <p:spPr>
          <a:xfrm>
            <a:off x="0" y="32385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 eaLnBrk="1" hangingPunct="1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77830" name="Object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6100" y="1484313"/>
            <a:ext cx="4354513" cy="11811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7831" name="Rectangle 7"/>
          <p:cNvSpPr/>
          <p:nvPr/>
        </p:nvSpPr>
        <p:spPr>
          <a:xfrm>
            <a:off x="3924300" y="2708275"/>
            <a:ext cx="5041900" cy="11874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algn="ctr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为了计算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p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的最大值，可由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p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对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baseline="-30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L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求导数并令其导数为零，即 ：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pic>
        <p:nvPicPr>
          <p:cNvPr id="77832" name="Object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300" y="4149725"/>
            <a:ext cx="4875213" cy="9207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7833" name="Rectangle 9"/>
          <p:cNvSpPr/>
          <p:nvPr/>
        </p:nvSpPr>
        <p:spPr>
          <a:xfrm>
            <a:off x="4067175" y="5373688"/>
            <a:ext cx="13700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 eaLnBrk="1" hangingPunct="1"/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解得：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7834" name="Rectangle 10"/>
          <p:cNvSpPr/>
          <p:nvPr/>
        </p:nvSpPr>
        <p:spPr>
          <a:xfrm>
            <a:off x="0" y="3325813"/>
            <a:ext cx="9144000" cy="158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 eaLnBrk="1" hangingPunct="1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77835" name="Object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400" y="5805488"/>
            <a:ext cx="1425575" cy="565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7836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/>
            <a:fld id="{9A0DB2DC-4C9A-4742-B13C-FB6460FD3503}" type="slidenum">
              <a:rPr lang="zh-CN" altLang="en-US" sz="1400" b="0" dirty="0">
                <a:latin typeface="Arial" panose="020B0604020202020204" pitchFamily="34" charset="0"/>
              </a:rPr>
            </a:fld>
            <a:endParaRPr lang="zh-CN" altLang="en-US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>
                                      <p:cBhvr>
                                        <p:cTn id="7" dur="5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Horizontal)">
                                      <p:cBhvr>
                                        <p:cTn id="12" dur="500"/>
                                        <p:tgtEl>
                                          <p:spTgt spid="77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>
                                      <p:cBhvr>
                                        <p:cTn id="23" dur="5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>
                                      <p:cBhvr>
                                        <p:cTn id="28" dur="500"/>
                                        <p:tgtEl>
                                          <p:spTgt spid="77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33" dur="500"/>
                                        <p:tgtEl>
                                          <p:spTgt spid="77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8" grpId="0" bldLvl="0"/>
      <p:bldP spid="77831" grpId="0" bldLvl="0"/>
      <p:bldP spid="77833" grpId="0" bldLvl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8850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b="0" dirty="0"/>
            </a:fld>
            <a:endParaRPr lang="en-US" altLang="en-US" sz="1400" b="0" dirty="0"/>
          </a:p>
        </p:txBody>
      </p:sp>
      <p:sp>
        <p:nvSpPr>
          <p:cNvPr id="78851" name="Rectangle 2"/>
          <p:cNvSpPr/>
          <p:nvPr/>
        </p:nvSpPr>
        <p:spPr>
          <a:xfrm>
            <a:off x="3779838" y="765175"/>
            <a:ext cx="5113337" cy="228282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algn="ctr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       所以，</a:t>
            </a:r>
            <a:r>
              <a:rPr lang="en-US" altLang="zh-CN" i="1" dirty="0">
                <a:solidFill>
                  <a:srgbClr val="0070C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baseline="-30000" dirty="0">
                <a:solidFill>
                  <a:srgbClr val="0070C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L</a:t>
            </a:r>
            <a:r>
              <a:rPr lang="en-US" altLang="zh-CN" dirty="0">
                <a:solidFill>
                  <a:srgbClr val="0070C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=</a:t>
            </a:r>
            <a:r>
              <a:rPr lang="en-US" altLang="zh-CN" i="1" dirty="0">
                <a:solidFill>
                  <a:srgbClr val="0070C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baseline="-30000" dirty="0">
                <a:solidFill>
                  <a:srgbClr val="0070C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eq</a:t>
            </a:r>
            <a:r>
              <a:rPr lang="zh-CN" altLang="en-US" dirty="0">
                <a:solidFill>
                  <a:srgbClr val="0070C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即是负载获得最大功率的条件。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通常，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baseline="-30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L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=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baseline="-30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eq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时，称负载与电源匹配，所以，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baseline="-30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L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=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baseline="-30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eq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也称为最大功率匹配条件。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78852" name="Object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1196975"/>
            <a:ext cx="3217863" cy="3743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8853" name="Rectangle 4"/>
          <p:cNvSpPr/>
          <p:nvPr/>
        </p:nvSpPr>
        <p:spPr>
          <a:xfrm>
            <a:off x="3843338" y="3213100"/>
            <a:ext cx="3630612" cy="6397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此时，负载最大功率为： 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78854" name="Objec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400" y="3970338"/>
            <a:ext cx="5126038" cy="10429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8855" name="Rectangle 6"/>
          <p:cNvSpPr/>
          <p:nvPr/>
        </p:nvSpPr>
        <p:spPr>
          <a:xfrm>
            <a:off x="646113" y="5157788"/>
            <a:ext cx="8462962" cy="140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80000"/>
              </a:lnSpc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       满足最大功率匹配条件时， 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sz="3200" i="1" baseline="-25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eq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吸收的功率与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sz="3200" i="1" baseline="-25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L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吸收的功率相等，对等效电压源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u</a:t>
            </a:r>
            <a:r>
              <a:rPr lang="en-US" altLang="zh-CN" sz="3200" i="1" baseline="-25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oc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而言，功率传输效率为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50%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8856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/>
            <a:fld id="{9A0DB2DC-4C9A-4742-B13C-FB6460FD3503}" type="slidenum">
              <a:rPr lang="zh-CN" altLang="en-US" sz="1400" b="0" dirty="0">
                <a:latin typeface="Arial" panose="020B0604020202020204" pitchFamily="34" charset="0"/>
              </a:rPr>
            </a:fld>
            <a:endParaRPr lang="zh-CN" altLang="en-US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7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12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15" dur="5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ldLvl="0"/>
      <p:bldP spid="78853" grpId="0" bldLvl="0"/>
      <p:bldP spid="78855" grpId="0" bldLvl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874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b="0" dirty="0"/>
            </a:fld>
            <a:endParaRPr lang="en-US" altLang="en-US" sz="1400" b="0" dirty="0"/>
          </a:p>
        </p:txBody>
      </p:sp>
      <p:pic>
        <p:nvPicPr>
          <p:cNvPr id="79875" name="Object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825" y="549275"/>
            <a:ext cx="4279900" cy="3171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9876" name="Rectangle 3"/>
          <p:cNvSpPr/>
          <p:nvPr/>
        </p:nvSpPr>
        <p:spPr>
          <a:xfrm>
            <a:off x="4284663" y="595313"/>
            <a:ext cx="44513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若用诺顿等效电路，同样可得：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79877" name="Rectangle 4"/>
          <p:cNvSpPr/>
          <p:nvPr/>
        </p:nvSpPr>
        <p:spPr>
          <a:xfrm>
            <a:off x="4356100" y="1603375"/>
            <a:ext cx="45720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当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sz="3200" i="1" baseline="-25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L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= 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sz="3200" i="1" baseline="-25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eq</a:t>
            </a:r>
            <a:r>
              <a:rPr lang="zh-CN" altLang="en-US" sz="3200" i="1" baseline="-25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， 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sz="3200" i="1" baseline="-25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L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获得最大功率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79878" name="Objec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700" y="2682875"/>
            <a:ext cx="2400300" cy="12509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9879" name="Rectangle 6"/>
          <p:cNvSpPr/>
          <p:nvPr/>
        </p:nvSpPr>
        <p:spPr>
          <a:xfrm>
            <a:off x="539750" y="3919538"/>
            <a:ext cx="8496300" cy="2678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50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       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电力系统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要求尽可能提高效率，以便充分的利用能源，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不能采用功率匹配条件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。但是在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测量、电子与信息工程中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，常常着眼于从微弱信号中获得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最大功率</a:t>
            </a:r>
            <a:r>
              <a:rPr lang="zh-CN" altLang="en-US" sz="28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，而不看效率的高低。</a:t>
            </a:r>
            <a:endParaRPr lang="zh-CN" altLang="en-US" sz="2800" dirty="0">
              <a:latin typeface="Times New Roman" panose="02020603050405020304" pitchFamily="18" charset="0"/>
            </a:endParaRPr>
          </a:p>
        </p:txBody>
      </p:sp>
      <p:sp>
        <p:nvSpPr>
          <p:cNvPr id="79880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/>
            <a:fld id="{9A0DB2DC-4C9A-4742-B13C-FB6460FD3503}" type="slidenum">
              <a:rPr lang="zh-CN" altLang="en-US" sz="1400" b="0" dirty="0">
                <a:latin typeface="Arial" panose="020B0604020202020204" pitchFamily="34" charset="0"/>
              </a:rPr>
            </a:fld>
            <a:endParaRPr lang="zh-CN" altLang="en-US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7" grpId="0" bldLvl="0"/>
      <p:bldP spid="79879" grpId="0" bldLvl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898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b="0" dirty="0"/>
            </a:fld>
            <a:endParaRPr lang="en-US" altLang="en-US" sz="1400" b="0" dirty="0"/>
          </a:p>
        </p:txBody>
      </p:sp>
      <p:sp>
        <p:nvSpPr>
          <p:cNvPr id="80899" name="Rectangle 2"/>
          <p:cNvSpPr/>
          <p:nvPr/>
        </p:nvSpPr>
        <p:spPr>
          <a:xfrm>
            <a:off x="395288" y="188913"/>
            <a:ext cx="8497887" cy="1189037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algn="ctr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例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.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图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所示电路外接可调电阻</a:t>
            </a:r>
            <a:r>
              <a:rPr lang="en-US" altLang="zh-CN" b="0" i="1" dirty="0">
                <a:solidFill>
                  <a:srgbClr val="000000"/>
                </a:solidFill>
                <a:latin typeface="Arial" panose="020B0604020202020204" pitchFamily="34" charset="0"/>
                <a:sym typeface="Times New Roman" panose="02020603050405020304" pitchFamily="18" charset="0"/>
              </a:rPr>
              <a:t>R</a:t>
            </a:r>
            <a:r>
              <a:rPr lang="en-US" altLang="zh-CN" b="0" baseline="-30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L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，当</a:t>
            </a:r>
            <a:r>
              <a:rPr lang="en-US" altLang="zh-CN" b="0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b="0" baseline="-30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L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为多大时，它可以从电路中获得最大功率，并求此最大功率。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80900" name="Object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288" y="1412875"/>
            <a:ext cx="4392612" cy="2757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0901" name="Objec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363" y="1393825"/>
            <a:ext cx="3887787" cy="27574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0902" name="Rectangle 5"/>
          <p:cNvSpPr/>
          <p:nvPr/>
        </p:nvSpPr>
        <p:spPr>
          <a:xfrm>
            <a:off x="0" y="3341688"/>
            <a:ext cx="9144000" cy="158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 eaLnBrk="1" hangingPunct="1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80903" name="Objec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013" y="4437063"/>
            <a:ext cx="6769100" cy="9477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0904" name="Rectangle 7"/>
          <p:cNvSpPr/>
          <p:nvPr/>
        </p:nvSpPr>
        <p:spPr>
          <a:xfrm>
            <a:off x="250825" y="4076700"/>
            <a:ext cx="3271838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 eaLnBrk="1" hangingPunct="1"/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解：先求开路电压</a:t>
            </a:r>
            <a:r>
              <a:rPr lang="en-US" altLang="zh-CN" b="0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u</a:t>
            </a:r>
            <a:r>
              <a:rPr lang="en-US" altLang="zh-CN" b="0" baseline="-30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oc</a:t>
            </a:r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：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0905" name="Oval 8"/>
          <p:cNvSpPr/>
          <p:nvPr/>
        </p:nvSpPr>
        <p:spPr>
          <a:xfrm>
            <a:off x="6877050" y="3933825"/>
            <a:ext cx="288925" cy="288925"/>
          </a:xfrm>
          <a:prstGeom prst="ellipse">
            <a:avLst/>
          </a:prstGeom>
          <a:solidFill>
            <a:srgbClr val="FF99CC"/>
          </a:solidFill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0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0906" name="Oval 9"/>
          <p:cNvSpPr/>
          <p:nvPr/>
        </p:nvSpPr>
        <p:spPr>
          <a:xfrm>
            <a:off x="6659563" y="1412875"/>
            <a:ext cx="288925" cy="288925"/>
          </a:xfrm>
          <a:prstGeom prst="ellipse">
            <a:avLst/>
          </a:prstGeom>
          <a:solidFill>
            <a:srgbClr val="FF99CC"/>
          </a:solidFill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1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80907" name="Object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8888" y="5734050"/>
            <a:ext cx="3097212" cy="677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0908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/>
            <a:fld id="{9A0DB2DC-4C9A-4742-B13C-FB6460FD3503}" type="slidenum">
              <a:rPr lang="zh-CN" altLang="en-US" sz="1400" b="0" dirty="0">
                <a:latin typeface="Arial" panose="020B0604020202020204" pitchFamily="34" charset="0"/>
              </a:rPr>
            </a:fld>
            <a:endParaRPr lang="zh-CN" altLang="en-US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7" dur="500"/>
                                        <p:tgtEl>
                                          <p:spTgt spid="80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Horizontal)">
                                      <p:cBhvr>
                                        <p:cTn id="12" dur="5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17" dur="500"/>
                                        <p:tgtEl>
                                          <p:spTgt spid="80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Bottom)">
                                      <p:cBhvr>
                                        <p:cTn id="20" dur="500"/>
                                        <p:tgtEl>
                                          <p:spTgt spid="80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>
                                      <p:cBhvr>
                                        <p:cTn id="25" dur="500"/>
                                        <p:tgtEl>
                                          <p:spTgt spid="80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arn(inHorizontal)">
                                      <p:cBhvr>
                                        <p:cTn id="30" dur="500"/>
                                        <p:tgtEl>
                                          <p:spTgt spid="80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4" grpId="0" bldLvl="0"/>
      <p:bldP spid="80905" grpId="0" bldLvl="0" animBg="1"/>
      <p:bldP spid="80906" grpId="0" bldLvl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1922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b="0" dirty="0"/>
            </a:fld>
            <a:endParaRPr lang="en-US" altLang="en-US" sz="1400" b="0" dirty="0"/>
          </a:p>
        </p:txBody>
      </p:sp>
      <p:sp>
        <p:nvSpPr>
          <p:cNvPr id="81923" name="Rectangle 2"/>
          <p:cNvSpPr/>
          <p:nvPr/>
        </p:nvSpPr>
        <p:spPr>
          <a:xfrm>
            <a:off x="-28575" y="3910013"/>
            <a:ext cx="9136063" cy="1587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 eaLnBrk="1" hangingPunct="1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81924" name="Object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5763" y="4292600"/>
            <a:ext cx="5838825" cy="1428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25" name="Objec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" y="1125538"/>
            <a:ext cx="4392613" cy="27574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Group 5"/>
          <p:cNvGrpSpPr/>
          <p:nvPr/>
        </p:nvGrpSpPr>
        <p:grpSpPr>
          <a:xfrm>
            <a:off x="4895850" y="1125538"/>
            <a:ext cx="3887788" cy="2674937"/>
            <a:chOff x="0" y="0"/>
            <a:chExt cx="2449" cy="1685"/>
          </a:xfrm>
        </p:grpSpPr>
        <p:pic>
          <p:nvPicPr>
            <p:cNvPr id="81928" name="Object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086" cy="168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1929" name="AutoShape 7"/>
            <p:cNvSpPr/>
            <p:nvPr/>
          </p:nvSpPr>
          <p:spPr>
            <a:xfrm rot="-5400000">
              <a:off x="1869" y="690"/>
              <a:ext cx="589" cy="544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txL" t="txT" r="txR" b="txB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lnTo>
                    <a:pt x="15429" y="0"/>
                  </a:lnTo>
                  <a:close/>
                </a:path>
              </a:pathLst>
            </a:custGeom>
            <a:solidFill>
              <a:srgbClr val="FF0000">
                <a:alpha val="100000"/>
              </a:srgb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pic>
          <p:nvPicPr>
            <p:cNvPr id="81930" name="Object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86" y="363"/>
              <a:ext cx="348" cy="36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81927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/>
            <a:fld id="{9A0DB2DC-4C9A-4742-B13C-FB6460FD3503}" type="slidenum">
              <a:rPr lang="zh-CN" altLang="en-US" sz="1400" b="0" dirty="0">
                <a:latin typeface="Arial" panose="020B0604020202020204" pitchFamily="34" charset="0"/>
              </a:rPr>
            </a:fld>
            <a:endParaRPr lang="zh-CN" altLang="en-US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>
                                      <p:cBhvr>
                                        <p:cTn id="13" dur="5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946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b="0" dirty="0"/>
            </a:fld>
            <a:endParaRPr lang="en-US" altLang="en-US" sz="1400" b="0" dirty="0"/>
          </a:p>
        </p:txBody>
      </p:sp>
      <p:sp>
        <p:nvSpPr>
          <p:cNvPr id="82947" name="Rectangle 2"/>
          <p:cNvSpPr/>
          <p:nvPr/>
        </p:nvSpPr>
        <p:spPr>
          <a:xfrm>
            <a:off x="5508625" y="3355975"/>
            <a:ext cx="23177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 eaLnBrk="1" hangingPunct="1"/>
            <a:r>
              <a:rPr lang="zh-CN" altLang="en-US" b="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戴维宁等效电路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82948" name="Object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5600" y="115888"/>
            <a:ext cx="2482850" cy="3095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949" name="Objec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038" y="1339850"/>
            <a:ext cx="3097212" cy="677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2950" name="Objec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2275" y="2276475"/>
            <a:ext cx="2232025" cy="619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951" name="Rectangle 6"/>
          <p:cNvSpPr/>
          <p:nvPr/>
        </p:nvSpPr>
        <p:spPr>
          <a:xfrm>
            <a:off x="468313" y="3933825"/>
            <a:ext cx="7920037" cy="11874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algn="ctr" eaLnBrk="1" hangingPunct="1"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       根据最大功率传输定理，</a:t>
            </a:r>
            <a:r>
              <a:rPr lang="zh-CN" altLang="en-US" dirty="0">
                <a:solidFill>
                  <a:srgbClr val="000000"/>
                </a:solidFill>
                <a:latin typeface="宋体" panose="02010600030101010101" pitchFamily="2" charset="-122"/>
                <a:sym typeface="宋体" panose="02010600030101010101" pitchFamily="2" charset="-122"/>
              </a:rPr>
              <a:t>当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baseline="-30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L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=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baseline="-30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eq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时，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baseline="-30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L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可获得最大功率，最大功率为：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2952" name="Rectangle 7"/>
          <p:cNvSpPr/>
          <p:nvPr/>
        </p:nvSpPr>
        <p:spPr>
          <a:xfrm>
            <a:off x="0" y="32385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 algn="ctr" eaLnBrk="1" hangingPunct="1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82953" name="Object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350" y="5229225"/>
            <a:ext cx="6192838" cy="1182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2954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/>
            <a:fld id="{9A0DB2DC-4C9A-4742-B13C-FB6460FD3503}" type="slidenum">
              <a:rPr lang="zh-CN" altLang="en-US" sz="1400" b="0" dirty="0">
                <a:latin typeface="Arial" panose="020B0604020202020204" pitchFamily="34" charset="0"/>
              </a:rPr>
            </a:fld>
            <a:endParaRPr lang="zh-CN" altLang="en-US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>
                                      <p:cBhvr>
                                        <p:cTn id="7" dur="500"/>
                                        <p:tgtEl>
                                          <p:spTgt spid="8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>
                                      <p:cBhvr>
                                        <p:cTn id="10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ox(in)">
                                      <p:cBhvr>
                                        <p:cTn id="15" dur="500"/>
                                        <p:tgtEl>
                                          <p:spTgt spid="82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>
                                      <p:cBhvr>
                                        <p:cTn id="20" dur="500"/>
                                        <p:tgtEl>
                                          <p:spTgt spid="82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ldLvl="0"/>
      <p:bldP spid="82951" grpId="0" bldLvl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3970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b="0" dirty="0"/>
            </a:fld>
            <a:endParaRPr lang="en-US" altLang="en-US" sz="1400" b="0" dirty="0"/>
          </a:p>
        </p:txBody>
      </p:sp>
      <p:sp>
        <p:nvSpPr>
          <p:cNvPr id="83971" name="Text Box 2"/>
          <p:cNvSpPr/>
          <p:nvPr/>
        </p:nvSpPr>
        <p:spPr>
          <a:xfrm>
            <a:off x="295275" y="2971800"/>
            <a:ext cx="130492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sz="3200" dirty="0">
                <a:solidFill>
                  <a:srgbClr val="FF00FF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解：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83972" name="AutoShape 3"/>
          <p:cNvSpPr/>
          <p:nvPr/>
        </p:nvSpPr>
        <p:spPr>
          <a:xfrm>
            <a:off x="4572000" y="4876800"/>
            <a:ext cx="685800" cy="457200"/>
          </a:xfrm>
          <a:prstGeom prst="rightArrow">
            <a:avLst>
              <a:gd name="adj1" fmla="val 50000"/>
              <a:gd name="adj2" fmla="val 37500"/>
            </a:avLst>
          </a:prstGeom>
          <a:solidFill>
            <a:srgbClr val="FF00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1" hangingPunct="1"/>
            <a:endParaRPr lang="zh-CN" altLang="zh-CN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grpSp>
        <p:nvGrpSpPr>
          <p:cNvPr id="83973" name="Group 4"/>
          <p:cNvGrpSpPr/>
          <p:nvPr/>
        </p:nvGrpSpPr>
        <p:grpSpPr>
          <a:xfrm>
            <a:off x="152400" y="152400"/>
            <a:ext cx="8077200" cy="2890838"/>
            <a:chOff x="0" y="0"/>
            <a:chExt cx="5088" cy="1821"/>
          </a:xfrm>
        </p:grpSpPr>
        <p:sp>
          <p:nvSpPr>
            <p:cNvPr id="83978" name="Text Box 5"/>
            <p:cNvSpPr/>
            <p:nvPr/>
          </p:nvSpPr>
          <p:spPr>
            <a:xfrm>
              <a:off x="2736" y="144"/>
              <a:ext cx="2352" cy="63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</a:pPr>
              <a:r>
                <a: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(1) </a:t>
              </a: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计算</a:t>
              </a:r>
              <a:r>
                <a:rPr lang="en-US" altLang="zh-CN" i="1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R</a:t>
              </a:r>
              <a:r>
                <a:rPr lang="en-US" altLang="zh-CN" sz="3200" i="1" baseline="-25000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x</a:t>
              </a: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分别为</a:t>
              </a:r>
              <a:r>
                <a: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1.2</a:t>
              </a:r>
              <a:r>
                <a: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、</a:t>
              </a:r>
              <a:endPara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r>
                <a: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5.2</a:t>
              </a:r>
              <a:r>
                <a: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sym typeface="Symbol" panose="05050102010706020507" pitchFamily="18" charset="2"/>
                </a:rPr>
                <a:t></a:t>
              </a: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时的</a:t>
              </a:r>
              <a:r>
                <a:rPr lang="en-US" altLang="zh-CN" i="1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I</a:t>
              </a: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；</a:t>
              </a:r>
              <a:endParaRPr lang="zh-CN" altLang="en-US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83979" name="Text Box 6"/>
            <p:cNvSpPr/>
            <p:nvPr/>
          </p:nvSpPr>
          <p:spPr>
            <a:xfrm>
              <a:off x="2736" y="912"/>
              <a:ext cx="2256" cy="63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</a:pPr>
              <a:r>
                <a: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(2) </a:t>
              </a:r>
              <a:r>
                <a:rPr lang="en-US" altLang="zh-CN" i="1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R</a:t>
              </a:r>
              <a:r>
                <a:rPr lang="en-US" altLang="zh-CN" sz="3200" i="1" baseline="-25000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x</a:t>
              </a: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为何值时，其上</a:t>
              </a:r>
              <a:endPara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  <a:p>
              <a:pPr algn="ctr" eaLnBrk="1" hangingPunct="1">
                <a:spcBef>
                  <a:spcPct val="50000"/>
                </a:spcBef>
              </a:pP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获最大功率</a:t>
              </a:r>
              <a:r>
                <a: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?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83980" name="Text Box 7"/>
            <p:cNvSpPr/>
            <p:nvPr/>
          </p:nvSpPr>
          <p:spPr>
            <a:xfrm>
              <a:off x="0" y="96"/>
              <a:ext cx="720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</a:pPr>
              <a:r>
                <a:rPr lang="zh-CN" altLang="en-US" sz="3200" dirty="0">
                  <a:solidFill>
                    <a:srgbClr val="FF33CC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例</a:t>
              </a:r>
              <a:r>
                <a:rPr lang="en-US" altLang="zh-CN" sz="3200" dirty="0">
                  <a:solidFill>
                    <a:srgbClr val="FF33CC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.</a:t>
              </a:r>
              <a:endPara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pic>
          <p:nvPicPr>
            <p:cNvPr id="83981" name="Object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76" y="0"/>
              <a:ext cx="2068" cy="1821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2" name="Object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656013"/>
            <a:ext cx="3354388" cy="32019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Object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3810000"/>
            <a:ext cx="2112963" cy="2492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Rectangle 11"/>
          <p:cNvSpPr/>
          <p:nvPr/>
        </p:nvSpPr>
        <p:spPr>
          <a:xfrm>
            <a:off x="1143000" y="3124200"/>
            <a:ext cx="7567613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algn="ctr" eaLnBrk="1" hangingPunct="1"/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保留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sz="3200" i="1" baseline="-25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x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支路，将其余一端口网络化为戴维宁等效电路：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3977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/>
            <a:fld id="{9A0DB2DC-4C9A-4742-B13C-FB6460FD3503}" type="slidenum">
              <a:rPr lang="zh-CN" altLang="en-US" sz="1400" b="0" dirty="0">
                <a:latin typeface="Arial" panose="020B0604020202020204" pitchFamily="34" charset="0"/>
              </a:rPr>
            </a:fld>
            <a:endParaRPr lang="zh-CN" altLang="en-US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3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slide(fromLeft)">
                                      <p:cBhvr>
                                        <p:cTn id="26" dur="5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bldLvl="0"/>
      <p:bldP spid="83972" grpId="0" bldLvl="0" animBg="1"/>
      <p:bldP spid="4" grpId="0" bldLvl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4994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b="0" dirty="0"/>
            </a:fld>
            <a:endParaRPr lang="en-US" altLang="en-US" sz="1400" b="0" dirty="0"/>
          </a:p>
        </p:txBody>
      </p:sp>
      <p:sp>
        <p:nvSpPr>
          <p:cNvPr id="84995" name="Text Box 2"/>
          <p:cNvSpPr/>
          <p:nvPr/>
        </p:nvSpPr>
        <p:spPr>
          <a:xfrm>
            <a:off x="457200" y="152400"/>
            <a:ext cx="25908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(1)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求开路电压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84996" name="Object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4191000"/>
            <a:ext cx="2133600" cy="538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4997" name="Objec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725988"/>
            <a:ext cx="2971800" cy="8366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4998" name="Object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4972050"/>
            <a:ext cx="762000" cy="355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4999" name="Text Box 6"/>
          <p:cNvSpPr/>
          <p:nvPr/>
        </p:nvSpPr>
        <p:spPr>
          <a:xfrm>
            <a:off x="5638800" y="3376613"/>
            <a:ext cx="2971800" cy="8905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(2)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求等效电阻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i="1" baseline="-25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eq</a:t>
            </a:r>
            <a:endParaRPr lang="zh-CN" altLang="en-US" i="1" baseline="-25000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zh-CN" altLang="en-US" sz="2800" baseline="-25000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85000" name="Object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3886200"/>
            <a:ext cx="2543175" cy="26939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Group 8"/>
          <p:cNvGrpSpPr/>
          <p:nvPr/>
        </p:nvGrpSpPr>
        <p:grpSpPr>
          <a:xfrm>
            <a:off x="7772400" y="4724400"/>
            <a:ext cx="1143000" cy="762000"/>
            <a:chOff x="0" y="0"/>
            <a:chExt cx="720" cy="480"/>
          </a:xfrm>
        </p:grpSpPr>
        <p:sp>
          <p:nvSpPr>
            <p:cNvPr id="85010" name="AutoShape 9"/>
            <p:cNvSpPr/>
            <p:nvPr/>
          </p:nvSpPr>
          <p:spPr>
            <a:xfrm>
              <a:off x="48" y="288"/>
              <a:ext cx="384" cy="192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p>
              <a:pPr algn="ctr" eaLnBrk="1" hangingPunct="1"/>
              <a:endParaRPr lang="zh-CN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85011" name="Text Box 10"/>
            <p:cNvSpPr/>
            <p:nvPr/>
          </p:nvSpPr>
          <p:spPr>
            <a:xfrm>
              <a:off x="0" y="0"/>
              <a:ext cx="72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spcBef>
                  <a:spcPct val="50000"/>
                </a:spcBef>
              </a:pPr>
              <a:r>
                <a:rPr lang="en-US" altLang="zh-CN" i="1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R</a:t>
              </a:r>
              <a:r>
                <a:rPr lang="en-US" altLang="zh-CN" sz="3200" i="1" baseline="-25000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eq</a:t>
              </a:r>
              <a:endParaRPr lang="en-US" altLang="zh-CN" sz="3200" baseline="-25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</p:grpSp>
      <p:pic>
        <p:nvPicPr>
          <p:cNvPr id="85004" name="Object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5867400"/>
            <a:ext cx="2667000" cy="557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5005" name="Object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1800" y="5867400"/>
            <a:ext cx="1165225" cy="403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5006" name="Object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0600" y="228600"/>
            <a:ext cx="3354388" cy="320198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Group 14"/>
          <p:cNvGrpSpPr/>
          <p:nvPr/>
        </p:nvGrpSpPr>
        <p:grpSpPr>
          <a:xfrm>
            <a:off x="304800" y="838200"/>
            <a:ext cx="3321050" cy="3238500"/>
            <a:chOff x="0" y="0"/>
            <a:chExt cx="2092" cy="2040"/>
          </a:xfrm>
        </p:grpSpPr>
        <p:pic>
          <p:nvPicPr>
            <p:cNvPr id="85007" name="Object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40" y="0"/>
              <a:ext cx="1852" cy="204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5008" name="Text Box 16"/>
            <p:cNvSpPr/>
            <p:nvPr/>
          </p:nvSpPr>
          <p:spPr>
            <a:xfrm>
              <a:off x="0" y="480"/>
              <a:ext cx="317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algn="ctr" eaLnBrk="1" hangingPunct="1"/>
              <a:r>
                <a:rPr lang="en-US" altLang="zh-CN" sz="4400" dirty="0">
                  <a:solidFill>
                    <a:srgbClr val="FF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+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85009" name="Text Box 17"/>
            <p:cNvSpPr/>
            <p:nvPr/>
          </p:nvSpPr>
          <p:spPr>
            <a:xfrm>
              <a:off x="1248" y="288"/>
              <a:ext cx="292" cy="48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/>
              <a:r>
                <a:rPr lang="en-US" altLang="zh-CN" sz="4400" dirty="0">
                  <a:solidFill>
                    <a:srgbClr val="FF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_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/>
            <a:fld id="{9A0DB2DC-4C9A-4742-B13C-FB6460FD3503}" type="slidenum">
              <a:rPr lang="zh-CN" altLang="en-US" sz="1400" b="0" dirty="0">
                <a:latin typeface="Arial" panose="020B0604020202020204" pitchFamily="34" charset="0"/>
              </a:rPr>
            </a:fld>
            <a:endParaRPr lang="zh-CN" altLang="en-US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5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5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4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49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5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5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5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5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9" grpId="0" bldLvl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6018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b="0" dirty="0"/>
            </a:fld>
            <a:endParaRPr lang="en-US" altLang="en-US" sz="1400" b="0" dirty="0"/>
          </a:p>
        </p:txBody>
      </p:sp>
      <p:sp>
        <p:nvSpPr>
          <p:cNvPr id="86019" name="Text Box 2"/>
          <p:cNvSpPr/>
          <p:nvPr/>
        </p:nvSpPr>
        <p:spPr>
          <a:xfrm>
            <a:off x="3276600" y="628650"/>
            <a:ext cx="27432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ctr" eaLnBrk="1" hangingPunct="1">
              <a:spcBef>
                <a:spcPct val="50000"/>
              </a:spcBef>
            </a:pP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(3) 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sz="3200" i="1" baseline="-25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x</a:t>
            </a: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=1.2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时，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6020" name="Text Box 3"/>
          <p:cNvSpPr/>
          <p:nvPr/>
        </p:nvSpPr>
        <p:spPr>
          <a:xfrm>
            <a:off x="3657600" y="1695450"/>
            <a:ext cx="20574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ctr" eaLnBrk="1" hangingPunct="1">
              <a:spcBef>
                <a:spcPct val="50000"/>
              </a:spcBef>
            </a:pPr>
            <a:r>
              <a:rPr lang="en-US" altLang="zh-CN" i="1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sz="3200" i="1" baseline="-25000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x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=5.2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时，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pic>
        <p:nvPicPr>
          <p:cNvPr id="86021" name="Object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" y="1206500"/>
            <a:ext cx="2112963" cy="2492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022" name="Objec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3" y="4797425"/>
            <a:ext cx="1701800" cy="5572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023" name="Object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650" y="5445125"/>
            <a:ext cx="1422400" cy="503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024" name="Object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3644900"/>
            <a:ext cx="1955800" cy="1085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025" name="Object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476250"/>
            <a:ext cx="2819400" cy="8064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026" name="Object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3413" y="1466850"/>
            <a:ext cx="2668587" cy="806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6027" name="Rectangle 10"/>
          <p:cNvSpPr/>
          <p:nvPr/>
        </p:nvSpPr>
        <p:spPr>
          <a:xfrm>
            <a:off x="3124200" y="2684463"/>
            <a:ext cx="1841500" cy="457200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algn="ctr" eaLnBrk="1" hangingPunct="1"/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(4)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最大功率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6028" name="Rectangle 11"/>
          <p:cNvSpPr/>
          <p:nvPr/>
        </p:nvSpPr>
        <p:spPr>
          <a:xfrm>
            <a:off x="3492500" y="3502025"/>
            <a:ext cx="3671888" cy="1223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ctr" eaLnBrk="1" hangingPunct="1"/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当    </a:t>
            </a:r>
            <a:r>
              <a:rPr lang="en-US" altLang="zh-CN" i="1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sz="3200" i="1" baseline="-25000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x</a:t>
            </a:r>
            <a:r>
              <a:rPr lang="en-US" altLang="zh-CN" i="1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= </a:t>
            </a:r>
            <a:r>
              <a:rPr lang="en-US" altLang="zh-CN" i="1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sz="3200" i="1" baseline="-25000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eq 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时， 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  <a:p>
            <a:pPr algn="ctr" eaLnBrk="1" hangingPunct="1"/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  <a:p>
            <a:pPr algn="ctr" eaLnBrk="1" hangingPunct="1"/>
            <a:r>
              <a:rPr lang="en-US" altLang="zh-CN" i="1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sz="3200" i="1" baseline="-25000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x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获得最大功率</a:t>
            </a:r>
            <a:r>
              <a:rPr lang="en-US" altLang="zh-CN" i="1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P</a:t>
            </a:r>
            <a:r>
              <a:rPr lang="en-US" altLang="zh-CN" sz="3200" i="1" baseline="-25000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max </a:t>
            </a:r>
            <a:r>
              <a: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。</a:t>
            </a:r>
            <a:endParaRPr lang="zh-CN" altLang="en-US" sz="3200" i="1" baseline="-25000" dirty="0">
              <a:solidFill>
                <a:srgbClr val="FF33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  <a:p>
            <a:pPr algn="ctr" eaLnBrk="1" hangingPunct="1"/>
            <a:endParaRPr lang="zh-CN" altLang="en-US" sz="3200" i="1" baseline="-25000" dirty="0">
              <a:solidFill>
                <a:srgbClr val="FF33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86029" name="Object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6325" y="3141663"/>
            <a:ext cx="1752600" cy="1139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030" name="Object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8400" y="6021388"/>
            <a:ext cx="4241800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6031" name="Rectangle 14"/>
          <p:cNvSpPr/>
          <p:nvPr/>
        </p:nvSpPr>
        <p:spPr>
          <a:xfrm>
            <a:off x="3132138" y="5157788"/>
            <a:ext cx="5816600" cy="519112"/>
          </a:xfrm>
          <a:prstGeom prst="rect">
            <a:avLst/>
          </a:prstGeom>
          <a:noFill/>
          <a:ln w="9525">
            <a:noFill/>
          </a:ln>
        </p:spPr>
        <p:txBody>
          <a:bodyPr wrap="none"/>
          <a:p>
            <a:pPr algn="ctr" eaLnBrk="1" hangingPunct="1"/>
            <a:r>
              <a:rPr lang="zh-CN" altLang="en-US" sz="2800" i="1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∴</a:t>
            </a:r>
            <a:r>
              <a:rPr lang="en-US" altLang="zh-CN" sz="2800" i="1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sz="2800" i="1" baseline="-25000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x</a:t>
            </a:r>
            <a:r>
              <a:rPr lang="en-US" altLang="zh-CN" sz="2800" i="1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</a:t>
            </a:r>
            <a:r>
              <a:rPr lang="en-US" altLang="zh-CN" sz="2800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= </a:t>
            </a:r>
            <a:r>
              <a:rPr lang="en-US" altLang="zh-CN" sz="2800" i="1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sz="2800" i="1" baseline="-25000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eq</a:t>
            </a:r>
            <a:r>
              <a:rPr lang="en-US" altLang="zh-CN" sz="2800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 =4.8</a:t>
            </a:r>
            <a:r>
              <a:rPr lang="en-US" altLang="zh-CN" sz="2800" dirty="0">
                <a:solidFill>
                  <a:srgbClr val="FF3300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</a:t>
            </a:r>
            <a:r>
              <a:rPr lang="zh-CN" altLang="en-US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时，其上获最大功率。</a:t>
            </a:r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86032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/>
            <a:fld id="{9A0DB2DC-4C9A-4742-B13C-FB6460FD3503}" type="slidenum">
              <a:rPr lang="zh-CN" altLang="en-US" sz="1400" b="0" dirty="0">
                <a:latin typeface="Arial" panose="020B0604020202020204" pitchFamily="34" charset="0"/>
              </a:rPr>
            </a:fld>
            <a:endParaRPr lang="zh-CN" altLang="en-US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0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60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60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60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vertical)">
                                      <p:cBhvr>
                                        <p:cTn id="29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6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6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6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6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6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6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6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6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6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6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6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6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6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6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9" grpId="0" bldLvl="0"/>
      <p:bldP spid="86020" grpId="0" bldLvl="0"/>
      <p:bldP spid="86027" grpId="0" bldLvl="0"/>
      <p:bldP spid="86028" grpId="0" bldLvl="0"/>
      <p:bldP spid="86031" grpId="0" bldLvl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7042" name="灯片编号占位符 3"/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400" b="1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</a:lstStyle>
          <a:p>
            <a:pPr lvl="0" algn="r" eaLnBrk="1" hangingPunct="1"/>
            <a:fld id="{9A0DB2DC-4C9A-4742-B13C-FB6460FD3503}" type="slidenum">
              <a:rPr lang="en-US" altLang="en-US" sz="1400" b="0" dirty="0"/>
            </a:fld>
            <a:endParaRPr lang="en-US" altLang="en-US" sz="1400" b="0" dirty="0"/>
          </a:p>
        </p:txBody>
      </p:sp>
      <p:grpSp>
        <p:nvGrpSpPr>
          <p:cNvPr id="2" name="Group 2"/>
          <p:cNvGrpSpPr/>
          <p:nvPr/>
        </p:nvGrpSpPr>
        <p:grpSpPr>
          <a:xfrm>
            <a:off x="457200" y="838200"/>
            <a:ext cx="8437563" cy="3968750"/>
            <a:chOff x="0" y="0"/>
            <a:chExt cx="5315" cy="2500"/>
          </a:xfrm>
        </p:grpSpPr>
        <p:pic>
          <p:nvPicPr>
            <p:cNvPr id="87046" name="Object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984" y="930"/>
              <a:ext cx="1331" cy="157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7047" name="Rectangle 4"/>
            <p:cNvSpPr/>
            <p:nvPr/>
          </p:nvSpPr>
          <p:spPr>
            <a:xfrm>
              <a:off x="144" y="0"/>
              <a:ext cx="887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algn="ctr" eaLnBrk="1" hangingPunct="1"/>
              <a:r>
                <a:rPr lang="zh-CN" altLang="en-US" sz="3200" dirty="0">
                  <a:solidFill>
                    <a:srgbClr val="FF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思考题</a:t>
              </a:r>
              <a:endPara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</p:txBody>
        </p:sp>
        <p:sp>
          <p:nvSpPr>
            <p:cNvPr id="87048" name="Rectangle 5"/>
            <p:cNvSpPr/>
            <p:nvPr/>
          </p:nvSpPr>
          <p:spPr>
            <a:xfrm>
              <a:off x="48" y="450"/>
              <a:ext cx="5217" cy="7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p>
              <a:pPr algn="ctr" eaLnBrk="1" hangingPunct="1"/>
              <a:r>
                <a: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1</a:t>
              </a: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、当负载</a:t>
              </a:r>
              <a:r>
                <a:rPr lang="en-US" altLang="zh-CN" i="1" dirty="0">
                  <a:solidFill>
                    <a:srgbClr val="FF33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R</a:t>
              </a:r>
              <a:r>
                <a:rPr lang="en-US" altLang="zh-CN" sz="3200" i="1" baseline="-25000" dirty="0">
                  <a:solidFill>
                    <a:srgbClr val="FF33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L</a:t>
              </a: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可调，</a:t>
              </a:r>
              <a:r>
                <a:rPr lang="zh-CN" altLang="en-US" dirty="0">
                  <a:solidFill>
                    <a:srgbClr val="FF33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 </a:t>
              </a:r>
              <a:r>
                <a:rPr lang="en-US" altLang="zh-CN" i="1" dirty="0">
                  <a:solidFill>
                    <a:srgbClr val="FF33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R</a:t>
              </a:r>
              <a:r>
                <a:rPr lang="en-US" altLang="zh-CN" sz="3200" i="1" baseline="-25000" dirty="0">
                  <a:solidFill>
                    <a:srgbClr val="FF33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eq</a:t>
              </a: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固定，最大功率匹配条件及最大功率</a:t>
              </a:r>
              <a:endPara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  <a:p>
              <a:pPr algn="ctr" eaLnBrk="1" hangingPunct="1"/>
              <a:endPara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  <a:p>
              <a:pPr algn="ctr" eaLnBrk="1" hangingPunct="1"/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如何？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87049" name="Rectangle 6"/>
            <p:cNvSpPr/>
            <p:nvPr/>
          </p:nvSpPr>
          <p:spPr>
            <a:xfrm>
              <a:off x="0" y="1314"/>
              <a:ext cx="4153" cy="74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/>
              <a:r>
                <a:rPr lang="en-US" altLang="zh-CN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2</a:t>
              </a: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、当负载</a:t>
              </a:r>
              <a:r>
                <a:rPr lang="en-US" altLang="zh-CN" i="1" dirty="0">
                  <a:solidFill>
                    <a:srgbClr val="FF33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R</a:t>
              </a:r>
              <a:r>
                <a:rPr lang="en-US" altLang="zh-CN" sz="3200" i="1" baseline="-25000" dirty="0">
                  <a:solidFill>
                    <a:srgbClr val="FF33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L</a:t>
              </a: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固定，</a:t>
              </a:r>
              <a:r>
                <a:rPr lang="zh-CN" altLang="en-US" dirty="0">
                  <a:solidFill>
                    <a:srgbClr val="FF33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 </a:t>
              </a:r>
              <a:r>
                <a:rPr lang="en-US" altLang="zh-CN" i="1" dirty="0">
                  <a:solidFill>
                    <a:srgbClr val="FF33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R</a:t>
              </a:r>
              <a:r>
                <a:rPr lang="en-US" altLang="zh-CN" sz="3200" i="1" baseline="-25000" dirty="0">
                  <a:solidFill>
                    <a:srgbClr val="FF33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eq</a:t>
              </a: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可调，问</a:t>
              </a:r>
              <a:r>
                <a:rPr lang="en-US" altLang="zh-CN" i="1" dirty="0">
                  <a:solidFill>
                    <a:srgbClr val="FF33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R</a:t>
              </a:r>
              <a:r>
                <a:rPr lang="en-US" altLang="zh-CN" sz="3200" i="1" baseline="-25000" dirty="0">
                  <a:solidFill>
                    <a:srgbClr val="FF33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eq</a:t>
              </a: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为何值时，</a:t>
              </a:r>
              <a:endPara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  <a:p>
              <a:pPr algn="ctr" eaLnBrk="1" hangingPunct="1"/>
              <a:endParaRPr lang="zh-CN" altLang="en-US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endParaRPr>
            </a:p>
            <a:p>
              <a:pPr algn="ctr" eaLnBrk="1" hangingPunct="1"/>
              <a:r>
                <a:rPr lang="en-US" altLang="zh-CN" i="1" dirty="0">
                  <a:solidFill>
                    <a:srgbClr val="FF33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R</a:t>
              </a:r>
              <a:r>
                <a:rPr lang="en-US" altLang="zh-CN" sz="3200" i="1" baseline="-25000" dirty="0">
                  <a:solidFill>
                    <a:srgbClr val="FF33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L</a:t>
              </a:r>
              <a:r>
                <a:rPr lang="zh-CN" altLang="en-US" dirty="0">
                  <a:solidFill>
                    <a:srgbClr val="000000"/>
                  </a:solidFill>
                  <a:latin typeface="Times New Roman" panose="02020603050405020304" pitchFamily="18" charset="0"/>
                  <a:sym typeface="Times New Roman" panose="02020603050405020304" pitchFamily="18" charset="0"/>
                </a:rPr>
                <a:t>获得最大功率？</a:t>
              </a:r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3" name="Rectangle 7"/>
          <p:cNvSpPr/>
          <p:nvPr/>
        </p:nvSpPr>
        <p:spPr>
          <a:xfrm>
            <a:off x="2895600" y="4572000"/>
            <a:ext cx="1371600" cy="822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en-US" altLang="zh-CN" i="1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R</a:t>
            </a:r>
            <a:r>
              <a:rPr lang="en-US" altLang="zh-CN" sz="3200" i="1" baseline="-25000" dirty="0">
                <a:solidFill>
                  <a:srgbClr val="FF33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eq</a:t>
            </a:r>
            <a:r>
              <a:rPr lang="en-US" altLang="zh-CN" dirty="0">
                <a:solidFill>
                  <a:srgbClr val="000000"/>
                </a:solidFill>
                <a:latin typeface="Times New Roman" panose="02020603050405020304" pitchFamily="18" charset="0"/>
                <a:sym typeface="Times New Roman" panose="02020603050405020304" pitchFamily="18" charset="0"/>
              </a:rPr>
              <a:t>=0</a:t>
            </a: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  <a:p>
            <a:pPr algn="ctr" eaLnBrk="1" hangingPunct="1"/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87045" name="灯片编号占位符 1"/>
          <p:cNvSpPr/>
          <p:nvPr/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algn="r" eaLnBrk="1" hangingPunct="1"/>
            <a:fld id="{9A0DB2DC-4C9A-4742-B13C-FB6460FD3503}" type="slidenum">
              <a:rPr lang="zh-CN" altLang="en-US" sz="1400" b="0" dirty="0">
                <a:latin typeface="Arial" panose="020B0604020202020204" pitchFamily="34" charset="0"/>
              </a:rPr>
            </a:fld>
            <a:endParaRPr lang="zh-CN" altLang="en-US" sz="1400" b="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9569" name="矩形 120833"/>
          <p:cNvSpPr/>
          <p:nvPr/>
        </p:nvSpPr>
        <p:spPr>
          <a:xfrm>
            <a:off x="990600" y="762000"/>
            <a:ext cx="140970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练习题：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09570" name="矩形 120834"/>
          <p:cNvSpPr/>
          <p:nvPr/>
        </p:nvSpPr>
        <p:spPr>
          <a:xfrm>
            <a:off x="990600" y="1371600"/>
            <a:ext cx="6324600" cy="10048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sz="3200" b="1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L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为何值时获得最大功率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?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并求最大功率。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09571" name="对象 120836"/>
          <p:cNvGraphicFramePr/>
          <p:nvPr/>
        </p:nvGraphicFramePr>
        <p:xfrm>
          <a:off x="1066800" y="2209800"/>
          <a:ext cx="5181600" cy="237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8" name="" r:id="rId1" imgW="3401695" imgH="1557655" progId="Visio.Drawing.5">
                  <p:embed/>
                </p:oleObj>
              </mc:Choice>
              <mc:Fallback>
                <p:oleObj name="" r:id="rId1" imgW="3401695" imgH="1557655" progId="Visio.Drawing.5">
                  <p:embed/>
                  <p:pic>
                    <p:nvPicPr>
                      <p:cNvPr id="0" name="图片 343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66800" y="2209800"/>
                        <a:ext cx="5181600" cy="23749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0593" name="文本框 96259" descr="羊皮纸">
            <a:hlinkClick r:id="rId1" action="ppaction://hlinksldjump"/>
          </p:cNvPr>
          <p:cNvSpPr txBox="1"/>
          <p:nvPr/>
        </p:nvSpPr>
        <p:spPr>
          <a:xfrm>
            <a:off x="1600200" y="228600"/>
            <a:ext cx="5943600" cy="1190625"/>
          </a:xfrm>
          <a:prstGeom prst="rect">
            <a:avLst/>
          </a:prstGeom>
          <a:blipFill rotWithShape="0">
            <a:blip r:embed="rId2"/>
          </a:blipFill>
          <a:ln w="9525">
            <a:noFill/>
          </a:ln>
          <a:effectLst>
            <a:prstShdw prst="shdw17" dist="17961" dir="2699999">
              <a:srgbClr val="99997A"/>
            </a:prstShdw>
          </a:effectLst>
        </p:spPr>
        <p:txBody>
          <a:bodyPr anchor="t" anchorCtr="0">
            <a:spAutoFit/>
          </a:bodyPr>
          <a:p>
            <a:pPr algn="ctr">
              <a:spcBef>
                <a:spcPct val="50000"/>
              </a:spcBef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sz="36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3600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4. 4    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特勒根定理</a:t>
            </a: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sz="3600" b="1" i="1" err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Tellegen’s</a:t>
            </a:r>
            <a:r>
              <a:rPr lang="en-US" altLang="zh-CN" sz="3600" b="1" i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  Theorem</a:t>
            </a: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endParaRPr lang="en-US" altLang="zh-CN" sz="3600" b="1">
              <a:solidFill>
                <a:srgbClr val="00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6269" name="文本框 96268"/>
          <p:cNvSpPr txBox="1"/>
          <p:nvPr/>
        </p:nvSpPr>
        <p:spPr>
          <a:xfrm>
            <a:off x="457200" y="1752600"/>
            <a:ext cx="4343400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-94"/>
                <a:ea typeface="楷体_GB2312" pitchFamily="49" charset="-122"/>
              </a:rPr>
              <a:t>1.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-94"/>
                <a:ea typeface="楷体_GB2312" pitchFamily="49" charset="-122"/>
              </a:rPr>
              <a:t>特勒根定理：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-94"/>
              <a:ea typeface="楷体_GB2312" pitchFamily="49" charset="-122"/>
            </a:endParaRPr>
          </a:p>
        </p:txBody>
      </p:sp>
      <p:sp>
        <p:nvSpPr>
          <p:cNvPr id="96270" name="矩形 96269"/>
          <p:cNvSpPr/>
          <p:nvPr/>
        </p:nvSpPr>
        <p:spPr>
          <a:xfrm>
            <a:off x="762000" y="2462213"/>
            <a:ext cx="2149475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特勒根定理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1</a:t>
            </a:r>
            <a:endParaRPr lang="en-US" altLang="zh-CN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6271" name="矩形 96270"/>
          <p:cNvSpPr/>
          <p:nvPr/>
        </p:nvSpPr>
        <p:spPr>
          <a:xfrm>
            <a:off x="533400" y="3176588"/>
            <a:ext cx="7924800" cy="21367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lnSpc>
                <a:spcPct val="140000"/>
              </a:lnSpc>
            </a:pP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对于一个具有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n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个结点，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条支路的电路。假设各支路电流和支路电压取关联参考方向，并令（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... </a:t>
            </a:r>
            <a:r>
              <a:rPr lang="en-US" altLang="zh-CN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</a:rPr>
              <a:t>、 （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... </a:t>
            </a:r>
            <a:r>
              <a:rPr lang="en-US" altLang="zh-CN" b="1" i="1" err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i="1" baseline="-25000" err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分别为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条支路的电流和电压，则对任何时间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t</a:t>
            </a:r>
            <a:r>
              <a:rPr lang="zh-CN" altLang="en-US" b="1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有：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96272" name="对象 96271"/>
          <p:cNvGraphicFramePr/>
          <p:nvPr/>
        </p:nvGraphicFramePr>
        <p:xfrm>
          <a:off x="2286000" y="5029200"/>
          <a:ext cx="1828800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4" name="" r:id="rId3" imgW="799465" imgH="431800" progId="Equation.3">
                  <p:embed/>
                </p:oleObj>
              </mc:Choice>
              <mc:Fallback>
                <p:oleObj name="" r:id="rId3" imgW="799465" imgH="431800" progId="Equation.3">
                  <p:embed/>
                  <p:pic>
                    <p:nvPicPr>
                      <p:cNvPr id="0" name="图片 343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0" y="5029200"/>
                        <a:ext cx="1828800" cy="979488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 w="38100">
                        <a:noFill/>
                        <a:miter/>
                      </a:ln>
                      <a:effectLst>
                        <a:prstShdw prst="shdw17" dist="17961" dir="13499999">
                          <a:srgbClr val="997A5C"/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273" name="直接连接符 96272"/>
          <p:cNvSpPr/>
          <p:nvPr/>
        </p:nvSpPr>
        <p:spPr>
          <a:xfrm>
            <a:off x="2362200" y="3733800"/>
            <a:ext cx="1143000" cy="0"/>
          </a:xfrm>
          <a:prstGeom prst="line">
            <a:avLst/>
          </a:prstGeom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6274" name="直接连接符 96273"/>
          <p:cNvSpPr/>
          <p:nvPr/>
        </p:nvSpPr>
        <p:spPr>
          <a:xfrm>
            <a:off x="3810000" y="3733800"/>
            <a:ext cx="1143000" cy="0"/>
          </a:xfrm>
          <a:prstGeom prst="line">
            <a:avLst/>
          </a:prstGeom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6275" name="直接连接符 96274"/>
          <p:cNvSpPr/>
          <p:nvPr/>
        </p:nvSpPr>
        <p:spPr>
          <a:xfrm>
            <a:off x="2438400" y="4267200"/>
            <a:ext cx="1752600" cy="0"/>
          </a:xfrm>
          <a:prstGeom prst="line">
            <a:avLst/>
          </a:prstGeom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" fill="hold"/>
                                        <p:tgtEl>
                                          <p:spTgt spid="96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" fill="hold"/>
                                        <p:tgtEl>
                                          <p:spTgt spid="96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6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6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6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6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6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6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6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6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6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6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6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9" grpId="0"/>
      <p:bldP spid="96270" grpId="0"/>
      <p:bldP spid="96271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4853" name="对象 34852"/>
          <p:cNvGraphicFramePr/>
          <p:nvPr/>
        </p:nvGraphicFramePr>
        <p:xfrm>
          <a:off x="838200" y="304800"/>
          <a:ext cx="3657600" cy="351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" name="" r:id="rId1" imgW="3124200" imgH="2995930" progId="Visio.Drawing.5">
                  <p:embed/>
                </p:oleObj>
              </mc:Choice>
              <mc:Fallback>
                <p:oleObj name="" r:id="rId1" imgW="3124200" imgH="2995930" progId="Visio.Drawing.5">
                  <p:embed/>
                  <p:pic>
                    <p:nvPicPr>
                      <p:cNvPr id="0" name="图片 3430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38200" y="304800"/>
                        <a:ext cx="3657600" cy="3514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56" name="文本框 34855"/>
          <p:cNvSpPr txBox="1"/>
          <p:nvPr/>
        </p:nvSpPr>
        <p:spPr>
          <a:xfrm>
            <a:off x="304800" y="228600"/>
            <a:ext cx="1447800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证明：</a:t>
            </a:r>
            <a:endParaRPr lang="zh-CN" altLang="en-US" sz="3200" b="1">
              <a:solidFill>
                <a:srgbClr val="FF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4857" name="矩形 34856"/>
          <p:cNvSpPr/>
          <p:nvPr/>
        </p:nvSpPr>
        <p:spPr>
          <a:xfrm>
            <a:off x="381000" y="3352800"/>
            <a:ext cx="1520825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sz="2800" b="1">
                <a:latin typeface="Times New Roman" panose="02020603050405020304" pitchFamily="18" charset="-94"/>
                <a:ea typeface="宋体" panose="02010600030101010101" pitchFamily="2" charset="-122"/>
              </a:rPr>
              <a:t>b=6  n=4</a:t>
            </a:r>
            <a:endParaRPr lang="en-US" altLang="zh-CN" sz="2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34858" name="对象 34857"/>
          <p:cNvGraphicFramePr/>
          <p:nvPr/>
        </p:nvGraphicFramePr>
        <p:xfrm>
          <a:off x="5257800" y="792163"/>
          <a:ext cx="11938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2" name="" r:id="rId3" imgW="596265" imgH="254000" progId="Equation.3">
                  <p:embed/>
                </p:oleObj>
              </mc:Choice>
              <mc:Fallback>
                <p:oleObj name="" r:id="rId3" imgW="596265" imgH="254000" progId="Equation.3">
                  <p:embed/>
                  <p:pic>
                    <p:nvPicPr>
                      <p:cNvPr id="0" name="图片 343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57800" y="792163"/>
                        <a:ext cx="1193800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59" name="对象 34858"/>
          <p:cNvGraphicFramePr/>
          <p:nvPr/>
        </p:nvGraphicFramePr>
        <p:xfrm>
          <a:off x="5257800" y="1401763"/>
          <a:ext cx="12192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0" name="" r:id="rId5" imgW="608965" imgH="254000" progId="Equation.3">
                  <p:embed/>
                </p:oleObj>
              </mc:Choice>
              <mc:Fallback>
                <p:oleObj name="" r:id="rId5" imgW="608965" imgH="254000" progId="Equation.3">
                  <p:embed/>
                  <p:pic>
                    <p:nvPicPr>
                      <p:cNvPr id="0" name="图片 342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57800" y="1401763"/>
                        <a:ext cx="1219200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60" name="对象 34859"/>
          <p:cNvGraphicFramePr/>
          <p:nvPr/>
        </p:nvGraphicFramePr>
        <p:xfrm>
          <a:off x="5257800" y="1935163"/>
          <a:ext cx="12192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3" name="" r:id="rId7" imgW="608965" imgH="254000" progId="Equation.3">
                  <p:embed/>
                </p:oleObj>
              </mc:Choice>
              <mc:Fallback>
                <p:oleObj name="" r:id="rId7" imgW="608965" imgH="254000" progId="Equation.3">
                  <p:embed/>
                  <p:pic>
                    <p:nvPicPr>
                      <p:cNvPr id="0" name="图片 343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57800" y="1935163"/>
                        <a:ext cx="1219200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61" name="对象 34860"/>
          <p:cNvGraphicFramePr/>
          <p:nvPr/>
        </p:nvGraphicFramePr>
        <p:xfrm>
          <a:off x="5257800" y="2544763"/>
          <a:ext cx="19812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5" name="" r:id="rId9" imgW="989965" imgH="254000" progId="Equation.3">
                  <p:embed/>
                </p:oleObj>
              </mc:Choice>
              <mc:Fallback>
                <p:oleObj name="" r:id="rId9" imgW="989965" imgH="254000" progId="Equation.3">
                  <p:embed/>
                  <p:pic>
                    <p:nvPicPr>
                      <p:cNvPr id="0" name="图片 343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57800" y="2544763"/>
                        <a:ext cx="1981200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62" name="对象 34861"/>
          <p:cNvGraphicFramePr/>
          <p:nvPr/>
        </p:nvGraphicFramePr>
        <p:xfrm>
          <a:off x="5246688" y="3184525"/>
          <a:ext cx="200342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" name="" r:id="rId11" imgW="1002665" imgH="254000" progId="Equation.3">
                  <p:embed/>
                </p:oleObj>
              </mc:Choice>
              <mc:Fallback>
                <p:oleObj name="" r:id="rId11" imgW="1002665" imgH="254000" progId="Equation.3">
                  <p:embed/>
                  <p:pic>
                    <p:nvPicPr>
                      <p:cNvPr id="0" name="图片 343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46688" y="3184525"/>
                        <a:ext cx="2003425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63" name="对象 34862"/>
          <p:cNvGraphicFramePr/>
          <p:nvPr/>
        </p:nvGraphicFramePr>
        <p:xfrm>
          <a:off x="5257800" y="3840163"/>
          <a:ext cx="19812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7" name="" r:id="rId13" imgW="989965" imgH="254000" progId="Equation.3">
                  <p:embed/>
                </p:oleObj>
              </mc:Choice>
              <mc:Fallback>
                <p:oleObj name="" r:id="rId13" imgW="989965" imgH="254000" progId="Equation.3">
                  <p:embed/>
                  <p:pic>
                    <p:nvPicPr>
                      <p:cNvPr id="0" name="图片 3436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257800" y="3840163"/>
                        <a:ext cx="1981200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64" name="左大括号 34863"/>
          <p:cNvSpPr/>
          <p:nvPr/>
        </p:nvSpPr>
        <p:spPr>
          <a:xfrm>
            <a:off x="4572000" y="990600"/>
            <a:ext cx="457200" cy="3200400"/>
          </a:xfrm>
          <a:prstGeom prst="leftBrace">
            <a:avLst>
              <a:gd name="adj1" fmla="val 58203"/>
              <a:gd name="adj2" fmla="val 50000"/>
            </a:avLst>
          </a:prstGeom>
          <a:solidFill>
            <a:srgbClr val="339966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4865" name="矩形 34864"/>
          <p:cNvSpPr/>
          <p:nvPr/>
        </p:nvSpPr>
        <p:spPr>
          <a:xfrm>
            <a:off x="4114800" y="304800"/>
            <a:ext cx="47561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支路电压与结点电压之间的关系：</a:t>
            </a:r>
            <a:endParaRPr lang="zh-CN" altLang="en-US" sz="2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34866" name="对象 34865"/>
          <p:cNvGraphicFramePr/>
          <p:nvPr/>
        </p:nvGraphicFramePr>
        <p:xfrm>
          <a:off x="4191000" y="4648200"/>
          <a:ext cx="20574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1" name="" r:id="rId15" imgW="1028065" imgH="254000" progId="Equation.3">
                  <p:embed/>
                </p:oleObj>
              </mc:Choice>
              <mc:Fallback>
                <p:oleObj name="" r:id="rId15" imgW="1028065" imgH="254000" progId="Equation.3">
                  <p:embed/>
                  <p:pic>
                    <p:nvPicPr>
                      <p:cNvPr id="0" name="图片 345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191000" y="4648200"/>
                        <a:ext cx="2057400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870" name="组合 34869"/>
          <p:cNvGrpSpPr/>
          <p:nvPr/>
        </p:nvGrpSpPr>
        <p:grpSpPr>
          <a:xfrm>
            <a:off x="1981200" y="4724400"/>
            <a:ext cx="1941513" cy="457200"/>
            <a:chOff x="432" y="3264"/>
            <a:chExt cx="1223" cy="288"/>
          </a:xfrm>
        </p:grpSpPr>
        <p:sp>
          <p:nvSpPr>
            <p:cNvPr id="111630" name="矩形 34866"/>
            <p:cNvSpPr/>
            <p:nvPr/>
          </p:nvSpPr>
          <p:spPr>
            <a:xfrm>
              <a:off x="432" y="3264"/>
              <a:ext cx="1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结点           ：</a:t>
              </a:r>
              <a:endParaRPr lang="zh-CN" altLang="en-US" sz="2800" b="1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111631" name="对象 34867"/>
            <p:cNvGraphicFramePr/>
            <p:nvPr/>
          </p:nvGraphicFramePr>
          <p:xfrm>
            <a:off x="912" y="3264"/>
            <a:ext cx="265" cy="2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43" name="" r:id="rId17" imgW="237490" imgH="237490" progId="Visio.Drawing.5">
                    <p:embed/>
                  </p:oleObj>
                </mc:Choice>
                <mc:Fallback>
                  <p:oleObj name="" r:id="rId17" imgW="237490" imgH="237490" progId="Visio.Drawing.5">
                    <p:embed/>
                    <p:pic>
                      <p:nvPicPr>
                        <p:cNvPr id="0" name="图片 3442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912" y="3264"/>
                          <a:ext cx="265" cy="2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4869" name="矩形 34868"/>
          <p:cNvSpPr/>
          <p:nvPr/>
        </p:nvSpPr>
        <p:spPr>
          <a:xfrm>
            <a:off x="228600" y="4114800"/>
            <a:ext cx="32956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对结点应用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KCL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得：</a:t>
            </a:r>
            <a:endParaRPr lang="zh-CN" altLang="en-US" sz="2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34875" name="组合 34874"/>
          <p:cNvGrpSpPr/>
          <p:nvPr/>
        </p:nvGrpSpPr>
        <p:grpSpPr>
          <a:xfrm>
            <a:off x="1981200" y="5334000"/>
            <a:ext cx="1941513" cy="457200"/>
            <a:chOff x="1248" y="3360"/>
            <a:chExt cx="1223" cy="288"/>
          </a:xfrm>
        </p:grpSpPr>
        <p:sp>
          <p:nvSpPr>
            <p:cNvPr id="111634" name="矩形 34871"/>
            <p:cNvSpPr/>
            <p:nvPr/>
          </p:nvSpPr>
          <p:spPr>
            <a:xfrm>
              <a:off x="1248" y="3360"/>
              <a:ext cx="1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结点           ：</a:t>
              </a:r>
              <a:endParaRPr lang="zh-CN" altLang="en-US" sz="2800" b="1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111635" name="对象 34873"/>
            <p:cNvGraphicFramePr/>
            <p:nvPr/>
          </p:nvGraphicFramePr>
          <p:xfrm>
            <a:off x="1728" y="3360"/>
            <a:ext cx="265" cy="2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48" name="" r:id="rId19" imgW="237490" imgH="237490" progId="Visio.Drawing.5">
                    <p:embed/>
                  </p:oleObj>
                </mc:Choice>
                <mc:Fallback>
                  <p:oleObj name="" r:id="rId19" imgW="237490" imgH="237490" progId="Visio.Drawing.5">
                    <p:embed/>
                    <p:pic>
                      <p:nvPicPr>
                        <p:cNvPr id="0" name="图片 3447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1728" y="3360"/>
                          <a:ext cx="265" cy="2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4876" name="对象 34875"/>
          <p:cNvGraphicFramePr/>
          <p:nvPr/>
        </p:nvGraphicFramePr>
        <p:xfrm>
          <a:off x="4191000" y="5334000"/>
          <a:ext cx="20574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6" name="" r:id="rId21" imgW="1028065" imgH="254000" progId="Equation.3">
                  <p:embed/>
                </p:oleObj>
              </mc:Choice>
              <mc:Fallback>
                <p:oleObj name="" r:id="rId21" imgW="1028065" imgH="254000" progId="Equation.3">
                  <p:embed/>
                  <p:pic>
                    <p:nvPicPr>
                      <p:cNvPr id="0" name="图片 3445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191000" y="5334000"/>
                        <a:ext cx="2057400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881" name="组合 34880"/>
          <p:cNvGrpSpPr/>
          <p:nvPr/>
        </p:nvGrpSpPr>
        <p:grpSpPr>
          <a:xfrm>
            <a:off x="1905000" y="5943600"/>
            <a:ext cx="1941513" cy="457200"/>
            <a:chOff x="1248" y="3744"/>
            <a:chExt cx="1223" cy="288"/>
          </a:xfrm>
        </p:grpSpPr>
        <p:sp>
          <p:nvSpPr>
            <p:cNvPr id="111638" name="矩形 34877"/>
            <p:cNvSpPr/>
            <p:nvPr/>
          </p:nvSpPr>
          <p:spPr>
            <a:xfrm>
              <a:off x="1248" y="3744"/>
              <a:ext cx="122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结点           ：</a:t>
              </a:r>
              <a:endParaRPr lang="zh-CN" altLang="en-US" sz="2800" b="1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111639" name="对象 34879"/>
            <p:cNvGraphicFramePr/>
            <p:nvPr/>
          </p:nvGraphicFramePr>
          <p:xfrm>
            <a:off x="1728" y="3744"/>
            <a:ext cx="265" cy="26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49" name="" r:id="rId23" imgW="237490" imgH="237490" progId="Visio.Drawing.5">
                    <p:embed/>
                  </p:oleObj>
                </mc:Choice>
                <mc:Fallback>
                  <p:oleObj name="" r:id="rId23" imgW="237490" imgH="237490" progId="Visio.Drawing.5">
                    <p:embed/>
                    <p:pic>
                      <p:nvPicPr>
                        <p:cNvPr id="0" name="图片 3448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1728" y="3744"/>
                          <a:ext cx="265" cy="26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4882" name="对象 34881"/>
          <p:cNvGraphicFramePr/>
          <p:nvPr/>
        </p:nvGraphicFramePr>
        <p:xfrm>
          <a:off x="4191000" y="5943600"/>
          <a:ext cx="20574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4" name="" r:id="rId25" imgW="1028065" imgH="254000" progId="Equation.3">
                  <p:embed/>
                </p:oleObj>
              </mc:Choice>
              <mc:Fallback>
                <p:oleObj name="" r:id="rId25" imgW="1028065" imgH="254000" progId="Equation.3">
                  <p:embed/>
                  <p:pic>
                    <p:nvPicPr>
                      <p:cNvPr id="0" name="图片 3443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191000" y="5943600"/>
                        <a:ext cx="2057400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83" name="左大括号 34882"/>
          <p:cNvSpPr/>
          <p:nvPr/>
        </p:nvSpPr>
        <p:spPr>
          <a:xfrm rot="-10759445">
            <a:off x="6629400" y="4724400"/>
            <a:ext cx="236538" cy="1676400"/>
          </a:xfrm>
          <a:prstGeom prst="leftBrace">
            <a:avLst>
              <a:gd name="adj1" fmla="val 58929"/>
              <a:gd name="adj2" fmla="val 50000"/>
            </a:avLst>
          </a:prstGeom>
          <a:solidFill>
            <a:srgbClr val="339966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4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4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4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4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4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4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4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4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4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4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4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4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4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4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4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4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56" grpId="0"/>
      <p:bldP spid="34857" grpId="0"/>
      <p:bldP spid="34865" grpId="0"/>
      <p:bldP spid="34869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99330" name="对象 99329"/>
          <p:cNvGraphicFramePr/>
          <p:nvPr/>
        </p:nvGraphicFramePr>
        <p:xfrm>
          <a:off x="1524000" y="457200"/>
          <a:ext cx="6065838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2" name="" r:id="rId1" imgW="2653030" imgH="241300" progId="Equation.3">
                  <p:embed/>
                </p:oleObj>
              </mc:Choice>
              <mc:Fallback>
                <p:oleObj name="" r:id="rId1" imgW="2653030" imgH="241300" progId="Equation.3">
                  <p:embed/>
                  <p:pic>
                    <p:nvPicPr>
                      <p:cNvPr id="0" name="图片 345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24000" y="457200"/>
                        <a:ext cx="6065838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3" name="对象 99332"/>
          <p:cNvGraphicFramePr/>
          <p:nvPr/>
        </p:nvGraphicFramePr>
        <p:xfrm>
          <a:off x="5486400" y="2209800"/>
          <a:ext cx="3657600" cy="351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7" name="" r:id="rId3" imgW="3124200" imgH="2995930" progId="Visio.Drawing.5">
                  <p:embed/>
                </p:oleObj>
              </mc:Choice>
              <mc:Fallback>
                <p:oleObj name="" r:id="rId3" imgW="3124200" imgH="2995930" progId="Visio.Drawing.5">
                  <p:embed/>
                  <p:pic>
                    <p:nvPicPr>
                      <p:cNvPr id="0" name="图片 344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86400" y="2209800"/>
                        <a:ext cx="3657600" cy="3514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4" name="对象 99333"/>
          <p:cNvGraphicFramePr/>
          <p:nvPr/>
        </p:nvGraphicFramePr>
        <p:xfrm>
          <a:off x="304800" y="2286000"/>
          <a:ext cx="2844800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5" name="" r:id="rId5" imgW="1243330" imgH="254000" progId="Equation.3">
                  <p:embed/>
                </p:oleObj>
              </mc:Choice>
              <mc:Fallback>
                <p:oleObj name="" r:id="rId5" imgW="1243330" imgH="254000" progId="Equation.3">
                  <p:embed/>
                  <p:pic>
                    <p:nvPicPr>
                      <p:cNvPr id="0" name="图片 344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04800" y="2286000"/>
                        <a:ext cx="2844800" cy="574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5" name="对象 99334"/>
          <p:cNvGraphicFramePr/>
          <p:nvPr/>
        </p:nvGraphicFramePr>
        <p:xfrm>
          <a:off x="1524000" y="1041400"/>
          <a:ext cx="11430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3" name="" r:id="rId7" imgW="494665" imgH="254000" progId="Equation.3">
                  <p:embed/>
                </p:oleObj>
              </mc:Choice>
              <mc:Fallback>
                <p:oleObj name="" r:id="rId7" imgW="494665" imgH="254000" progId="Equation.3">
                  <p:embed/>
                  <p:pic>
                    <p:nvPicPr>
                      <p:cNvPr id="0" name="图片 345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24000" y="1041400"/>
                        <a:ext cx="1143000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6" name="对象 99335"/>
          <p:cNvGraphicFramePr/>
          <p:nvPr/>
        </p:nvGraphicFramePr>
        <p:xfrm>
          <a:off x="2743200" y="1066800"/>
          <a:ext cx="117633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9" name="" r:id="rId9" imgW="507365" imgH="254000" progId="Equation.3">
                  <p:embed/>
                </p:oleObj>
              </mc:Choice>
              <mc:Fallback>
                <p:oleObj name="" r:id="rId9" imgW="507365" imgH="254000" progId="Equation.3">
                  <p:embed/>
                  <p:pic>
                    <p:nvPicPr>
                      <p:cNvPr id="0" name="图片 343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743200" y="1066800"/>
                        <a:ext cx="1176338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7" name="对象 99336"/>
          <p:cNvGraphicFramePr/>
          <p:nvPr/>
        </p:nvGraphicFramePr>
        <p:xfrm>
          <a:off x="3946525" y="1066800"/>
          <a:ext cx="117633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0" name="" r:id="rId11" imgW="507365" imgH="254000" progId="Equation.3">
                  <p:embed/>
                </p:oleObj>
              </mc:Choice>
              <mc:Fallback>
                <p:oleObj name="" r:id="rId11" imgW="507365" imgH="254000" progId="Equation.3">
                  <p:embed/>
                  <p:pic>
                    <p:nvPicPr>
                      <p:cNvPr id="0" name="图片 344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946525" y="1066800"/>
                        <a:ext cx="1176338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8" name="对象 99337"/>
          <p:cNvGraphicFramePr/>
          <p:nvPr/>
        </p:nvGraphicFramePr>
        <p:xfrm>
          <a:off x="5334000" y="1066800"/>
          <a:ext cx="2411413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0" name="" r:id="rId13" imgW="1040765" imgH="254000" progId="Equation.3">
                  <p:embed/>
                </p:oleObj>
              </mc:Choice>
              <mc:Fallback>
                <p:oleObj name="" r:id="rId13" imgW="1040765" imgH="254000" progId="Equation.3">
                  <p:embed/>
                  <p:pic>
                    <p:nvPicPr>
                      <p:cNvPr id="0" name="图片 343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334000" y="1066800"/>
                        <a:ext cx="2411413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9" name="对象 99338"/>
          <p:cNvGraphicFramePr/>
          <p:nvPr/>
        </p:nvGraphicFramePr>
        <p:xfrm>
          <a:off x="1676400" y="1651000"/>
          <a:ext cx="2439988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2" name="" r:id="rId15" imgW="1053465" imgH="254000" progId="Equation.3">
                  <p:embed/>
                </p:oleObj>
              </mc:Choice>
              <mc:Fallback>
                <p:oleObj name="" r:id="rId15" imgW="1053465" imgH="254000" progId="Equation.3">
                  <p:embed/>
                  <p:pic>
                    <p:nvPicPr>
                      <p:cNvPr id="0" name="图片 344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676400" y="1651000"/>
                        <a:ext cx="2439988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40" name="对象 99339"/>
          <p:cNvGraphicFramePr/>
          <p:nvPr/>
        </p:nvGraphicFramePr>
        <p:xfrm>
          <a:off x="4267200" y="1651000"/>
          <a:ext cx="2411413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1" name="" r:id="rId17" imgW="1040765" imgH="254000" progId="Equation.3">
                  <p:embed/>
                </p:oleObj>
              </mc:Choice>
              <mc:Fallback>
                <p:oleObj name="" r:id="rId17" imgW="1040765" imgH="254000" progId="Equation.3">
                  <p:embed/>
                  <p:pic>
                    <p:nvPicPr>
                      <p:cNvPr id="0" name="图片 344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267200" y="1651000"/>
                        <a:ext cx="2411413" cy="584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41" name="对象 99340"/>
          <p:cNvGraphicFramePr/>
          <p:nvPr/>
        </p:nvGraphicFramePr>
        <p:xfrm>
          <a:off x="3200400" y="2286000"/>
          <a:ext cx="2874963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4" name="" r:id="rId19" imgW="1256030" imgH="254000" progId="Equation.3">
                  <p:embed/>
                </p:oleObj>
              </mc:Choice>
              <mc:Fallback>
                <p:oleObj name="" r:id="rId19" imgW="1256030" imgH="254000" progId="Equation.3">
                  <p:embed/>
                  <p:pic>
                    <p:nvPicPr>
                      <p:cNvPr id="0" name="图片 345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200400" y="2286000"/>
                        <a:ext cx="2874963" cy="574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42" name="对象 99341"/>
          <p:cNvGraphicFramePr/>
          <p:nvPr/>
        </p:nvGraphicFramePr>
        <p:xfrm>
          <a:off x="2382838" y="2895600"/>
          <a:ext cx="2874962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5" name="" r:id="rId21" imgW="1256030" imgH="254000" progId="Equation.3">
                  <p:embed/>
                </p:oleObj>
              </mc:Choice>
              <mc:Fallback>
                <p:oleObj name="" r:id="rId21" imgW="1256030" imgH="254000" progId="Equation.3">
                  <p:embed/>
                  <p:pic>
                    <p:nvPicPr>
                      <p:cNvPr id="0" name="图片 345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382838" y="2895600"/>
                        <a:ext cx="2874962" cy="5746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43" name="对象 99342"/>
          <p:cNvGraphicFramePr/>
          <p:nvPr/>
        </p:nvGraphicFramePr>
        <p:xfrm>
          <a:off x="381000" y="4038600"/>
          <a:ext cx="665163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8" name="" r:id="rId23" imgW="292100" imgH="203200" progId="Equation.3">
                  <p:embed/>
                </p:oleObj>
              </mc:Choice>
              <mc:Fallback>
                <p:oleObj name="" r:id="rId23" imgW="292100" imgH="203200" progId="Equation.3">
                  <p:embed/>
                  <p:pic>
                    <p:nvPicPr>
                      <p:cNvPr id="0" name="图片 3457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381000" y="4038600"/>
                        <a:ext cx="665163" cy="458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45" name="直接连接符 99344"/>
          <p:cNvSpPr/>
          <p:nvPr/>
        </p:nvSpPr>
        <p:spPr>
          <a:xfrm>
            <a:off x="1828800" y="1651000"/>
            <a:ext cx="762000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346" name="直接连接符 99345"/>
          <p:cNvSpPr/>
          <p:nvPr/>
        </p:nvSpPr>
        <p:spPr>
          <a:xfrm flipV="1">
            <a:off x="5715000" y="1651000"/>
            <a:ext cx="685800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347" name="直接连接符 99346"/>
          <p:cNvSpPr/>
          <p:nvPr/>
        </p:nvSpPr>
        <p:spPr>
          <a:xfrm flipV="1">
            <a:off x="7391400" y="1651000"/>
            <a:ext cx="457200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348" name="直接连接符 99347"/>
          <p:cNvSpPr/>
          <p:nvPr/>
        </p:nvSpPr>
        <p:spPr>
          <a:xfrm flipV="1">
            <a:off x="4724400" y="2260600"/>
            <a:ext cx="685800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349" name="直接连接符 99348"/>
          <p:cNvSpPr/>
          <p:nvPr/>
        </p:nvSpPr>
        <p:spPr>
          <a:xfrm flipV="1">
            <a:off x="6324600" y="2260600"/>
            <a:ext cx="457200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graphicFrame>
        <p:nvGraphicFramePr>
          <p:cNvPr id="99351" name="对象 99350"/>
          <p:cNvGraphicFramePr/>
          <p:nvPr/>
        </p:nvGraphicFramePr>
        <p:xfrm>
          <a:off x="2133600" y="5878513"/>
          <a:ext cx="1828800" cy="979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6" name="" r:id="rId25" imgW="799465" imgH="431800" progId="Equation.3">
                  <p:embed/>
                </p:oleObj>
              </mc:Choice>
              <mc:Fallback>
                <p:oleObj name="" r:id="rId25" imgW="799465" imgH="431800" progId="Equation.3">
                  <p:embed/>
                  <p:pic>
                    <p:nvPicPr>
                      <p:cNvPr id="0" name="图片 3455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2133600" y="5878513"/>
                        <a:ext cx="1828800" cy="979487"/>
                      </a:xfrm>
                      <a:prstGeom prst="rect">
                        <a:avLst/>
                      </a:prstGeom>
                      <a:solidFill>
                        <a:srgbClr val="FFCC99"/>
                      </a:solidFill>
                      <a:ln w="38100">
                        <a:noFill/>
                        <a:miter/>
                      </a:ln>
                      <a:effectLst>
                        <a:prstShdw prst="shdw17" dist="17961" dir="13499999">
                          <a:srgbClr val="997A5C"/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52" name="矩形 99351"/>
          <p:cNvSpPr/>
          <p:nvPr/>
        </p:nvSpPr>
        <p:spPr>
          <a:xfrm>
            <a:off x="457200" y="4724400"/>
            <a:ext cx="5029200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上述证明可推广至具有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n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个结点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和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条支路的电路，即：</a:t>
            </a:r>
            <a:endParaRPr lang="zh-CN" altLang="en-US" sz="2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99353" name="对象 99352"/>
          <p:cNvGraphicFramePr/>
          <p:nvPr/>
        </p:nvGraphicFramePr>
        <p:xfrm>
          <a:off x="228600" y="304800"/>
          <a:ext cx="1168400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7" name="" r:id="rId27" imgW="508000" imgH="431800" progId="Equation.3">
                  <p:embed/>
                </p:oleObj>
              </mc:Choice>
              <mc:Fallback>
                <p:oleObj name="" r:id="rId27" imgW="508000" imgH="431800" progId="Equation.3">
                  <p:embed/>
                  <p:pic>
                    <p:nvPicPr>
                      <p:cNvPr id="0" name="图片 3456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228600" y="304800"/>
                        <a:ext cx="1168400" cy="990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54" name="直接连接符 99353"/>
          <p:cNvSpPr/>
          <p:nvPr/>
        </p:nvSpPr>
        <p:spPr>
          <a:xfrm>
            <a:off x="1295400" y="2895600"/>
            <a:ext cx="1676400" cy="0"/>
          </a:xfrm>
          <a:prstGeom prst="line">
            <a:avLst/>
          </a:prstGeom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99359" name="组合 99358"/>
          <p:cNvGrpSpPr/>
          <p:nvPr/>
        </p:nvGrpSpPr>
        <p:grpSpPr>
          <a:xfrm>
            <a:off x="303213" y="3122613"/>
            <a:ext cx="1373187" cy="685800"/>
            <a:chOff x="191" y="1967"/>
            <a:chExt cx="865" cy="432"/>
          </a:xfrm>
        </p:grpSpPr>
        <p:sp>
          <p:nvSpPr>
            <p:cNvPr id="112663" name="矩形标注 99357"/>
            <p:cNvSpPr/>
            <p:nvPr/>
          </p:nvSpPr>
          <p:spPr>
            <a:xfrm rot="-10775806">
              <a:off x="191" y="1967"/>
              <a:ext cx="865" cy="432"/>
            </a:xfrm>
            <a:prstGeom prst="wedgeRectCallout">
              <a:avLst>
                <a:gd name="adj1" fmla="val -32750"/>
                <a:gd name="adj2" fmla="val 69676"/>
              </a:avLst>
            </a:prstGeom>
            <a:solidFill>
              <a:srgbClr val="CCFFCC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rot="10800000" wrap="none" anchor="ctr" anchorCtr="0"/>
            <a:p>
              <a:pPr algn="ctr"/>
              <a:endParaRPr lang="zh-CN" altLang="zh-CN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pSp>
          <p:nvGrpSpPr>
            <p:cNvPr id="112664" name="组合 99354"/>
            <p:cNvGrpSpPr/>
            <p:nvPr/>
          </p:nvGrpSpPr>
          <p:grpSpPr>
            <a:xfrm>
              <a:off x="240" y="2064"/>
              <a:ext cx="745" cy="288"/>
              <a:chOff x="432" y="3251"/>
              <a:chExt cx="745" cy="288"/>
            </a:xfrm>
          </p:grpSpPr>
          <p:sp>
            <p:nvSpPr>
              <p:cNvPr id="112665" name="矩形 99355"/>
              <p:cNvSpPr/>
              <p:nvPr/>
            </p:nvSpPr>
            <p:spPr>
              <a:xfrm>
                <a:off x="432" y="3251"/>
                <a:ext cx="502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r>
                  <a:rPr lang="zh-CN" altLang="en-US" b="1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结点</a:t>
                </a:r>
                <a:endParaRPr lang="zh-CN" altLang="en-US" sz="2800" b="1" dirty="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112666" name="对象 99356"/>
              <p:cNvGraphicFramePr/>
              <p:nvPr/>
            </p:nvGraphicFramePr>
            <p:xfrm>
              <a:off x="912" y="3264"/>
              <a:ext cx="265" cy="26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385" name="" r:id="rId29" imgW="237490" imgH="237490" progId="Visio.Drawing.5">
                      <p:embed/>
                    </p:oleObj>
                  </mc:Choice>
                  <mc:Fallback>
                    <p:oleObj name="" r:id="rId29" imgW="237490" imgH="237490" progId="Visio.Drawing.5">
                      <p:embed/>
                      <p:pic>
                        <p:nvPicPr>
                          <p:cNvPr id="0" name="图片 3384"/>
                          <p:cNvPicPr/>
                          <p:nvPr/>
                        </p:nvPicPr>
                        <p:blipFill>
                          <a:blip r:embed="rId30"/>
                          <a:stretch>
                            <a:fillRect/>
                          </a:stretch>
                        </p:blipFill>
                        <p:spPr>
                          <a:xfrm>
                            <a:off x="912" y="3264"/>
                            <a:ext cx="265" cy="265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99360" name="直接连接符 99359"/>
          <p:cNvSpPr/>
          <p:nvPr/>
        </p:nvSpPr>
        <p:spPr>
          <a:xfrm>
            <a:off x="4191000" y="2895600"/>
            <a:ext cx="1676400" cy="0"/>
          </a:xfrm>
          <a:prstGeom prst="line">
            <a:avLst/>
          </a:prstGeom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9361" name="直接连接符 99360"/>
          <p:cNvSpPr/>
          <p:nvPr/>
        </p:nvSpPr>
        <p:spPr>
          <a:xfrm>
            <a:off x="3352800" y="3581400"/>
            <a:ext cx="1676400" cy="0"/>
          </a:xfrm>
          <a:prstGeom prst="line">
            <a:avLst/>
          </a:prstGeom>
          <a:ln w="38100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9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9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9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9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9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9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9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9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9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9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9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9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9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9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9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9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9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9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9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9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9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99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99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9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9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9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9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9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99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99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99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9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9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99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99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99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99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99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5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7283" name="文本框 97282"/>
          <p:cNvSpPr txBox="1"/>
          <p:nvPr/>
        </p:nvSpPr>
        <p:spPr>
          <a:xfrm>
            <a:off x="685800" y="990600"/>
            <a:ext cx="7696200" cy="8223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特勒根定理对任何具有线性、非线性、时不变、时变元件的集总电路都适用。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97285" name="矩形 97284"/>
          <p:cNvSpPr/>
          <p:nvPr/>
        </p:nvSpPr>
        <p:spPr>
          <a:xfrm>
            <a:off x="762000" y="2133600"/>
            <a:ext cx="7537450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这个定理实质上是</a:t>
            </a:r>
            <a:r>
              <a:rPr lang="zh-CN" altLang="en-US" b="1" u="sng" dirty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功率守恒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的数学表达式，它表明任何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一个电路的全部支路吸收的功率之和恒等于零。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7287" name="文本框 97286"/>
          <p:cNvSpPr txBox="1"/>
          <p:nvPr/>
        </p:nvSpPr>
        <p:spPr>
          <a:xfrm>
            <a:off x="838200" y="304800"/>
            <a:ext cx="2581275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注意：</a:t>
            </a:r>
            <a:endParaRPr lang="zh-CN" altLang="en-US" sz="3200" b="1">
              <a:solidFill>
                <a:srgbClr val="FF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97288" name="对象 97287"/>
          <p:cNvGraphicFramePr/>
          <p:nvPr/>
        </p:nvGraphicFramePr>
        <p:xfrm>
          <a:off x="2520950" y="3203575"/>
          <a:ext cx="3803650" cy="1160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6" name="" r:id="rId1" imgW="1206500" imgH="368300" progId="Equation.3">
                  <p:embed/>
                </p:oleObj>
              </mc:Choice>
              <mc:Fallback>
                <p:oleObj name="" r:id="rId1" imgW="1206500" imgH="368300" progId="Equation.3">
                  <p:embed/>
                  <p:pic>
                    <p:nvPicPr>
                      <p:cNvPr id="0" name="图片 338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520950" y="3203575"/>
                        <a:ext cx="3803650" cy="1160463"/>
                      </a:xfrm>
                      <a:prstGeom prst="rect">
                        <a:avLst/>
                      </a:prstGeom>
                      <a:solidFill>
                        <a:srgbClr val="00FFCC"/>
                      </a:solidFill>
                      <a:ln w="38100">
                        <a:noFill/>
                        <a:miter/>
                      </a:ln>
                      <a:effectLst>
                        <a:prstShdw prst="shdw17" dist="17961" dir="2699999">
                          <a:srgbClr val="00997A"/>
                        </a:prst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9" name="文本框 97288"/>
          <p:cNvSpPr txBox="1"/>
          <p:nvPr/>
        </p:nvSpPr>
        <p:spPr>
          <a:xfrm>
            <a:off x="685800" y="4724400"/>
            <a:ext cx="76962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lnSpc>
                <a:spcPct val="120000"/>
              </a:lnSpc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在任一瞬间，任一电路中的所有支路所吸收的瞬时功率的代数和为零。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7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7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" fill="hold"/>
                                        <p:tgtEl>
                                          <p:spTgt spid="97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" fill="hold"/>
                                        <p:tgtEl>
                                          <p:spTgt spid="97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7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500"/>
                                        <p:tgtEl>
                                          <p:spTgt spid="97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75"/>
                                        <p:tgtEl>
                                          <p:spTgt spid="97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3" grpId="0"/>
      <p:bldP spid="97285" grpId="0"/>
      <p:bldP spid="97287" grpId="0"/>
      <p:bldP spid="97289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02402" name="对象 102401"/>
          <p:cNvGraphicFramePr/>
          <p:nvPr/>
        </p:nvGraphicFramePr>
        <p:xfrm>
          <a:off x="457200" y="2667000"/>
          <a:ext cx="3962400" cy="380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" name="" r:id="rId1" imgW="3398520" imgH="3258185" progId="Visio.Drawing.5">
                  <p:embed/>
                </p:oleObj>
              </mc:Choice>
              <mc:Fallback>
                <p:oleObj name="" r:id="rId1" imgW="3398520" imgH="3258185" progId="Visio.Drawing.5">
                  <p:embed/>
                  <p:pic>
                    <p:nvPicPr>
                      <p:cNvPr id="0" name="图片 338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57200" y="2667000"/>
                        <a:ext cx="3962400" cy="3805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3" name="文本框 102402"/>
          <p:cNvSpPr txBox="1"/>
          <p:nvPr/>
        </p:nvSpPr>
        <p:spPr>
          <a:xfrm>
            <a:off x="304800" y="685800"/>
            <a:ext cx="59436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-94"/>
                <a:ea typeface="楷体_GB2312" pitchFamily="49" charset="-122"/>
              </a:rPr>
              <a:t>具有相同拓扑结构的电路</a:t>
            </a:r>
            <a:endParaRPr lang="zh-CN" altLang="en-US" b="1">
              <a:solidFill>
                <a:srgbClr val="FF0000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02404" name="文本框 102403"/>
          <p:cNvSpPr txBox="1"/>
          <p:nvPr/>
        </p:nvSpPr>
        <p:spPr>
          <a:xfrm>
            <a:off x="533400" y="1447800"/>
            <a:ext cx="76962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lnSpc>
                <a:spcPct val="120000"/>
              </a:lnSpc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两个电路，支路数和结点数都相同，而且对应支路与结点的联接关系也相同。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02405" name="对象 102404"/>
          <p:cNvGraphicFramePr/>
          <p:nvPr/>
        </p:nvGraphicFramePr>
        <p:xfrm>
          <a:off x="4572000" y="2590800"/>
          <a:ext cx="4191000" cy="402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8" name="" r:id="rId3" imgW="3398520" imgH="3258185" progId="Visio.Drawing.5">
                  <p:embed/>
                </p:oleObj>
              </mc:Choice>
              <mc:Fallback>
                <p:oleObj name="" r:id="rId3" imgW="3398520" imgH="3258185" progId="Visio.Drawing.5">
                  <p:embed/>
                  <p:pic>
                    <p:nvPicPr>
                      <p:cNvPr id="0" name="图片 338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0" y="2590800"/>
                        <a:ext cx="4191000" cy="4027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6" name="文本框 102405"/>
          <p:cNvSpPr txBox="1"/>
          <p:nvPr/>
        </p:nvSpPr>
        <p:spPr>
          <a:xfrm>
            <a:off x="0" y="2971800"/>
            <a:ext cx="609600" cy="6413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 i="1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N</a:t>
            </a:r>
            <a:endParaRPr lang="en-US" altLang="zh-CN" b="1">
              <a:solidFill>
                <a:srgbClr val="FF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102407" name="组合 102406"/>
          <p:cNvGrpSpPr/>
          <p:nvPr/>
        </p:nvGrpSpPr>
        <p:grpSpPr>
          <a:xfrm>
            <a:off x="4343400" y="2895600"/>
            <a:ext cx="609600" cy="641350"/>
            <a:chOff x="3744" y="3436"/>
            <a:chExt cx="384" cy="404"/>
          </a:xfrm>
        </p:grpSpPr>
        <p:sp>
          <p:nvSpPr>
            <p:cNvPr id="114695" name="文本框 102407"/>
            <p:cNvSpPr txBox="1"/>
            <p:nvPr/>
          </p:nvSpPr>
          <p:spPr>
            <a:xfrm>
              <a:off x="3744" y="3436"/>
              <a:ext cx="384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600" b="1" i="1">
                  <a:solidFill>
                    <a:srgbClr val="FF0000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N</a:t>
              </a:r>
              <a:endParaRPr lang="en-US" altLang="zh-CN" b="1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pSp>
          <p:nvGrpSpPr>
            <p:cNvPr id="114696" name="组合 102408"/>
            <p:cNvGrpSpPr/>
            <p:nvPr/>
          </p:nvGrpSpPr>
          <p:grpSpPr>
            <a:xfrm>
              <a:off x="3840" y="3436"/>
              <a:ext cx="192" cy="96"/>
              <a:chOff x="3648" y="3408"/>
              <a:chExt cx="192" cy="96"/>
            </a:xfrm>
          </p:grpSpPr>
          <p:sp>
            <p:nvSpPr>
              <p:cNvPr id="114697" name="直接连接符 102409"/>
              <p:cNvSpPr/>
              <p:nvPr/>
            </p:nvSpPr>
            <p:spPr>
              <a:xfrm flipH="1">
                <a:off x="3648" y="3408"/>
                <a:ext cx="96" cy="96"/>
              </a:xfrm>
              <a:prstGeom prst="line">
                <a:avLst/>
              </a:prstGeom>
              <a:ln w="41275" cap="flat" cmpd="sng">
                <a:solidFill>
                  <a:srgbClr val="FF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14698" name="直接连接符 102410"/>
              <p:cNvSpPr/>
              <p:nvPr/>
            </p:nvSpPr>
            <p:spPr>
              <a:xfrm>
                <a:off x="3744" y="3408"/>
                <a:ext cx="96" cy="96"/>
              </a:xfrm>
              <a:prstGeom prst="line">
                <a:avLst/>
              </a:prstGeom>
              <a:ln w="41275" cap="flat" cmpd="sng">
                <a:solidFill>
                  <a:srgbClr val="FF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75"/>
                                        <p:tgtEl>
                                          <p:spTgt spid="102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/>
      <p:bldP spid="102404" grpId="0"/>
      <p:bldP spid="102406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5713" name="矩形 100356"/>
          <p:cNvSpPr/>
          <p:nvPr/>
        </p:nvSpPr>
        <p:spPr>
          <a:xfrm>
            <a:off x="381000" y="533400"/>
            <a:ext cx="2149475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特勒根定理</a:t>
            </a:r>
            <a:r>
              <a:rPr lang="en-US" altLang="zh-CN" sz="2800" b="1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endParaRPr lang="en-US" altLang="zh-CN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00361" name="组合 100360"/>
          <p:cNvGrpSpPr/>
          <p:nvPr/>
        </p:nvGrpSpPr>
        <p:grpSpPr>
          <a:xfrm>
            <a:off x="381000" y="1143000"/>
            <a:ext cx="8001000" cy="2830513"/>
            <a:chOff x="240" y="720"/>
            <a:chExt cx="5040" cy="1783"/>
          </a:xfrm>
        </p:grpSpPr>
        <p:sp>
          <p:nvSpPr>
            <p:cNvPr id="115715" name="文本框 100353"/>
            <p:cNvSpPr txBox="1"/>
            <p:nvPr/>
          </p:nvSpPr>
          <p:spPr>
            <a:xfrm>
              <a:off x="240" y="720"/>
              <a:ext cx="5040" cy="1783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indent="666750" algn="just"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如果有两个具有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n</a:t>
              </a: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个结点和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条支路的电路，他们具有相同的图，但由内容不同的支路构成。假设各支路电流和电压都取关联参考方向，分别用（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... </a:t>
              </a:r>
              <a:r>
                <a:rPr lang="en-US" altLang="zh-CN" b="1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i</a:t>
              </a:r>
              <a:r>
                <a:rPr lang="en-US" altLang="zh-CN" b="1" i="1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</a:rPr>
                <a:t>)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 </a:t>
              </a: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、 （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，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... </a:t>
              </a:r>
              <a:r>
                <a:rPr lang="en-US" altLang="zh-CN" b="1" i="1" err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="1" i="1" baseline="-25000" err="1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</a:rPr>
                <a:t>)</a:t>
              </a:r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</a:rPr>
                <a:t>和              、               表示两电路中</a:t>
              </a: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</a:rPr>
                <a:t>b</a:t>
              </a:r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</a:rPr>
                <a:t>条支路的电压和电流，则在任何时间</a:t>
              </a:r>
              <a:r>
                <a:rPr lang="en-US" altLang="zh-CN" b="1">
                  <a:latin typeface="宋体" panose="02010600030101010101" pitchFamily="2" charset="-122"/>
                  <a:ea typeface="宋体" panose="02010600030101010101" pitchFamily="2" charset="-122"/>
                </a:rPr>
                <a:t>t</a:t>
              </a:r>
              <a:r>
                <a:rPr lang="zh-CN" altLang="en-US" b="1">
                  <a:latin typeface="宋体" panose="02010600030101010101" pitchFamily="2" charset="-122"/>
                  <a:ea typeface="宋体" panose="02010600030101010101" pitchFamily="2" charset="-122"/>
                </a:rPr>
                <a:t>，</a:t>
              </a:r>
              <a:r>
                <a:rPr lang="zh-CN" altLang="en-US" b="1" dirty="0">
                  <a:latin typeface="宋体" panose="02010600030101010101" pitchFamily="2" charset="-122"/>
                  <a:ea typeface="宋体" panose="02010600030101010101" pitchFamily="2" charset="-122"/>
                </a:rPr>
                <a:t>有：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115716" name="对象 100357"/>
            <p:cNvGraphicFramePr/>
            <p:nvPr/>
          </p:nvGraphicFramePr>
          <p:xfrm>
            <a:off x="1440" y="1776"/>
            <a:ext cx="1185" cy="4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0" name="" r:id="rId1" imgW="964565" imgH="355600" progId="Equation.3">
                    <p:embed/>
                  </p:oleObj>
                </mc:Choice>
                <mc:Fallback>
                  <p:oleObj name="" r:id="rId1" imgW="964565" imgH="355600" progId="Equation.3">
                    <p:embed/>
                    <p:pic>
                      <p:nvPicPr>
                        <p:cNvPr id="0" name="图片 3389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1440" y="1776"/>
                          <a:ext cx="1185" cy="43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5717" name="对象 100359"/>
            <p:cNvGraphicFramePr/>
            <p:nvPr/>
          </p:nvGraphicFramePr>
          <p:xfrm>
            <a:off x="2880" y="1776"/>
            <a:ext cx="1341" cy="4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394" name="" r:id="rId3" imgW="1091565" imgH="355600" progId="Equation.3">
                    <p:embed/>
                  </p:oleObj>
                </mc:Choice>
                <mc:Fallback>
                  <p:oleObj name="" r:id="rId3" imgW="1091565" imgH="355600" progId="Equation.3">
                    <p:embed/>
                    <p:pic>
                      <p:nvPicPr>
                        <p:cNvPr id="0" name="图片 339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880" y="1776"/>
                          <a:ext cx="1341" cy="43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0362" name="对象 100361"/>
          <p:cNvGraphicFramePr/>
          <p:nvPr/>
        </p:nvGraphicFramePr>
        <p:xfrm>
          <a:off x="1524000" y="4267200"/>
          <a:ext cx="2133600" cy="112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2" name="" r:id="rId5" imgW="837565" imgH="444500" progId="Equation.3">
                  <p:embed/>
                </p:oleObj>
              </mc:Choice>
              <mc:Fallback>
                <p:oleObj name="" r:id="rId5" imgW="837565" imgH="444500" progId="Equation.3">
                  <p:embed/>
                  <p:pic>
                    <p:nvPicPr>
                      <p:cNvPr id="0" name="图片 339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4000" y="4267200"/>
                        <a:ext cx="2133600" cy="1128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363" name="对象 100362"/>
          <p:cNvGraphicFramePr/>
          <p:nvPr/>
        </p:nvGraphicFramePr>
        <p:xfrm>
          <a:off x="4800600" y="4267200"/>
          <a:ext cx="218440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1" name="" r:id="rId7" imgW="888365" imgH="444500" progId="Equation.3">
                  <p:embed/>
                </p:oleObj>
              </mc:Choice>
              <mc:Fallback>
                <p:oleObj name="" r:id="rId7" imgW="888365" imgH="444500" progId="Equation.3">
                  <p:embed/>
                  <p:pic>
                    <p:nvPicPr>
                      <p:cNvPr id="0" name="图片 339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00600" y="4267200"/>
                        <a:ext cx="2184400" cy="1089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364" name="直接连接符 100363"/>
          <p:cNvSpPr/>
          <p:nvPr/>
        </p:nvSpPr>
        <p:spPr>
          <a:xfrm>
            <a:off x="2133600" y="1752600"/>
            <a:ext cx="4495800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0365" name="直接连接符 100364"/>
          <p:cNvSpPr/>
          <p:nvPr/>
        </p:nvSpPr>
        <p:spPr>
          <a:xfrm>
            <a:off x="533400" y="2362200"/>
            <a:ext cx="1143000" cy="0"/>
          </a:xfrm>
          <a:prstGeom prst="line">
            <a:avLst/>
          </a:prstGeom>
          <a:ln w="254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0366" name="矩形 100365"/>
          <p:cNvSpPr/>
          <p:nvPr/>
        </p:nvSpPr>
        <p:spPr>
          <a:xfrm>
            <a:off x="990600" y="4038600"/>
            <a:ext cx="2971800" cy="17526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00368" name="矩形 100367"/>
          <p:cNvSpPr/>
          <p:nvPr/>
        </p:nvSpPr>
        <p:spPr>
          <a:xfrm>
            <a:off x="4343400" y="4038600"/>
            <a:ext cx="2971800" cy="17526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0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0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0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5876" name="对象 35875"/>
          <p:cNvGraphicFramePr/>
          <p:nvPr/>
        </p:nvGraphicFramePr>
        <p:xfrm>
          <a:off x="609600" y="914400"/>
          <a:ext cx="3657600" cy="351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9" name="" r:id="rId1" imgW="3124200" imgH="2995930" progId="Visio.Drawing.5">
                  <p:embed/>
                </p:oleObj>
              </mc:Choice>
              <mc:Fallback>
                <p:oleObj name="" r:id="rId1" imgW="3124200" imgH="2995930" progId="Visio.Drawing.5">
                  <p:embed/>
                  <p:pic>
                    <p:nvPicPr>
                      <p:cNvPr id="0" name="图片 338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914400"/>
                        <a:ext cx="3657600" cy="3514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77" name="文本框 35876"/>
          <p:cNvSpPr txBox="1"/>
          <p:nvPr/>
        </p:nvSpPr>
        <p:spPr>
          <a:xfrm>
            <a:off x="304800" y="228600"/>
            <a:ext cx="1447800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证明：</a:t>
            </a:r>
            <a:endParaRPr lang="zh-CN" altLang="en-US" sz="3200" b="1">
              <a:solidFill>
                <a:srgbClr val="FF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5878" name="矩形 35877"/>
          <p:cNvSpPr/>
          <p:nvPr/>
        </p:nvSpPr>
        <p:spPr>
          <a:xfrm>
            <a:off x="1752600" y="304800"/>
            <a:ext cx="3756025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设两个电路的图如图。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5879" name="对象 35878"/>
          <p:cNvGraphicFramePr/>
          <p:nvPr/>
        </p:nvGraphicFramePr>
        <p:xfrm>
          <a:off x="6705600" y="533400"/>
          <a:ext cx="11938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3" name="" r:id="rId3" imgW="596265" imgH="254000" progId="Equation.3">
                  <p:embed/>
                </p:oleObj>
              </mc:Choice>
              <mc:Fallback>
                <p:oleObj name="" r:id="rId3" imgW="596265" imgH="254000" progId="Equation.3">
                  <p:embed/>
                  <p:pic>
                    <p:nvPicPr>
                      <p:cNvPr id="0" name="图片 339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05600" y="533400"/>
                        <a:ext cx="1193800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80" name="对象 35879"/>
          <p:cNvGraphicFramePr/>
          <p:nvPr/>
        </p:nvGraphicFramePr>
        <p:xfrm>
          <a:off x="6705600" y="1143000"/>
          <a:ext cx="12192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5" name="" r:id="rId5" imgW="608965" imgH="254000" progId="Equation.3">
                  <p:embed/>
                </p:oleObj>
              </mc:Choice>
              <mc:Fallback>
                <p:oleObj name="" r:id="rId5" imgW="608965" imgH="254000" progId="Equation.3">
                  <p:embed/>
                  <p:pic>
                    <p:nvPicPr>
                      <p:cNvPr id="0" name="图片 339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05600" y="1143000"/>
                        <a:ext cx="1219200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81" name="对象 35880"/>
          <p:cNvGraphicFramePr/>
          <p:nvPr/>
        </p:nvGraphicFramePr>
        <p:xfrm>
          <a:off x="6705600" y="1676400"/>
          <a:ext cx="12192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6" name="" r:id="rId7" imgW="608965" imgH="254000" progId="Equation.3">
                  <p:embed/>
                </p:oleObj>
              </mc:Choice>
              <mc:Fallback>
                <p:oleObj name="" r:id="rId7" imgW="608965" imgH="254000" progId="Equation.3">
                  <p:embed/>
                  <p:pic>
                    <p:nvPicPr>
                      <p:cNvPr id="0" name="图片 339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05600" y="1676400"/>
                        <a:ext cx="1219200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82" name="对象 35881"/>
          <p:cNvGraphicFramePr/>
          <p:nvPr/>
        </p:nvGraphicFramePr>
        <p:xfrm>
          <a:off x="6705600" y="2286000"/>
          <a:ext cx="19812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7" name="" r:id="rId9" imgW="989965" imgH="254000" progId="Equation.3">
                  <p:embed/>
                </p:oleObj>
              </mc:Choice>
              <mc:Fallback>
                <p:oleObj name="" r:id="rId9" imgW="989965" imgH="254000" progId="Equation.3">
                  <p:embed/>
                  <p:pic>
                    <p:nvPicPr>
                      <p:cNvPr id="0" name="图片 339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705600" y="2286000"/>
                        <a:ext cx="1981200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83" name="对象 35882"/>
          <p:cNvGraphicFramePr/>
          <p:nvPr/>
        </p:nvGraphicFramePr>
        <p:xfrm>
          <a:off x="6694488" y="2925763"/>
          <a:ext cx="2003425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8" name="" r:id="rId11" imgW="1002665" imgH="254000" progId="Equation.3">
                  <p:embed/>
                </p:oleObj>
              </mc:Choice>
              <mc:Fallback>
                <p:oleObj name="" r:id="rId11" imgW="1002665" imgH="254000" progId="Equation.3">
                  <p:embed/>
                  <p:pic>
                    <p:nvPicPr>
                      <p:cNvPr id="0" name="图片 339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694488" y="2925763"/>
                        <a:ext cx="2003425" cy="5032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84" name="对象 35883"/>
          <p:cNvGraphicFramePr/>
          <p:nvPr/>
        </p:nvGraphicFramePr>
        <p:xfrm>
          <a:off x="6705600" y="3581400"/>
          <a:ext cx="1981200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0" name="" r:id="rId13" imgW="989965" imgH="254000" progId="Equation.3">
                  <p:embed/>
                </p:oleObj>
              </mc:Choice>
              <mc:Fallback>
                <p:oleObj name="" r:id="rId13" imgW="989965" imgH="254000" progId="Equation.3">
                  <p:embed/>
                  <p:pic>
                    <p:nvPicPr>
                      <p:cNvPr id="0" name="图片 3399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705600" y="3581400"/>
                        <a:ext cx="1981200" cy="5032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85" name="左大括号 35884"/>
          <p:cNvSpPr/>
          <p:nvPr/>
        </p:nvSpPr>
        <p:spPr>
          <a:xfrm>
            <a:off x="6019800" y="731838"/>
            <a:ext cx="457200" cy="3200400"/>
          </a:xfrm>
          <a:prstGeom prst="leftBrace">
            <a:avLst>
              <a:gd name="adj1" fmla="val 58203"/>
              <a:gd name="adj2" fmla="val 50000"/>
            </a:avLst>
          </a:prstGeom>
          <a:solidFill>
            <a:srgbClr val="339966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5886" name="矩形 35885"/>
          <p:cNvSpPr/>
          <p:nvPr/>
        </p:nvSpPr>
        <p:spPr>
          <a:xfrm>
            <a:off x="4343400" y="2133600"/>
            <a:ext cx="1612900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电路一：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5887" name="对象 35886"/>
          <p:cNvGraphicFramePr/>
          <p:nvPr/>
        </p:nvGraphicFramePr>
        <p:xfrm>
          <a:off x="3352800" y="4495800"/>
          <a:ext cx="20320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9" name="" r:id="rId15" imgW="1015365" imgH="317500" progId="Equation.3">
                  <p:embed/>
                </p:oleObj>
              </mc:Choice>
              <mc:Fallback>
                <p:oleObj name="" r:id="rId15" imgW="1015365" imgH="317500" progId="Equation.3">
                  <p:embed/>
                  <p:pic>
                    <p:nvPicPr>
                      <p:cNvPr id="0" name="图片 339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352800" y="4495800"/>
                        <a:ext cx="2032000" cy="628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890" name="左大括号 35889"/>
          <p:cNvSpPr/>
          <p:nvPr/>
        </p:nvSpPr>
        <p:spPr>
          <a:xfrm rot="-10759445">
            <a:off x="5778500" y="4633913"/>
            <a:ext cx="236538" cy="1676400"/>
          </a:xfrm>
          <a:prstGeom prst="leftBrace">
            <a:avLst>
              <a:gd name="adj1" fmla="val 58929"/>
              <a:gd name="adj2" fmla="val 50000"/>
            </a:avLst>
          </a:prstGeom>
          <a:solidFill>
            <a:srgbClr val="339966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5891" name="矩形 35890"/>
          <p:cNvSpPr/>
          <p:nvPr/>
        </p:nvSpPr>
        <p:spPr>
          <a:xfrm>
            <a:off x="1143000" y="5257800"/>
            <a:ext cx="1612900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电路二：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35892" name="对象 35891"/>
          <p:cNvGraphicFramePr/>
          <p:nvPr/>
        </p:nvGraphicFramePr>
        <p:xfrm>
          <a:off x="3340100" y="5167313"/>
          <a:ext cx="20320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1" name="" r:id="rId17" imgW="1015365" imgH="317500" progId="Equation.3">
                  <p:embed/>
                </p:oleObj>
              </mc:Choice>
              <mc:Fallback>
                <p:oleObj name="" r:id="rId17" imgW="1015365" imgH="317500" progId="Equation.3">
                  <p:embed/>
                  <p:pic>
                    <p:nvPicPr>
                      <p:cNvPr id="0" name="图片 347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340100" y="5167313"/>
                        <a:ext cx="2032000" cy="628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93" name="对象 35892"/>
          <p:cNvGraphicFramePr/>
          <p:nvPr/>
        </p:nvGraphicFramePr>
        <p:xfrm>
          <a:off x="3263900" y="5776913"/>
          <a:ext cx="20320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5" name="" r:id="rId19" imgW="1015365" imgH="317500" progId="Equation.3">
                  <p:embed/>
                </p:oleObj>
              </mc:Choice>
              <mc:Fallback>
                <p:oleObj name="" r:id="rId19" imgW="1015365" imgH="317500" progId="Equation.3">
                  <p:embed/>
                  <p:pic>
                    <p:nvPicPr>
                      <p:cNvPr id="0" name="图片 3464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263900" y="5776913"/>
                        <a:ext cx="2032000" cy="6286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5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5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58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8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5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5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5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5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5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"/>
                            </p:stCondLst>
                            <p:childTnLst>
                              <p:par>
                                <p:cTn id="8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5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77" grpId="0"/>
      <p:bldP spid="35878" grpId="0"/>
      <p:bldP spid="35886" grpId="0"/>
      <p:bldP spid="35891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01379" name="对象 101378"/>
          <p:cNvGraphicFramePr/>
          <p:nvPr/>
        </p:nvGraphicFramePr>
        <p:xfrm>
          <a:off x="1828800" y="228600"/>
          <a:ext cx="6416675" cy="776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9" name="" r:id="rId1" imgW="2805430" imgH="342900" progId="Equation.3">
                  <p:embed/>
                </p:oleObj>
              </mc:Choice>
              <mc:Fallback>
                <p:oleObj name="" r:id="rId1" imgW="2805430" imgH="342900" progId="Equation.3">
                  <p:embed/>
                  <p:pic>
                    <p:nvPicPr>
                      <p:cNvPr id="0" name="图片 346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828800" y="228600"/>
                        <a:ext cx="6416675" cy="7762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0" name="对象 101379"/>
          <p:cNvGraphicFramePr/>
          <p:nvPr/>
        </p:nvGraphicFramePr>
        <p:xfrm>
          <a:off x="609600" y="1219200"/>
          <a:ext cx="2844800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3" name="" r:id="rId3" imgW="1243330" imgH="355600" progId="Equation.3">
                  <p:embed/>
                </p:oleObj>
              </mc:Choice>
              <mc:Fallback>
                <p:oleObj name="" r:id="rId3" imgW="1243330" imgH="355600" progId="Equation.3">
                  <p:embed/>
                  <p:pic>
                    <p:nvPicPr>
                      <p:cNvPr id="0" name="图片 346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1219200"/>
                        <a:ext cx="2844800" cy="806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1" name="对象 101380"/>
          <p:cNvGraphicFramePr/>
          <p:nvPr/>
        </p:nvGraphicFramePr>
        <p:xfrm>
          <a:off x="3429000" y="1219200"/>
          <a:ext cx="2844800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9" name="" r:id="rId5" imgW="1243330" imgH="355600" progId="Equation.3">
                  <p:embed/>
                </p:oleObj>
              </mc:Choice>
              <mc:Fallback>
                <p:oleObj name="" r:id="rId5" imgW="1243330" imgH="355600" progId="Equation.3">
                  <p:embed/>
                  <p:pic>
                    <p:nvPicPr>
                      <p:cNvPr id="0" name="图片 345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29000" y="1219200"/>
                        <a:ext cx="2844800" cy="804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2" name="对象 101381"/>
          <p:cNvGraphicFramePr/>
          <p:nvPr/>
        </p:nvGraphicFramePr>
        <p:xfrm>
          <a:off x="6297613" y="1143000"/>
          <a:ext cx="2846387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0" name="" r:id="rId7" imgW="1243330" imgH="355600" progId="Equation.3">
                  <p:embed/>
                </p:oleObj>
              </mc:Choice>
              <mc:Fallback>
                <p:oleObj name="" r:id="rId7" imgW="1243330" imgH="355600" progId="Equation.3">
                  <p:embed/>
                  <p:pic>
                    <p:nvPicPr>
                      <p:cNvPr id="0" name="图片 345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297613" y="1143000"/>
                        <a:ext cx="2846387" cy="806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3" name="对象 101382"/>
          <p:cNvGraphicFramePr/>
          <p:nvPr/>
        </p:nvGraphicFramePr>
        <p:xfrm>
          <a:off x="533400" y="2286000"/>
          <a:ext cx="665163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1" name="" r:id="rId9" imgW="292100" imgH="203200" progId="Equation.3">
                  <p:embed/>
                </p:oleObj>
              </mc:Choice>
              <mc:Fallback>
                <p:oleObj name="" r:id="rId9" imgW="292100" imgH="203200" progId="Equation.3">
                  <p:embed/>
                  <p:pic>
                    <p:nvPicPr>
                      <p:cNvPr id="0" name="图片 3460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3400" y="2286000"/>
                        <a:ext cx="665163" cy="458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6" name="对象 101385"/>
          <p:cNvGraphicFramePr/>
          <p:nvPr/>
        </p:nvGraphicFramePr>
        <p:xfrm>
          <a:off x="152400" y="2971800"/>
          <a:ext cx="2620963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0" name="" r:id="rId11" imgW="1243965" imgH="241300" progId="Equation.3">
                  <p:embed/>
                </p:oleObj>
              </mc:Choice>
              <mc:Fallback>
                <p:oleObj name="" r:id="rId11" imgW="1243965" imgH="241300" progId="Equation.3">
                  <p:embed/>
                  <p:pic>
                    <p:nvPicPr>
                      <p:cNvPr id="0" name="图片 346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2400" y="2971800"/>
                        <a:ext cx="2620963" cy="5048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7" name="对象 101386"/>
          <p:cNvGraphicFramePr/>
          <p:nvPr/>
        </p:nvGraphicFramePr>
        <p:xfrm>
          <a:off x="3124200" y="2667000"/>
          <a:ext cx="1790700" cy="94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6" name="" r:id="rId13" imgW="837565" imgH="444500" progId="Equation.3">
                  <p:embed/>
                </p:oleObj>
              </mc:Choice>
              <mc:Fallback>
                <p:oleObj name="" r:id="rId13" imgW="837565" imgH="444500" progId="Equation.3">
                  <p:embed/>
                  <p:pic>
                    <p:nvPicPr>
                      <p:cNvPr id="0" name="图片 3465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124200" y="2667000"/>
                        <a:ext cx="1790700" cy="9461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88" name="矩形 101387"/>
          <p:cNvSpPr/>
          <p:nvPr/>
        </p:nvSpPr>
        <p:spPr>
          <a:xfrm>
            <a:off x="304800" y="4038600"/>
            <a:ext cx="5334000" cy="22828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定理</a:t>
            </a:r>
            <a:r>
              <a:rPr lang="en-US" altLang="zh-CN" b="1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不能用功率守恒解释，它仅仅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是对两个具有相同拓扑的电路中，一个电路的支路电压和支路电流必须遵循的数学关系。由于它仍具有功率之和的形式，有时又称为“</a:t>
            </a:r>
            <a:r>
              <a:rPr lang="zh-CN" altLang="en-US" b="1" u="sng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拟功率定理</a:t>
            </a:r>
            <a:r>
              <a:rPr lang="zh-CN" altLang="en-US" b="1" dirty="0">
                <a:latin typeface="宋体" panose="02010600030101010101" pitchFamily="2" charset="-122"/>
                <a:ea typeface="宋体" panose="02010600030101010101" pitchFamily="2" charset="-122"/>
              </a:rPr>
              <a:t>。”</a:t>
            </a:r>
            <a:endParaRPr lang="zh-CN" altLang="en-US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101389" name="对象 101388"/>
          <p:cNvGraphicFramePr/>
          <p:nvPr/>
        </p:nvGraphicFramePr>
        <p:xfrm>
          <a:off x="609600" y="190500"/>
          <a:ext cx="1219200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2" name="" r:id="rId15" imgW="558800" imgH="444500" progId="Equation.3">
                  <p:embed/>
                </p:oleObj>
              </mc:Choice>
              <mc:Fallback>
                <p:oleObj name="" r:id="rId15" imgW="558800" imgH="444500" progId="Equation.3">
                  <p:embed/>
                  <p:pic>
                    <p:nvPicPr>
                      <p:cNvPr id="0" name="图片 3461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09600" y="190500"/>
                        <a:ext cx="1219200" cy="966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90" name="对象 101389"/>
          <p:cNvGraphicFramePr/>
          <p:nvPr/>
        </p:nvGraphicFramePr>
        <p:xfrm>
          <a:off x="5486400" y="2286000"/>
          <a:ext cx="3657600" cy="351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8" name="" r:id="rId17" imgW="3124200" imgH="2995930" progId="Visio.Drawing.5">
                  <p:embed/>
                </p:oleObj>
              </mc:Choice>
              <mc:Fallback>
                <p:oleObj name="" r:id="rId17" imgW="3124200" imgH="2995930" progId="Visio.Drawing.5">
                  <p:embed/>
                  <p:pic>
                    <p:nvPicPr>
                      <p:cNvPr id="0" name="图片 346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486400" y="2286000"/>
                        <a:ext cx="3657600" cy="3514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1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1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1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1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1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1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8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8" name="文本框 38917"/>
          <p:cNvSpPr txBox="1"/>
          <p:nvPr/>
        </p:nvSpPr>
        <p:spPr>
          <a:xfrm>
            <a:off x="228600" y="3124200"/>
            <a:ext cx="11430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解：</a:t>
            </a:r>
            <a:endParaRPr lang="zh-CN" altLang="en-US" sz="2800" b="1">
              <a:solidFill>
                <a:srgbClr val="FF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8919" name="文本框 38918"/>
          <p:cNvSpPr txBox="1"/>
          <p:nvPr/>
        </p:nvSpPr>
        <p:spPr>
          <a:xfrm>
            <a:off x="1295400" y="3200400"/>
            <a:ext cx="2362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利用特勒根定理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38958" name="对象 38957"/>
          <p:cNvGraphicFramePr/>
          <p:nvPr/>
        </p:nvGraphicFramePr>
        <p:xfrm>
          <a:off x="2362200" y="4114800"/>
          <a:ext cx="2036763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7" name="" r:id="rId1" imgW="1103630" imgH="254000" progId="Equation.3">
                  <p:embed/>
                </p:oleObj>
              </mc:Choice>
              <mc:Fallback>
                <p:oleObj name="" r:id="rId1" imgW="1103630" imgH="254000" progId="Equation.3">
                  <p:embed/>
                  <p:pic>
                    <p:nvPicPr>
                      <p:cNvPr id="0" name="图片 346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362200" y="4114800"/>
                        <a:ext cx="2036763" cy="4651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59" name="对象 38958"/>
          <p:cNvGraphicFramePr/>
          <p:nvPr/>
        </p:nvGraphicFramePr>
        <p:xfrm>
          <a:off x="4572000" y="4114800"/>
          <a:ext cx="22939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64" name="" r:id="rId3" imgW="1243330" imgH="203200" progId="Equation.3">
                  <p:embed/>
                </p:oleObj>
              </mc:Choice>
              <mc:Fallback>
                <p:oleObj name="" r:id="rId3" imgW="1243330" imgH="203200" progId="Equation.3">
                  <p:embed/>
                  <p:pic>
                    <p:nvPicPr>
                      <p:cNvPr id="0" name="图片 346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0" y="4114800"/>
                        <a:ext cx="2293938" cy="4572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60" name="矩形 38959"/>
          <p:cNvSpPr/>
          <p:nvPr/>
        </p:nvSpPr>
        <p:spPr>
          <a:xfrm>
            <a:off x="2286000" y="4800600"/>
            <a:ext cx="9509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I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1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=2A</a:t>
            </a:r>
            <a:endParaRPr lang="en-US" altLang="zh-CN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8961" name="矩形 38960"/>
          <p:cNvSpPr/>
          <p:nvPr/>
        </p:nvSpPr>
        <p:spPr>
          <a:xfrm>
            <a:off x="3657600" y="4800600"/>
            <a:ext cx="10525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=2V</a:t>
            </a:r>
            <a:endParaRPr lang="en-US" altLang="zh-CN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8962" name="矩形 38961"/>
          <p:cNvSpPr/>
          <p:nvPr/>
        </p:nvSpPr>
        <p:spPr>
          <a:xfrm>
            <a:off x="5029200" y="4800600"/>
            <a:ext cx="18351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I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2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=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/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R</a:t>
            </a:r>
            <a:r>
              <a:rPr lang="en-US" altLang="zh-CN" b="1" baseline="-25000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rPr>
              <a:t>2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=1A</a:t>
            </a:r>
            <a:endParaRPr lang="en-US" altLang="zh-CN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38963" name="对象 38962"/>
          <p:cNvGraphicFramePr/>
          <p:nvPr/>
        </p:nvGraphicFramePr>
        <p:xfrm>
          <a:off x="3733800" y="6019800"/>
          <a:ext cx="3124200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" name="" r:id="rId5" imgW="1713230" imgH="355600" progId="Equation.3">
                  <p:embed/>
                </p:oleObj>
              </mc:Choice>
              <mc:Fallback>
                <p:oleObj name="" r:id="rId5" imgW="1713230" imgH="355600" progId="Equation.3">
                  <p:embed/>
                  <p:pic>
                    <p:nvPicPr>
                      <p:cNvPr id="0" name="图片 348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33800" y="6019800"/>
                        <a:ext cx="3124200" cy="6445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65" name="对象 38964"/>
          <p:cNvGraphicFramePr/>
          <p:nvPr/>
        </p:nvGraphicFramePr>
        <p:xfrm>
          <a:off x="2362200" y="5410200"/>
          <a:ext cx="2027238" cy="62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6" name="" r:id="rId7" imgW="1154430" imgH="355600" progId="Equation.3">
                  <p:embed/>
                </p:oleObj>
              </mc:Choice>
              <mc:Fallback>
                <p:oleObj name="" r:id="rId7" imgW="1154430" imgH="355600" progId="Equation.3">
                  <p:embed/>
                  <p:pic>
                    <p:nvPicPr>
                      <p:cNvPr id="0" name="图片 348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362200" y="5410200"/>
                        <a:ext cx="2027238" cy="6207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66" name="对象 38965"/>
          <p:cNvGraphicFramePr/>
          <p:nvPr/>
        </p:nvGraphicFramePr>
        <p:xfrm>
          <a:off x="4314825" y="5562600"/>
          <a:ext cx="2808288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3" name="" r:id="rId9" imgW="1522730" imgH="203200" progId="Equation.3">
                  <p:embed/>
                </p:oleObj>
              </mc:Choice>
              <mc:Fallback>
                <p:oleObj name="" r:id="rId9" imgW="1522730" imgH="203200" progId="Equation.3">
                  <p:embed/>
                  <p:pic>
                    <p:nvPicPr>
                      <p:cNvPr id="0" name="图片 347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14825" y="5562600"/>
                        <a:ext cx="2808288" cy="3714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67" name="对象 38966"/>
          <p:cNvGraphicFramePr/>
          <p:nvPr/>
        </p:nvGraphicFramePr>
        <p:xfrm>
          <a:off x="2286000" y="6019800"/>
          <a:ext cx="1238250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" name="" r:id="rId11" imgW="647065" imgH="317500" progId="Equation.3">
                  <p:embed/>
                </p:oleObj>
              </mc:Choice>
              <mc:Fallback>
                <p:oleObj name="" r:id="rId11" imgW="647065" imgH="317500" progId="Equation.3">
                  <p:embed/>
                  <p:pic>
                    <p:nvPicPr>
                      <p:cNvPr id="0" name="图片 348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286000" y="6019800"/>
                        <a:ext cx="1238250" cy="603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8796" name="组合 38971"/>
          <p:cNvGrpSpPr/>
          <p:nvPr/>
        </p:nvGrpSpPr>
        <p:grpSpPr>
          <a:xfrm>
            <a:off x="0" y="0"/>
            <a:ext cx="9067800" cy="3422650"/>
            <a:chOff x="0" y="0"/>
            <a:chExt cx="5712" cy="2156"/>
          </a:xfrm>
        </p:grpSpPr>
        <p:sp>
          <p:nvSpPr>
            <p:cNvPr id="118797" name="文本框 38913"/>
            <p:cNvSpPr txBox="1"/>
            <p:nvPr/>
          </p:nvSpPr>
          <p:spPr>
            <a:xfrm>
              <a:off x="0" y="0"/>
              <a:ext cx="768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200" b="1" dirty="0">
                  <a:solidFill>
                    <a:srgbClr val="FF00FF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例：</a:t>
              </a:r>
              <a:endParaRPr lang="zh-CN" altLang="en-US" sz="3200" b="1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18798" name="文本框 38914"/>
            <p:cNvSpPr txBox="1"/>
            <p:nvPr/>
          </p:nvSpPr>
          <p:spPr>
            <a:xfrm>
              <a:off x="3312" y="288"/>
              <a:ext cx="2400" cy="61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marL="571500" indent="-571500" algn="just">
                <a:lnSpc>
                  <a:spcPct val="120000"/>
                </a:lnSpc>
                <a:spcBef>
                  <a:spcPct val="50000"/>
                </a:spcBef>
              </a:pP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(1) 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1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R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=2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, 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s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=8V</a:t>
              </a:r>
              <a:r>
                <a:rPr lang="zh-CN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时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,  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I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1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=2A,  </a:t>
              </a:r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 =2V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  <a:sym typeface="Symbol" panose="05050102010706020507" pitchFamily="18" charset="2"/>
              </a:endParaRPr>
            </a:p>
          </p:txBody>
        </p:sp>
        <p:sp>
          <p:nvSpPr>
            <p:cNvPr id="118799" name="文本框 38916"/>
            <p:cNvSpPr txBox="1"/>
            <p:nvPr/>
          </p:nvSpPr>
          <p:spPr>
            <a:xfrm>
              <a:off x="3312" y="1824"/>
              <a:ext cx="720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求</a:t>
              </a:r>
              <a:endParaRPr lang="zh-CN" altLang="en-US" b="1" baseline="3000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118800" name="对象 38954"/>
            <p:cNvGraphicFramePr/>
            <p:nvPr/>
          </p:nvGraphicFramePr>
          <p:xfrm>
            <a:off x="0" y="288"/>
            <a:ext cx="3168" cy="1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72" name="" r:id="rId13" imgW="4197350" imgH="2197735" progId="Visio.Drawing.5">
                    <p:embed/>
                  </p:oleObj>
                </mc:Choice>
                <mc:Fallback>
                  <p:oleObj name="" r:id="rId13" imgW="4197350" imgH="2197735" progId="Visio.Drawing.5">
                    <p:embed/>
                    <p:pic>
                      <p:nvPicPr>
                        <p:cNvPr id="0" name="图片 3471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0" y="288"/>
                          <a:ext cx="3168" cy="158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18801" name="组合 38969"/>
            <p:cNvGrpSpPr/>
            <p:nvPr/>
          </p:nvGrpSpPr>
          <p:grpSpPr>
            <a:xfrm>
              <a:off x="3312" y="1008"/>
              <a:ext cx="2304" cy="725"/>
              <a:chOff x="3120" y="1200"/>
              <a:chExt cx="2304" cy="725"/>
            </a:xfrm>
          </p:grpSpPr>
          <p:sp>
            <p:nvSpPr>
              <p:cNvPr id="118802" name="文本框 38915"/>
              <p:cNvSpPr txBox="1"/>
              <p:nvPr/>
            </p:nvSpPr>
            <p:spPr>
              <a:xfrm>
                <a:off x="3120" y="1200"/>
                <a:ext cx="2304" cy="7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 marL="476250" indent="-476250" algn="just">
                  <a:lnSpc>
                    <a:spcPct val="120000"/>
                  </a:lnSpc>
                  <a:spcBef>
                    <a:spcPct val="50000"/>
                  </a:spcBef>
                </a:pPr>
                <a:r>
                  <a:rPr lang="en-US" altLang="zh-CN" b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(2) </a:t>
                </a:r>
                <a:r>
                  <a:rPr lang="en-US" altLang="zh-CN" b="1" i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R</a:t>
                </a:r>
                <a:r>
                  <a:rPr lang="en-US" altLang="zh-CN" b="1" baseline="-25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1</a:t>
                </a:r>
                <a:r>
                  <a:rPr lang="en-US" altLang="zh-CN" b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=1.4 </a:t>
                </a:r>
                <a:r>
                  <a:rPr lang="en-US" altLang="zh-CN" b="1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</a:t>
                </a:r>
                <a:r>
                  <a:rPr lang="en-US" altLang="zh-CN" b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, </a:t>
                </a:r>
                <a:r>
                  <a:rPr lang="en-US" altLang="zh-CN" b="1" i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R</a:t>
                </a:r>
                <a:r>
                  <a:rPr lang="en-US" altLang="zh-CN" b="1" baseline="-25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2</a:t>
                </a:r>
                <a:r>
                  <a:rPr lang="en-US" altLang="zh-CN" b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=0.8</a:t>
                </a:r>
                <a:r>
                  <a:rPr lang="en-US" altLang="zh-CN" b="1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, </a:t>
                </a:r>
                <a:endPara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endParaRPr>
              </a:p>
              <a:p>
                <a:pPr marL="476250" indent="-476250" algn="just">
                  <a:lnSpc>
                    <a:spcPct val="120000"/>
                  </a:lnSpc>
                  <a:spcBef>
                    <a:spcPct val="50000"/>
                  </a:spcBef>
                </a:pPr>
                <a:r>
                  <a:rPr lang="en-US" altLang="zh-CN" b="1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                 </a:t>
                </a:r>
                <a:r>
                  <a:rPr lang="zh-CN" altLang="zh-CN" b="1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时</a:t>
                </a:r>
                <a:r>
                  <a:rPr lang="en-US" altLang="zh-CN" b="1">
                    <a:latin typeface="Times New Roman" panose="02020603050405020304" pitchFamily="18" charset="-94"/>
                    <a:ea typeface="宋体" panose="02010600030101010101" pitchFamily="2" charset="-122"/>
                    <a:sym typeface="Symbol" panose="05050102010706020507" pitchFamily="18" charset="2"/>
                  </a:rPr>
                  <a:t>, </a:t>
                </a:r>
                <a:endParaRPr lang="en-US" altLang="zh-CN" b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endParaRPr>
              </a:p>
            </p:txBody>
          </p:sp>
          <p:graphicFrame>
            <p:nvGraphicFramePr>
              <p:cNvPr id="118803" name="对象 38967"/>
              <p:cNvGraphicFramePr/>
              <p:nvPr/>
            </p:nvGraphicFramePr>
            <p:xfrm>
              <a:off x="3120" y="1536"/>
              <a:ext cx="826" cy="3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74" name="" r:id="rId15" imgW="685165" imgH="317500" progId="Equation.3">
                      <p:embed/>
                    </p:oleObj>
                  </mc:Choice>
                  <mc:Fallback>
                    <p:oleObj name="" r:id="rId15" imgW="685165" imgH="317500" progId="Equation.3">
                      <p:embed/>
                      <p:pic>
                        <p:nvPicPr>
                          <p:cNvPr id="0" name="图片 3473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3120" y="1536"/>
                            <a:ext cx="826" cy="38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8804" name="对象 38968"/>
              <p:cNvGraphicFramePr/>
              <p:nvPr/>
            </p:nvGraphicFramePr>
            <p:xfrm>
              <a:off x="4320" y="1536"/>
              <a:ext cx="780" cy="3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478" name="" r:id="rId17" imgW="647065" imgH="317500" progId="Equation.3">
                      <p:embed/>
                    </p:oleObj>
                  </mc:Choice>
                  <mc:Fallback>
                    <p:oleObj name="" r:id="rId17" imgW="647065" imgH="317500" progId="Equation.3">
                      <p:embed/>
                      <p:pic>
                        <p:nvPicPr>
                          <p:cNvPr id="0" name="图片 3477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4320" y="1536"/>
                            <a:ext cx="780" cy="380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18805" name="对象 38970"/>
            <p:cNvGraphicFramePr/>
            <p:nvPr/>
          </p:nvGraphicFramePr>
          <p:xfrm>
            <a:off x="3696" y="1776"/>
            <a:ext cx="289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2" name="" r:id="rId19" imgW="241300" imgH="317500" progId="Equation.3">
                    <p:embed/>
                  </p:oleObj>
                </mc:Choice>
                <mc:Fallback>
                  <p:oleObj name="" r:id="rId19" imgW="241300" imgH="317500" progId="Equation.3">
                    <p:embed/>
                    <p:pic>
                      <p:nvPicPr>
                        <p:cNvPr id="0" name="图片 3481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696" y="1776"/>
                          <a:ext cx="289" cy="3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8973" name="矩形 38972"/>
          <p:cNvSpPr/>
          <p:nvPr/>
        </p:nvSpPr>
        <p:spPr>
          <a:xfrm>
            <a:off x="304800" y="4114800"/>
            <a:ext cx="14589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由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(1)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得：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38974" name="矩形 38973"/>
          <p:cNvSpPr/>
          <p:nvPr/>
        </p:nvSpPr>
        <p:spPr>
          <a:xfrm>
            <a:off x="304800" y="5562600"/>
            <a:ext cx="1458913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由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(2)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得：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8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8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8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8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8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8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8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8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8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8" grpId="0"/>
      <p:bldP spid="38919" grpId="0"/>
      <p:bldP spid="38960" grpId="0"/>
      <p:bldP spid="38961" grpId="0"/>
      <p:bldP spid="38962" grpId="0"/>
      <p:bldP spid="38973" grpId="0"/>
      <p:bldP spid="38974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03426" name="对象 103425"/>
          <p:cNvGraphicFramePr/>
          <p:nvPr/>
        </p:nvGraphicFramePr>
        <p:xfrm>
          <a:off x="157163" y="3733800"/>
          <a:ext cx="5100637" cy="646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5" name="" r:id="rId1" imgW="2740660" imgH="355600" progId="Equation.3">
                  <p:embed/>
                </p:oleObj>
              </mc:Choice>
              <mc:Fallback>
                <p:oleObj name="" r:id="rId1" imgW="2740660" imgH="355600" progId="Equation.3">
                  <p:embed/>
                  <p:pic>
                    <p:nvPicPr>
                      <p:cNvPr id="0" name="图片 347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57163" y="3733800"/>
                        <a:ext cx="5100637" cy="6461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7" name="对象 103426"/>
          <p:cNvGraphicFramePr/>
          <p:nvPr/>
        </p:nvGraphicFramePr>
        <p:xfrm>
          <a:off x="152400" y="5257800"/>
          <a:ext cx="5883275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6" name="" r:id="rId3" imgW="3121660" imgH="317500" progId="Equation.3">
                  <p:embed/>
                </p:oleObj>
              </mc:Choice>
              <mc:Fallback>
                <p:oleObj name="" r:id="rId3" imgW="3121660" imgH="317500" progId="Equation.3">
                  <p:embed/>
                  <p:pic>
                    <p:nvPicPr>
                      <p:cNvPr id="0" name="图片 34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" y="5257800"/>
                        <a:ext cx="5883275" cy="5937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8" name="对象 103427"/>
          <p:cNvGraphicFramePr/>
          <p:nvPr/>
        </p:nvGraphicFramePr>
        <p:xfrm>
          <a:off x="5257800" y="2362200"/>
          <a:ext cx="3810000" cy="200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1" name="" r:id="rId5" imgW="4197350" imgH="2197735" progId="Visio.Drawing.5">
                  <p:embed/>
                </p:oleObj>
              </mc:Choice>
              <mc:Fallback>
                <p:oleObj name="" r:id="rId5" imgW="4197350" imgH="2197735" progId="Visio.Drawing.5">
                  <p:embed/>
                  <p:pic>
                    <p:nvPicPr>
                      <p:cNvPr id="0" name="图片 348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57800" y="2362200"/>
                        <a:ext cx="3810000" cy="2000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29" name="对象 103428"/>
          <p:cNvGraphicFramePr/>
          <p:nvPr/>
        </p:nvGraphicFramePr>
        <p:xfrm>
          <a:off x="633413" y="228600"/>
          <a:ext cx="4624387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7" name="" r:id="rId7" imgW="2171065" imgH="444500" progId="Equation.3">
                  <p:embed/>
                </p:oleObj>
              </mc:Choice>
              <mc:Fallback>
                <p:oleObj name="" r:id="rId7" imgW="2171065" imgH="444500" progId="Equation.3">
                  <p:embed/>
                  <p:pic>
                    <p:nvPicPr>
                      <p:cNvPr id="0" name="图片 3476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33413" y="228600"/>
                        <a:ext cx="4624387" cy="9445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0" name="对象 103429"/>
          <p:cNvGraphicFramePr/>
          <p:nvPr/>
        </p:nvGraphicFramePr>
        <p:xfrm>
          <a:off x="228600" y="1295400"/>
          <a:ext cx="473075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9" name="" r:id="rId9" imgW="2208530" imgH="444500" progId="Equation.3">
                  <p:embed/>
                </p:oleObj>
              </mc:Choice>
              <mc:Fallback>
                <p:oleObj name="" r:id="rId9" imgW="2208530" imgH="444500" progId="Equation.3">
                  <p:embed/>
                  <p:pic>
                    <p:nvPicPr>
                      <p:cNvPr id="0" name="图片 347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8600" y="1295400"/>
                        <a:ext cx="4730750" cy="9493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1" name="对象 103430"/>
          <p:cNvGraphicFramePr/>
          <p:nvPr/>
        </p:nvGraphicFramePr>
        <p:xfrm>
          <a:off x="0" y="4648200"/>
          <a:ext cx="5402263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0" name="" r:id="rId11" imgW="2929890" imgH="266065" progId="Equation.3">
                  <p:embed/>
                </p:oleObj>
              </mc:Choice>
              <mc:Fallback>
                <p:oleObj name="" r:id="rId11" imgW="2929890" imgH="266065" progId="Equation.3">
                  <p:embed/>
                  <p:pic>
                    <p:nvPicPr>
                      <p:cNvPr id="0" name="图片 347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0" y="4648200"/>
                        <a:ext cx="5402263" cy="487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2" name="对象 103431"/>
          <p:cNvGraphicFramePr/>
          <p:nvPr/>
        </p:nvGraphicFramePr>
        <p:xfrm>
          <a:off x="5048250" y="228600"/>
          <a:ext cx="4095750" cy="86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" name="" r:id="rId13" imgW="2094865" imgH="444500" progId="Equation.3">
                  <p:embed/>
                </p:oleObj>
              </mc:Choice>
              <mc:Fallback>
                <p:oleObj name="" r:id="rId13" imgW="2094865" imgH="444500" progId="Equation.3">
                  <p:embed/>
                  <p:pic>
                    <p:nvPicPr>
                      <p:cNvPr id="0" name="图片 348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048250" y="228600"/>
                        <a:ext cx="4095750" cy="8651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3" name="对象 103432"/>
          <p:cNvGraphicFramePr/>
          <p:nvPr/>
        </p:nvGraphicFramePr>
        <p:xfrm>
          <a:off x="4800600" y="1371600"/>
          <a:ext cx="4343400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8" name="" r:id="rId15" imgW="2183765" imgH="444500" progId="Equation.3">
                  <p:embed/>
                </p:oleObj>
              </mc:Choice>
              <mc:Fallback>
                <p:oleObj name="" r:id="rId15" imgW="2183765" imgH="444500" progId="Equation.3">
                  <p:embed/>
                  <p:pic>
                    <p:nvPicPr>
                      <p:cNvPr id="0" name="图片 3487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800600" y="1371600"/>
                        <a:ext cx="4343400" cy="881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434" name="对象 103433"/>
          <p:cNvGraphicFramePr/>
          <p:nvPr/>
        </p:nvGraphicFramePr>
        <p:xfrm>
          <a:off x="762000" y="5943600"/>
          <a:ext cx="2971800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9" name="" r:id="rId17" imgW="1598930" imgH="317500" progId="Equation.3">
                  <p:embed/>
                </p:oleObj>
              </mc:Choice>
              <mc:Fallback>
                <p:oleObj name="" r:id="rId17" imgW="1598930" imgH="317500" progId="Equation.3">
                  <p:embed/>
                  <p:pic>
                    <p:nvPicPr>
                      <p:cNvPr id="0" name="图片 3488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62000" y="5943600"/>
                        <a:ext cx="2971800" cy="587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3448" name="组合 103447"/>
          <p:cNvGrpSpPr/>
          <p:nvPr/>
        </p:nvGrpSpPr>
        <p:grpSpPr>
          <a:xfrm>
            <a:off x="5715000" y="4419600"/>
            <a:ext cx="3200400" cy="2286000"/>
            <a:chOff x="3744" y="2880"/>
            <a:chExt cx="2016" cy="1440"/>
          </a:xfrm>
        </p:grpSpPr>
        <p:graphicFrame>
          <p:nvGraphicFramePr>
            <p:cNvPr id="119819" name="对象 103434"/>
            <p:cNvGraphicFramePr/>
            <p:nvPr/>
          </p:nvGraphicFramePr>
          <p:xfrm>
            <a:off x="3840" y="2928"/>
            <a:ext cx="767" cy="2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0" name="" r:id="rId19" imgW="659765" imgH="254000" progId="Equation.3">
                    <p:embed/>
                  </p:oleObj>
                </mc:Choice>
                <mc:Fallback>
                  <p:oleObj name="" r:id="rId19" imgW="659765" imgH="254000" progId="Equation.3">
                    <p:embed/>
                    <p:pic>
                      <p:nvPicPr>
                        <p:cNvPr id="0" name="图片 3489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840" y="2928"/>
                          <a:ext cx="767" cy="29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9820" name="矩形 103436"/>
            <p:cNvSpPr/>
            <p:nvPr/>
          </p:nvSpPr>
          <p:spPr>
            <a:xfrm>
              <a:off x="4752" y="2928"/>
              <a:ext cx="59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I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1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=2A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19821" name="矩形 103437"/>
            <p:cNvSpPr/>
            <p:nvPr/>
          </p:nvSpPr>
          <p:spPr>
            <a:xfrm>
              <a:off x="3840" y="3264"/>
              <a:ext cx="663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</a:rPr>
                <a:t>U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=2V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19822" name="矩形 103438"/>
            <p:cNvSpPr/>
            <p:nvPr/>
          </p:nvSpPr>
          <p:spPr>
            <a:xfrm>
              <a:off x="4800" y="3264"/>
              <a:ext cx="59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r>
                <a:rPr lang="en-US" altLang="zh-CN" b="1" i="1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I</a:t>
              </a:r>
              <a:r>
                <a:rPr lang="en-US" altLang="zh-CN" b="1" baseline="-25000">
                  <a:latin typeface="Times New Roman" panose="02020603050405020304" pitchFamily="18" charset="-94"/>
                  <a:ea typeface="宋体" panose="02010600030101010101" pitchFamily="2" charset="-122"/>
                  <a:sym typeface="Symbol" panose="05050102010706020507" pitchFamily="18" charset="2"/>
                </a:rPr>
                <a:t>2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=1A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119823" name="对象 103439"/>
            <p:cNvGraphicFramePr/>
            <p:nvPr/>
          </p:nvGraphicFramePr>
          <p:xfrm>
            <a:off x="3792" y="3914"/>
            <a:ext cx="1968" cy="4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5" name="" r:id="rId21" imgW="1713230" imgH="355600" progId="Equation.3">
                    <p:embed/>
                  </p:oleObj>
                </mc:Choice>
                <mc:Fallback>
                  <p:oleObj name="" r:id="rId21" imgW="1713230" imgH="355600" progId="Equation.3">
                    <p:embed/>
                    <p:pic>
                      <p:nvPicPr>
                        <p:cNvPr id="0" name="图片 3494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3792" y="3914"/>
                          <a:ext cx="1968" cy="40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9824" name="对象 103440"/>
            <p:cNvGraphicFramePr/>
            <p:nvPr/>
          </p:nvGraphicFramePr>
          <p:xfrm>
            <a:off x="3792" y="3552"/>
            <a:ext cx="912" cy="3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2" name="" r:id="rId23" imgW="824865" imgH="317500" progId="Equation.3">
                    <p:embed/>
                  </p:oleObj>
                </mc:Choice>
                <mc:Fallback>
                  <p:oleObj name="" r:id="rId23" imgW="824865" imgH="317500" progId="Equation.3">
                    <p:embed/>
                    <p:pic>
                      <p:nvPicPr>
                        <p:cNvPr id="0" name="图片 3491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3792" y="3552"/>
                          <a:ext cx="912" cy="34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9825" name="对象 103442"/>
            <p:cNvGraphicFramePr/>
            <p:nvPr/>
          </p:nvGraphicFramePr>
          <p:xfrm>
            <a:off x="4980" y="3504"/>
            <a:ext cx="780" cy="3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1" name="" r:id="rId25" imgW="647065" imgH="317500" progId="Equation.3">
                    <p:embed/>
                  </p:oleObj>
                </mc:Choice>
                <mc:Fallback>
                  <p:oleObj name="" r:id="rId25" imgW="647065" imgH="317500" progId="Equation.3">
                    <p:embed/>
                    <p:pic>
                      <p:nvPicPr>
                        <p:cNvPr id="0" name="图片 3490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4980" y="3504"/>
                          <a:ext cx="780" cy="3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9826" name="矩形 103443"/>
            <p:cNvSpPr/>
            <p:nvPr/>
          </p:nvSpPr>
          <p:spPr>
            <a:xfrm>
              <a:off x="3744" y="2880"/>
              <a:ext cx="2016" cy="1440"/>
            </a:xfrm>
            <a:prstGeom prst="rect">
              <a:avLst/>
            </a:prstGeom>
            <a:noFill/>
            <a:ln w="4127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t" anchorCtr="0"/>
            <a:p>
              <a:pPr algn="ctr"/>
              <a:endParaRPr lang="zh-CN" altLang="en-US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</p:grpSp>
      <p:sp>
        <p:nvSpPr>
          <p:cNvPr id="103445" name="直接连接符 103444"/>
          <p:cNvSpPr/>
          <p:nvPr/>
        </p:nvSpPr>
        <p:spPr>
          <a:xfrm>
            <a:off x="7162800" y="1143000"/>
            <a:ext cx="1447800" cy="0"/>
          </a:xfrm>
          <a:prstGeom prst="line">
            <a:avLst/>
          </a:prstGeom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3446" name="直接连接符 103445"/>
          <p:cNvSpPr/>
          <p:nvPr/>
        </p:nvSpPr>
        <p:spPr>
          <a:xfrm>
            <a:off x="7086600" y="2286000"/>
            <a:ext cx="1447800" cy="0"/>
          </a:xfrm>
          <a:prstGeom prst="line">
            <a:avLst/>
          </a:prstGeom>
          <a:ln w="28575" cap="flat" cmpd="sng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</p:sp>
      <p:graphicFrame>
        <p:nvGraphicFramePr>
          <p:cNvPr id="103447" name="对象 103446"/>
          <p:cNvGraphicFramePr/>
          <p:nvPr/>
        </p:nvGraphicFramePr>
        <p:xfrm>
          <a:off x="611188" y="2636838"/>
          <a:ext cx="391795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" name="" r:id="rId27" imgW="1815465" imgH="342900" progId="Equation.3">
                  <p:embed/>
                </p:oleObj>
              </mc:Choice>
              <mc:Fallback>
                <p:oleObj name="" r:id="rId27" imgW="1815465" imgH="342900" progId="Equation.3">
                  <p:embed/>
                  <p:pic>
                    <p:nvPicPr>
                      <p:cNvPr id="0" name="图片 3492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611188" y="2636838"/>
                        <a:ext cx="3917950" cy="736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3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3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3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3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3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3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3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03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3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3" name="文本框 40962"/>
          <p:cNvSpPr txBox="1"/>
          <p:nvPr/>
        </p:nvSpPr>
        <p:spPr>
          <a:xfrm>
            <a:off x="304800" y="1143000"/>
            <a:ext cx="23622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第一种形式</a:t>
            </a:r>
            <a:r>
              <a:rPr lang="en-US" altLang="zh-CN" sz="2800" b="1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:</a:t>
            </a:r>
            <a:endParaRPr lang="en-US" altLang="zh-CN" sz="2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0964" name="文本框 40963"/>
          <p:cNvSpPr txBox="1"/>
          <p:nvPr/>
        </p:nvSpPr>
        <p:spPr>
          <a:xfrm>
            <a:off x="2667000" y="1143000"/>
            <a:ext cx="4038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电压源激励，电流响应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20835" name="文本框 41001" descr="羊皮纸">
            <a:hlinkClick r:id="rId1" action="ppaction://hlinksldjump"/>
          </p:cNvPr>
          <p:cNvSpPr txBox="1"/>
          <p:nvPr/>
        </p:nvSpPr>
        <p:spPr>
          <a:xfrm>
            <a:off x="304800" y="228600"/>
            <a:ext cx="8229600" cy="641350"/>
          </a:xfrm>
          <a:prstGeom prst="rect">
            <a:avLst/>
          </a:prstGeom>
          <a:blipFill rotWithShape="0">
            <a:blip r:embed="rId2"/>
          </a:blipFill>
          <a:ln w="9525">
            <a:noFill/>
          </a:ln>
          <a:effectLst>
            <a:prstShdw prst="shdw17" dist="17961" dir="2699999">
              <a:srgbClr val="99997A"/>
            </a:prstShdw>
          </a:effectLst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sz="3600" b="1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§</a:t>
            </a:r>
            <a:r>
              <a:rPr lang="zh-CN" altLang="en-US" sz="3600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4. 5  </a:t>
            </a:r>
            <a:r>
              <a:rPr lang="zh-CN" altLang="en-US" sz="3600" b="1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互易定理 </a:t>
            </a: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sz="3600" b="1" i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Reciprocity Theorem</a:t>
            </a: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endParaRPr lang="en-US" altLang="zh-CN" sz="3600" b="1">
              <a:solidFill>
                <a:srgbClr val="00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41003" name="对象 41002"/>
          <p:cNvGraphicFramePr/>
          <p:nvPr/>
        </p:nvGraphicFramePr>
        <p:xfrm>
          <a:off x="304800" y="4343400"/>
          <a:ext cx="4032250" cy="218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7" name="" r:id="rId3" imgW="4038600" imgH="2185670" progId="Visio.Drawing.5">
                  <p:embed/>
                </p:oleObj>
              </mc:Choice>
              <mc:Fallback>
                <p:oleObj name="" r:id="rId3" imgW="4038600" imgH="2185670" progId="Visio.Drawing.5">
                  <p:embed/>
                  <p:pic>
                    <p:nvPicPr>
                      <p:cNvPr id="0" name="图片 348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4343400"/>
                        <a:ext cx="4032250" cy="2185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4" name="对象 41003"/>
          <p:cNvGraphicFramePr/>
          <p:nvPr/>
        </p:nvGraphicFramePr>
        <p:xfrm>
          <a:off x="4876800" y="4267200"/>
          <a:ext cx="4048125" cy="2185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4" name="" r:id="rId5" imgW="4053840" imgH="2185670" progId="Visio.Drawing.5">
                  <p:embed/>
                </p:oleObj>
              </mc:Choice>
              <mc:Fallback>
                <p:oleObj name="" r:id="rId5" imgW="4053840" imgH="2185670" progId="Visio.Drawing.5">
                  <p:embed/>
                  <p:pic>
                    <p:nvPicPr>
                      <p:cNvPr id="0" name="图片 349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76800" y="4267200"/>
                        <a:ext cx="4048125" cy="2185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005" name="组合 41004"/>
          <p:cNvGrpSpPr/>
          <p:nvPr/>
        </p:nvGrpSpPr>
        <p:grpSpPr>
          <a:xfrm>
            <a:off x="4343400" y="4343400"/>
            <a:ext cx="609600" cy="641350"/>
            <a:chOff x="3744" y="3436"/>
            <a:chExt cx="384" cy="404"/>
          </a:xfrm>
        </p:grpSpPr>
        <p:sp>
          <p:nvSpPr>
            <p:cNvPr id="120839" name="文本框 41005"/>
            <p:cNvSpPr txBox="1"/>
            <p:nvPr/>
          </p:nvSpPr>
          <p:spPr>
            <a:xfrm>
              <a:off x="3744" y="3436"/>
              <a:ext cx="384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600" b="1" i="1">
                  <a:solidFill>
                    <a:srgbClr val="FF00FF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N</a:t>
              </a:r>
              <a:endParaRPr lang="en-US" altLang="zh-CN" b="1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pSp>
          <p:nvGrpSpPr>
            <p:cNvPr id="120840" name="组合 41006"/>
            <p:cNvGrpSpPr/>
            <p:nvPr/>
          </p:nvGrpSpPr>
          <p:grpSpPr>
            <a:xfrm>
              <a:off x="3840" y="3436"/>
              <a:ext cx="192" cy="96"/>
              <a:chOff x="3648" y="3408"/>
              <a:chExt cx="192" cy="96"/>
            </a:xfrm>
          </p:grpSpPr>
          <p:sp>
            <p:nvSpPr>
              <p:cNvPr id="120841" name="直接连接符 41007"/>
              <p:cNvSpPr/>
              <p:nvPr/>
            </p:nvSpPr>
            <p:spPr>
              <a:xfrm flipH="1">
                <a:off x="3648" y="3408"/>
                <a:ext cx="96" cy="96"/>
              </a:xfrm>
              <a:prstGeom prst="line">
                <a:avLst/>
              </a:prstGeom>
              <a:ln w="41275" cap="flat" cmpd="sng">
                <a:solidFill>
                  <a:srgbClr val="FF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120842" name="直接连接符 41008"/>
              <p:cNvSpPr/>
              <p:nvPr/>
            </p:nvSpPr>
            <p:spPr>
              <a:xfrm>
                <a:off x="3744" y="3408"/>
                <a:ext cx="96" cy="96"/>
              </a:xfrm>
              <a:prstGeom prst="line">
                <a:avLst/>
              </a:prstGeom>
              <a:ln w="41275" cap="flat" cmpd="sng">
                <a:solidFill>
                  <a:srgbClr val="FF00FF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sp>
        <p:nvSpPr>
          <p:cNvPr id="41010" name="文本框 41009"/>
          <p:cNvSpPr txBox="1"/>
          <p:nvPr/>
        </p:nvSpPr>
        <p:spPr>
          <a:xfrm>
            <a:off x="0" y="4114800"/>
            <a:ext cx="609600" cy="6413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sz="3600" b="1" i="1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N</a:t>
            </a:r>
            <a:endParaRPr lang="en-US" altLang="zh-CN" b="1">
              <a:solidFill>
                <a:srgbClr val="FF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1011" name="文本框 41010"/>
          <p:cNvSpPr txBox="1"/>
          <p:nvPr/>
        </p:nvSpPr>
        <p:spPr>
          <a:xfrm>
            <a:off x="381000" y="1752600"/>
            <a:ext cx="8305800" cy="1187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lnSpc>
                <a:spcPct val="150000"/>
              </a:lnSpc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1-1</a:t>
            </a:r>
            <a:r>
              <a:rPr lang="en-US" altLang="zh-CN" b="1" baseline="30000">
                <a:latin typeface="Times New Roman" panose="02020603050405020304" pitchFamily="18" charset="-94"/>
                <a:ea typeface="宋体" panose="02010600030101010101" pitchFamily="2" charset="-122"/>
              </a:rPr>
              <a:t>’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的支路1为电压源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， 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2-2</a:t>
            </a:r>
            <a:r>
              <a:rPr lang="en-US" altLang="zh-CN" b="1" baseline="30000">
                <a:latin typeface="Times New Roman" panose="02020603050405020304" pitchFamily="18" charset="-94"/>
                <a:ea typeface="宋体" panose="02010600030101010101" pitchFamily="2" charset="-122"/>
              </a:rPr>
              <a:t>’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的支路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为短路电流为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它是电路中唯一激励（ 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）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产生的响应。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41016" name="组合 41015"/>
          <p:cNvGrpSpPr/>
          <p:nvPr/>
        </p:nvGrpSpPr>
        <p:grpSpPr>
          <a:xfrm>
            <a:off x="381000" y="2813050"/>
            <a:ext cx="8458200" cy="1301750"/>
            <a:chOff x="240" y="1872"/>
            <a:chExt cx="5328" cy="820"/>
          </a:xfrm>
        </p:grpSpPr>
        <p:sp>
          <p:nvSpPr>
            <p:cNvPr id="120846" name="文本框 41011"/>
            <p:cNvSpPr txBox="1"/>
            <p:nvPr/>
          </p:nvSpPr>
          <p:spPr>
            <a:xfrm>
              <a:off x="240" y="1920"/>
              <a:ext cx="5328" cy="74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indent="571500"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如果把激励和响应互换位置， 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2-2</a:t>
              </a:r>
              <a:r>
                <a:rPr lang="en-US" altLang="zh-CN" b="1" baseline="30000">
                  <a:latin typeface="Times New Roman" panose="02020603050405020304" pitchFamily="18" charset="-94"/>
                  <a:ea typeface="宋体" panose="02010600030101010101" pitchFamily="2" charset="-122"/>
                </a:rPr>
                <a:t>’</a:t>
              </a: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的支路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为</a:t>
              </a:r>
              <a:r>
                <a:rPr lang="zh-CN" altLang="zh-CN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电压源                  而响应则是接于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1-  1 </a:t>
              </a:r>
              <a:r>
                <a:rPr lang="en-US" altLang="zh-CN" b="1" baseline="30000">
                  <a:latin typeface="Times New Roman" panose="02020603050405020304" pitchFamily="18" charset="-94"/>
                  <a:ea typeface="宋体" panose="02010600030101010101" pitchFamily="2" charset="-122"/>
                </a:rPr>
                <a:t>’ </a:t>
              </a:r>
              <a:r>
                <a:rPr lang="zh-CN" altLang="zh-CN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的支路1中的</a:t>
              </a: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短路电流       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120847" name="对象 41013"/>
            <p:cNvGraphicFramePr/>
            <p:nvPr/>
          </p:nvGraphicFramePr>
          <p:xfrm>
            <a:off x="4080" y="2208"/>
            <a:ext cx="231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03" name="" r:id="rId7" imgW="152400" imgH="317500" progId="Equation.3">
                    <p:embed/>
                  </p:oleObj>
                </mc:Choice>
                <mc:Fallback>
                  <p:oleObj name="" r:id="rId7" imgW="152400" imgH="317500" progId="Equation.3">
                    <p:embed/>
                    <p:pic>
                      <p:nvPicPr>
                        <p:cNvPr id="0" name="图片 3502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080" y="2208"/>
                          <a:ext cx="231" cy="4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0848" name="对象 41014"/>
            <p:cNvGraphicFramePr/>
            <p:nvPr/>
          </p:nvGraphicFramePr>
          <p:xfrm>
            <a:off x="5088" y="1872"/>
            <a:ext cx="278" cy="4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6" name="" r:id="rId9" imgW="203200" imgH="317500" progId="Equation.3">
                    <p:embed/>
                  </p:oleObj>
                </mc:Choice>
                <mc:Fallback>
                  <p:oleObj name="" r:id="rId9" imgW="203200" imgH="317500" progId="Equation.3">
                    <p:embed/>
                    <p:pic>
                      <p:nvPicPr>
                        <p:cNvPr id="0" name="图片 3495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088" y="1872"/>
                          <a:ext cx="278" cy="4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75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4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0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0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/>
      <p:bldP spid="40964" grpId="0"/>
      <p:bldP spid="41010" grpId="0"/>
      <p:bldP spid="41011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7" name="矩形 41986"/>
          <p:cNvSpPr/>
          <p:nvPr/>
        </p:nvSpPr>
        <p:spPr>
          <a:xfrm>
            <a:off x="152400" y="228600"/>
            <a:ext cx="5086350" cy="63976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则两个支路中电压电流有如下关系：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41988" name="对象 41987"/>
          <p:cNvGraphicFramePr/>
          <p:nvPr/>
        </p:nvGraphicFramePr>
        <p:xfrm>
          <a:off x="228600" y="914400"/>
          <a:ext cx="1647825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0" name="" r:id="rId1" imgW="609600" imgH="647700" progId="Equation.3">
                  <p:embed/>
                </p:oleObj>
              </mc:Choice>
              <mc:Fallback>
                <p:oleObj name="" r:id="rId1" imgW="609600" imgH="647700" progId="Equation.3">
                  <p:embed/>
                  <p:pic>
                    <p:nvPicPr>
                      <p:cNvPr id="0" name="图片 349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28600" y="914400"/>
                        <a:ext cx="1647825" cy="1752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8" name="对象 41997"/>
          <p:cNvGraphicFramePr/>
          <p:nvPr/>
        </p:nvGraphicFramePr>
        <p:xfrm>
          <a:off x="2438400" y="1219200"/>
          <a:ext cx="2286000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7" name="" r:id="rId3" imgW="875665" imgH="355600" progId="Equation.3">
                  <p:embed/>
                </p:oleObj>
              </mc:Choice>
              <mc:Fallback>
                <p:oleObj name="" r:id="rId3" imgW="875665" imgH="355600" progId="Equation.3">
                  <p:embed/>
                  <p:pic>
                    <p:nvPicPr>
                      <p:cNvPr id="0" name="图片 349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38400" y="1219200"/>
                        <a:ext cx="2286000" cy="923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005" name="组合 42004"/>
          <p:cNvGrpSpPr/>
          <p:nvPr/>
        </p:nvGrpSpPr>
        <p:grpSpPr>
          <a:xfrm>
            <a:off x="0" y="2743200"/>
            <a:ext cx="5257800" cy="995363"/>
            <a:chOff x="0" y="1965"/>
            <a:chExt cx="3312" cy="627"/>
          </a:xfrm>
        </p:grpSpPr>
        <p:sp>
          <p:nvSpPr>
            <p:cNvPr id="121861" name="文本框 41985"/>
            <p:cNvSpPr txBox="1"/>
            <p:nvPr/>
          </p:nvSpPr>
          <p:spPr>
            <a:xfrm>
              <a:off x="0" y="2205"/>
              <a:ext cx="331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当                          时，</a:t>
              </a:r>
              <a:endPara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121862" name="对象 41999"/>
            <p:cNvGraphicFramePr/>
            <p:nvPr/>
          </p:nvGraphicFramePr>
          <p:xfrm>
            <a:off x="288" y="1965"/>
            <a:ext cx="1057" cy="6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02" name="" r:id="rId5" imgW="596265" imgH="355600" progId="Equation.3">
                    <p:embed/>
                  </p:oleObj>
                </mc:Choice>
                <mc:Fallback>
                  <p:oleObj name="" r:id="rId5" imgW="596265" imgH="355600" progId="Equation.3">
                    <p:embed/>
                    <p:pic>
                      <p:nvPicPr>
                        <p:cNvPr id="0" name="图片 350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88" y="1965"/>
                          <a:ext cx="1057" cy="6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1863" name="对象 42000"/>
            <p:cNvGraphicFramePr/>
            <p:nvPr/>
          </p:nvGraphicFramePr>
          <p:xfrm>
            <a:off x="2016" y="1965"/>
            <a:ext cx="900" cy="6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99" name="" r:id="rId7" imgW="507365" imgH="355600" progId="Equation.3">
                    <p:embed/>
                  </p:oleObj>
                </mc:Choice>
                <mc:Fallback>
                  <p:oleObj name="" r:id="rId7" imgW="507365" imgH="355600" progId="Equation.3">
                    <p:embed/>
                    <p:pic>
                      <p:nvPicPr>
                        <p:cNvPr id="0" name="图片 3498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016" y="1965"/>
                          <a:ext cx="900" cy="6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21864" name="对象 42002"/>
          <p:cNvGraphicFramePr/>
          <p:nvPr/>
        </p:nvGraphicFramePr>
        <p:xfrm>
          <a:off x="5105400" y="457200"/>
          <a:ext cx="3657600" cy="198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8" name="" r:id="rId9" imgW="4038600" imgH="2185670" progId="Visio.Drawing.5">
                  <p:embed/>
                </p:oleObj>
              </mc:Choice>
              <mc:Fallback>
                <p:oleObj name="" r:id="rId9" imgW="4038600" imgH="2185670" progId="Visio.Drawing.5">
                  <p:embed/>
                  <p:pic>
                    <p:nvPicPr>
                      <p:cNvPr id="0" name="图片 3497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105400" y="457200"/>
                        <a:ext cx="3657600" cy="19827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865" name="对象 42003"/>
          <p:cNvGraphicFramePr/>
          <p:nvPr/>
        </p:nvGraphicFramePr>
        <p:xfrm>
          <a:off x="5257800" y="2438400"/>
          <a:ext cx="3886200" cy="209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1" name="" r:id="rId11" imgW="4053840" imgH="2185670" progId="Visio.Drawing.5">
                  <p:embed/>
                </p:oleObj>
              </mc:Choice>
              <mc:Fallback>
                <p:oleObj name="" r:id="rId11" imgW="4053840" imgH="2185670" progId="Visio.Drawing.5">
                  <p:embed/>
                  <p:pic>
                    <p:nvPicPr>
                      <p:cNvPr id="0" name="图片 350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257800" y="2438400"/>
                        <a:ext cx="3886200" cy="20970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006" name="矩形 42005"/>
          <p:cNvSpPr/>
          <p:nvPr/>
        </p:nvSpPr>
        <p:spPr>
          <a:xfrm>
            <a:off x="0" y="2743200"/>
            <a:ext cx="4876800" cy="1143000"/>
          </a:xfrm>
          <a:prstGeom prst="rect">
            <a:avLst/>
          </a:prstGeom>
          <a:noFill/>
          <a:ln w="31750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2007" name="文本框 42006"/>
          <p:cNvSpPr txBox="1"/>
          <p:nvPr/>
        </p:nvSpPr>
        <p:spPr>
          <a:xfrm>
            <a:off x="539750" y="4797425"/>
            <a:ext cx="7772400" cy="1187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       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这是互易定理的第一种形式，即对一个仅含线性电阻的电路，</a:t>
            </a:r>
            <a:r>
              <a:rPr lang="zh-CN" altLang="en-US" b="1" u="sng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在单一电压源激励而响应为电流时，当激励和响应互换位置时，将不改变同一激励产生的响应。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5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2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2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" fill="hold"/>
                                        <p:tgtEl>
                                          <p:spTgt spid="42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" fill="hold"/>
                                        <p:tgtEl>
                                          <p:spTgt spid="42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/>
      <p:bldP spid="42007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文本框 45057"/>
          <p:cNvSpPr txBox="1"/>
          <p:nvPr/>
        </p:nvSpPr>
        <p:spPr>
          <a:xfrm>
            <a:off x="304800" y="228600"/>
            <a:ext cx="23622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第二种形式</a:t>
            </a:r>
            <a:r>
              <a:rPr lang="en-US" altLang="zh-CN" sz="2800" b="1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:</a:t>
            </a:r>
            <a:endParaRPr lang="en-US" altLang="zh-CN" sz="2800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5059" name="文本框 45058"/>
          <p:cNvSpPr txBox="1"/>
          <p:nvPr/>
        </p:nvSpPr>
        <p:spPr>
          <a:xfrm>
            <a:off x="2514600" y="304800"/>
            <a:ext cx="39624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电流源激励，电压响应。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5077" name="文本框 45076"/>
          <p:cNvSpPr txBox="1"/>
          <p:nvPr/>
        </p:nvSpPr>
        <p:spPr>
          <a:xfrm>
            <a:off x="1981200" y="5897563"/>
            <a:ext cx="609600" cy="579437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sz="3200" b="1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endParaRPr lang="en-US" altLang="zh-CN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5096" name="文本框 45095"/>
          <p:cNvSpPr txBox="1"/>
          <p:nvPr/>
        </p:nvSpPr>
        <p:spPr>
          <a:xfrm>
            <a:off x="6324600" y="6019800"/>
            <a:ext cx="685800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sz="3200" b="1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endParaRPr lang="en-US" altLang="zh-CN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45106" name="对象 45105"/>
          <p:cNvGraphicFramePr/>
          <p:nvPr/>
        </p:nvGraphicFramePr>
        <p:xfrm>
          <a:off x="5029200" y="3810000"/>
          <a:ext cx="3529013" cy="216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0" name="" r:id="rId1" imgW="3535680" imgH="2160905" progId="Visio.Drawing.5">
                  <p:embed/>
                </p:oleObj>
              </mc:Choice>
              <mc:Fallback>
                <p:oleObj name="" r:id="rId1" imgW="3535680" imgH="2160905" progId="Visio.Drawing.5">
                  <p:embed/>
                  <p:pic>
                    <p:nvPicPr>
                      <p:cNvPr id="0" name="图片 350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029200" y="3810000"/>
                        <a:ext cx="3529013" cy="2160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107" name="对象 45106"/>
          <p:cNvGraphicFramePr/>
          <p:nvPr/>
        </p:nvGraphicFramePr>
        <p:xfrm>
          <a:off x="457200" y="3886200"/>
          <a:ext cx="3676650" cy="216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6" name="" r:id="rId3" imgW="3681730" imgH="2160905" progId="Visio.Drawing.5">
                  <p:embed/>
                </p:oleObj>
              </mc:Choice>
              <mc:Fallback>
                <p:oleObj name="" r:id="rId3" imgW="3681730" imgH="2160905" progId="Visio.Drawing.5">
                  <p:embed/>
                  <p:pic>
                    <p:nvPicPr>
                      <p:cNvPr id="0" name="图片 350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3886200"/>
                        <a:ext cx="3676650" cy="2160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108" name="文本框 45107"/>
          <p:cNvSpPr txBox="1"/>
          <p:nvPr/>
        </p:nvSpPr>
        <p:spPr>
          <a:xfrm>
            <a:off x="304800" y="914400"/>
            <a:ext cx="8305800" cy="1187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lnSpc>
                <a:spcPct val="150000"/>
              </a:lnSpc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1-1</a:t>
            </a:r>
            <a:r>
              <a:rPr lang="en-US" altLang="zh-CN" b="1" baseline="30000">
                <a:latin typeface="Times New Roman" panose="02020603050405020304" pitchFamily="18" charset="-94"/>
                <a:ea typeface="宋体" panose="02010600030101010101" pitchFamily="2" charset="-122"/>
              </a:rPr>
              <a:t>’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的支路1为电流源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， 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2-2</a:t>
            </a:r>
            <a:r>
              <a:rPr lang="en-US" altLang="zh-CN" b="1" baseline="30000">
                <a:latin typeface="Times New Roman" panose="02020603050405020304" pitchFamily="18" charset="-94"/>
                <a:ea typeface="宋体" panose="02010600030101010101" pitchFamily="2" charset="-122"/>
              </a:rPr>
              <a:t>’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的支路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为开路电压为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u</a:t>
            </a:r>
            <a:r>
              <a:rPr lang="en-US" altLang="zh-CN" b="1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如图（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）。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45113" name="组合 45112"/>
          <p:cNvGrpSpPr/>
          <p:nvPr/>
        </p:nvGrpSpPr>
        <p:grpSpPr>
          <a:xfrm>
            <a:off x="304800" y="2133600"/>
            <a:ext cx="8458200" cy="1225550"/>
            <a:chOff x="192" y="1344"/>
            <a:chExt cx="5328" cy="772"/>
          </a:xfrm>
        </p:grpSpPr>
        <p:sp>
          <p:nvSpPr>
            <p:cNvPr id="122889" name="矩形 45104"/>
            <p:cNvSpPr/>
            <p:nvPr/>
          </p:nvSpPr>
          <p:spPr>
            <a:xfrm>
              <a:off x="2160" y="1581"/>
              <a:ext cx="116" cy="3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 anchorCtr="0">
              <a:spAutoFit/>
            </a:bodyPr>
            <a:p>
              <a:pPr>
                <a:lnSpc>
                  <a:spcPct val="120000"/>
                </a:lnSpc>
                <a:spcBef>
                  <a:spcPct val="50000"/>
                </a:spcBef>
              </a:pPr>
              <a:endPara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22890" name="文本框 45109"/>
            <p:cNvSpPr txBox="1"/>
            <p:nvPr/>
          </p:nvSpPr>
          <p:spPr>
            <a:xfrm>
              <a:off x="192" y="1344"/>
              <a:ext cx="5328" cy="74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 indent="571500">
                <a:lnSpc>
                  <a:spcPct val="150000"/>
                </a:lnSpc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如果把激励和响应互换位置， 如图（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），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2-2</a:t>
              </a:r>
              <a:r>
                <a:rPr lang="en-US" altLang="zh-CN" b="1" baseline="30000">
                  <a:latin typeface="Times New Roman" panose="02020603050405020304" pitchFamily="18" charset="-94"/>
                  <a:ea typeface="宋体" panose="02010600030101010101" pitchFamily="2" charset="-122"/>
                </a:rPr>
                <a:t>’</a:t>
              </a: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的支路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2</a:t>
              </a: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为</a:t>
              </a:r>
              <a:r>
                <a:rPr lang="zh-CN" altLang="zh-CN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电流源        ，接于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1-  1 </a:t>
              </a:r>
              <a:r>
                <a:rPr lang="en-US" altLang="zh-CN" b="1" baseline="30000">
                  <a:latin typeface="Times New Roman" panose="02020603050405020304" pitchFamily="18" charset="-94"/>
                  <a:ea typeface="宋体" panose="02010600030101010101" pitchFamily="2" charset="-122"/>
                </a:rPr>
                <a:t>’ </a:t>
              </a:r>
              <a:r>
                <a:rPr lang="zh-CN" altLang="zh-CN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的支路1为开路，其电压为</a:t>
              </a: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       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122891" name="对象 45110"/>
            <p:cNvGraphicFramePr/>
            <p:nvPr/>
          </p:nvGraphicFramePr>
          <p:xfrm>
            <a:off x="4896" y="1632"/>
            <a:ext cx="309" cy="4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07" name="" r:id="rId5" imgW="203200" imgH="317500" progId="Equation.3">
                    <p:embed/>
                  </p:oleObj>
                </mc:Choice>
                <mc:Fallback>
                  <p:oleObj name="" r:id="rId5" imgW="203200" imgH="317500" progId="Equation.3">
                    <p:embed/>
                    <p:pic>
                      <p:nvPicPr>
                        <p:cNvPr id="0" name="图片 3506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896" y="1632"/>
                          <a:ext cx="309" cy="48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892" name="对象 45111"/>
            <p:cNvGraphicFramePr/>
            <p:nvPr/>
          </p:nvGraphicFramePr>
          <p:xfrm>
            <a:off x="1187" y="1680"/>
            <a:ext cx="208" cy="4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09" name="" r:id="rId7" imgW="152400" imgH="317500" progId="Equation.3">
                    <p:embed/>
                  </p:oleObj>
                </mc:Choice>
                <mc:Fallback>
                  <p:oleObj name="" r:id="rId7" imgW="152400" imgH="317500" progId="Equation.3">
                    <p:embed/>
                    <p:pic>
                      <p:nvPicPr>
                        <p:cNvPr id="0" name="图片 3508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187" y="1680"/>
                          <a:ext cx="208" cy="4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75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300"/>
                                        <p:tgtEl>
                                          <p:spTgt spid="4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5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8" grpId="0"/>
      <p:bldP spid="45059" grpId="0"/>
      <p:bldP spid="45077" grpId="0"/>
      <p:bldP spid="45096" grpId="0"/>
      <p:bldP spid="45108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23905" name="组合 104469"/>
          <p:cNvGrpSpPr/>
          <p:nvPr/>
        </p:nvGrpSpPr>
        <p:grpSpPr>
          <a:xfrm>
            <a:off x="533400" y="179388"/>
            <a:ext cx="7848600" cy="1725612"/>
            <a:chOff x="336" y="113"/>
            <a:chExt cx="4944" cy="1087"/>
          </a:xfrm>
        </p:grpSpPr>
        <p:sp>
          <p:nvSpPr>
            <p:cNvPr id="123906" name="文本框 104450"/>
            <p:cNvSpPr txBox="1"/>
            <p:nvPr/>
          </p:nvSpPr>
          <p:spPr>
            <a:xfrm>
              <a:off x="2208" y="528"/>
              <a:ext cx="38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(</a:t>
              </a:r>
              <a:r>
                <a:rPr lang="en-US" altLang="zh-CN" sz="3200" b="1">
                  <a:solidFill>
                    <a:srgbClr val="3333FF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a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)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sp>
          <p:nvSpPr>
            <p:cNvPr id="123907" name="文本框 104451"/>
            <p:cNvSpPr txBox="1"/>
            <p:nvPr/>
          </p:nvSpPr>
          <p:spPr>
            <a:xfrm>
              <a:off x="4848" y="432"/>
              <a:ext cx="432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(</a:t>
              </a:r>
              <a:r>
                <a:rPr lang="en-US" altLang="zh-CN" sz="3200" b="1">
                  <a:solidFill>
                    <a:srgbClr val="3333FF"/>
                  </a:solidFill>
                  <a:latin typeface="Times New Roman" panose="02020603050405020304" pitchFamily="18" charset="-94"/>
                  <a:ea typeface="宋体" panose="02010600030101010101" pitchFamily="2" charset="-122"/>
                </a:rPr>
                <a:t>b</a:t>
              </a:r>
              <a:r>
                <a:rPr lang="en-US" altLang="zh-CN" b="1">
                  <a:latin typeface="Times New Roman" panose="02020603050405020304" pitchFamily="18" charset="-94"/>
                  <a:ea typeface="宋体" panose="02010600030101010101" pitchFamily="2" charset="-122"/>
                </a:rPr>
                <a:t>)</a:t>
              </a:r>
              <a:endParaRPr lang="en-US" altLang="zh-CN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123908" name="对象 104454"/>
            <p:cNvGraphicFramePr/>
            <p:nvPr/>
          </p:nvGraphicFramePr>
          <p:xfrm>
            <a:off x="2976" y="113"/>
            <a:ext cx="1776" cy="10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05" name="" r:id="rId1" imgW="3535680" imgH="2160905" progId="Visio.Drawing.5">
                    <p:embed/>
                  </p:oleObj>
                </mc:Choice>
                <mc:Fallback>
                  <p:oleObj name="" r:id="rId1" imgW="3535680" imgH="2160905" progId="Visio.Drawing.5">
                    <p:embed/>
                    <p:pic>
                      <p:nvPicPr>
                        <p:cNvPr id="0" name="图片 350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2976" y="113"/>
                          <a:ext cx="1776" cy="108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909" name="对象 104455"/>
            <p:cNvGraphicFramePr/>
            <p:nvPr/>
          </p:nvGraphicFramePr>
          <p:xfrm>
            <a:off x="336" y="156"/>
            <a:ext cx="1776" cy="104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04" name="" r:id="rId3" imgW="3681730" imgH="2160905" progId="Visio.Drawing.5">
                    <p:embed/>
                  </p:oleObj>
                </mc:Choice>
                <mc:Fallback>
                  <p:oleObj name="" r:id="rId3" imgW="3681730" imgH="2160905" progId="Visio.Drawing.5">
                    <p:embed/>
                    <p:pic>
                      <p:nvPicPr>
                        <p:cNvPr id="0" name="图片 350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36" y="156"/>
                          <a:ext cx="1776" cy="1044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4457" name="文本框 104456"/>
          <p:cNvSpPr txBox="1"/>
          <p:nvPr/>
        </p:nvSpPr>
        <p:spPr>
          <a:xfrm>
            <a:off x="304800" y="2209800"/>
            <a:ext cx="2743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用特勒根定理得：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04458" name="文本框 104457"/>
          <p:cNvSpPr txBox="1"/>
          <p:nvPr/>
        </p:nvSpPr>
        <p:spPr>
          <a:xfrm>
            <a:off x="381000" y="3200400"/>
            <a:ext cx="6019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将图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b="1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与图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b="1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中支路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的条件代入，即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04459" name="对象 104458"/>
          <p:cNvGraphicFramePr/>
          <p:nvPr/>
        </p:nvGraphicFramePr>
        <p:xfrm>
          <a:off x="1143000" y="3581400"/>
          <a:ext cx="5824538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8" name="" r:id="rId5" imgW="2487295" imgH="355600" progId="Equation.3">
                  <p:embed/>
                </p:oleObj>
              </mc:Choice>
              <mc:Fallback>
                <p:oleObj name="" r:id="rId5" imgW="2487295" imgH="355600" progId="Equation.3">
                  <p:embed/>
                  <p:pic>
                    <p:nvPicPr>
                      <p:cNvPr id="0" name="图片 350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43000" y="3581400"/>
                        <a:ext cx="5824538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460" name="文本框 104459"/>
          <p:cNvSpPr txBox="1"/>
          <p:nvPr/>
        </p:nvSpPr>
        <p:spPr>
          <a:xfrm>
            <a:off x="762000" y="4648200"/>
            <a:ext cx="990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即：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04461" name="对象 104460"/>
          <p:cNvGraphicFramePr/>
          <p:nvPr/>
        </p:nvGraphicFramePr>
        <p:xfrm>
          <a:off x="1447800" y="4343400"/>
          <a:ext cx="2543175" cy="158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4" name="" r:id="rId7" imgW="1040765" imgH="647700" progId="Equation.3">
                  <p:embed/>
                </p:oleObj>
              </mc:Choice>
              <mc:Fallback>
                <p:oleObj name="" r:id="rId7" imgW="1040765" imgH="647700" progId="Equation.3">
                  <p:embed/>
                  <p:pic>
                    <p:nvPicPr>
                      <p:cNvPr id="0" name="图片 35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47800" y="4343400"/>
                        <a:ext cx="2543175" cy="1582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2" name="对象 104461"/>
          <p:cNvGraphicFramePr/>
          <p:nvPr/>
        </p:nvGraphicFramePr>
        <p:xfrm>
          <a:off x="4495800" y="4495800"/>
          <a:ext cx="2463800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6" name="" r:id="rId9" imgW="875665" imgH="355600" progId="Equation.3">
                  <p:embed/>
                </p:oleObj>
              </mc:Choice>
              <mc:Fallback>
                <p:oleObj name="" r:id="rId9" imgW="875665" imgH="355600" progId="Equation.3">
                  <p:embed/>
                  <p:pic>
                    <p:nvPicPr>
                      <p:cNvPr id="0" name="图片 3515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495800" y="4495800"/>
                        <a:ext cx="2463800" cy="995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463" name="对象 104462"/>
          <p:cNvGraphicFramePr/>
          <p:nvPr/>
        </p:nvGraphicFramePr>
        <p:xfrm>
          <a:off x="3581400" y="4876800"/>
          <a:ext cx="685800" cy="56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9" name="" r:id="rId11" imgW="279400" imgH="228600" progId="Equation.3">
                  <p:embed/>
                </p:oleObj>
              </mc:Choice>
              <mc:Fallback>
                <p:oleObj name="" r:id="rId11" imgW="279400" imgH="228600" progId="Equation.3">
                  <p:embed/>
                  <p:pic>
                    <p:nvPicPr>
                      <p:cNvPr id="0" name="图片 3518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581400" y="4876800"/>
                        <a:ext cx="685800" cy="5603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4468" name="组合 104467"/>
          <p:cNvGrpSpPr/>
          <p:nvPr/>
        </p:nvGrpSpPr>
        <p:grpSpPr>
          <a:xfrm>
            <a:off x="228600" y="5715000"/>
            <a:ext cx="6629400" cy="995363"/>
            <a:chOff x="1584" y="3693"/>
            <a:chExt cx="4176" cy="627"/>
          </a:xfrm>
        </p:grpSpPr>
        <p:sp>
          <p:nvSpPr>
            <p:cNvPr id="123918" name="文本框 104464"/>
            <p:cNvSpPr txBox="1"/>
            <p:nvPr/>
          </p:nvSpPr>
          <p:spPr>
            <a:xfrm>
              <a:off x="1584" y="3933"/>
              <a:ext cx="417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当                          时，                         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123919" name="对象 104465"/>
            <p:cNvGraphicFramePr/>
            <p:nvPr/>
          </p:nvGraphicFramePr>
          <p:xfrm>
            <a:off x="1950" y="3693"/>
            <a:ext cx="900" cy="6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20" name="" r:id="rId13" imgW="507365" imgH="355600" progId="Equation.3">
                    <p:embed/>
                  </p:oleObj>
                </mc:Choice>
                <mc:Fallback>
                  <p:oleObj name="" r:id="rId13" imgW="507365" imgH="355600" progId="Equation.3">
                    <p:embed/>
                    <p:pic>
                      <p:nvPicPr>
                        <p:cNvPr id="0" name="图片 3519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1950" y="3693"/>
                          <a:ext cx="900" cy="6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920" name="对象 104466"/>
            <p:cNvGraphicFramePr/>
            <p:nvPr/>
          </p:nvGraphicFramePr>
          <p:xfrm>
            <a:off x="3521" y="3693"/>
            <a:ext cx="1058" cy="6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15" name="" r:id="rId15" imgW="596265" imgH="355600" progId="Equation.3">
                    <p:embed/>
                  </p:oleObj>
                </mc:Choice>
                <mc:Fallback>
                  <p:oleObj name="" r:id="rId15" imgW="596265" imgH="355600" progId="Equation.3">
                    <p:embed/>
                    <p:pic>
                      <p:nvPicPr>
                        <p:cNvPr id="0" name="图片 3514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3521" y="3693"/>
                          <a:ext cx="1058" cy="6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4469" name="矩形 104468"/>
          <p:cNvSpPr/>
          <p:nvPr/>
        </p:nvSpPr>
        <p:spPr>
          <a:xfrm>
            <a:off x="6019800" y="5638800"/>
            <a:ext cx="2328863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这是互易定理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的第二种形式。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04471" name="对象 104470"/>
          <p:cNvGraphicFramePr/>
          <p:nvPr/>
        </p:nvGraphicFramePr>
        <p:xfrm>
          <a:off x="3203575" y="2133600"/>
          <a:ext cx="391795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7" name="" r:id="rId17" imgW="1815465" imgH="342900" progId="Equation.3">
                  <p:embed/>
                </p:oleObj>
              </mc:Choice>
              <mc:Fallback>
                <p:oleObj name="" r:id="rId17" imgW="1815465" imgH="342900" progId="Equation.3">
                  <p:embed/>
                  <p:pic>
                    <p:nvPicPr>
                      <p:cNvPr id="0" name="图片 3516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203575" y="2133600"/>
                        <a:ext cx="3917950" cy="736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75"/>
                                        <p:tgtEl>
                                          <p:spTgt spid="104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" fill="hold"/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" fill="hold"/>
                                        <p:tgtEl>
                                          <p:spTgt spid="104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24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4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104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104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4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4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4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4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7" grpId="0"/>
      <p:bldP spid="104458" grpId="0"/>
      <p:bldP spid="104460" grpId="0"/>
      <p:bldP spid="104469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文本框 46081"/>
          <p:cNvSpPr txBox="1"/>
          <p:nvPr/>
        </p:nvSpPr>
        <p:spPr>
          <a:xfrm>
            <a:off x="228600" y="1905000"/>
            <a:ext cx="609600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sz="3200" b="1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6083" name="文本框 46082"/>
          <p:cNvSpPr txBox="1"/>
          <p:nvPr/>
        </p:nvSpPr>
        <p:spPr>
          <a:xfrm>
            <a:off x="8458200" y="2209800"/>
            <a:ext cx="685800" cy="57943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sz="3200" b="1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endParaRPr lang="en-US" altLang="zh-CN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6085" name="文本框 46084"/>
          <p:cNvSpPr txBox="1"/>
          <p:nvPr/>
        </p:nvSpPr>
        <p:spPr>
          <a:xfrm>
            <a:off x="228600" y="304800"/>
            <a:ext cx="25146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00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第三种形式：</a:t>
            </a:r>
            <a:endParaRPr lang="zh-CN" altLang="en-US">
              <a:solidFill>
                <a:srgbClr val="FF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46128" name="对象 46127"/>
          <p:cNvGraphicFramePr/>
          <p:nvPr/>
        </p:nvGraphicFramePr>
        <p:xfrm>
          <a:off x="609600" y="838200"/>
          <a:ext cx="3467100" cy="216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8" name="" r:id="rId1" imgW="3471545" imgH="2160905" progId="Visio.Drawing.5">
                  <p:embed/>
                </p:oleObj>
              </mc:Choice>
              <mc:Fallback>
                <p:oleObj name="" r:id="rId1" imgW="3471545" imgH="2160905" progId="Visio.Drawing.5">
                  <p:embed/>
                  <p:pic>
                    <p:nvPicPr>
                      <p:cNvPr id="0" name="图片 351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609600" y="838200"/>
                        <a:ext cx="3467100" cy="2160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130" name="文本框 46129"/>
          <p:cNvSpPr txBox="1"/>
          <p:nvPr/>
        </p:nvSpPr>
        <p:spPr>
          <a:xfrm>
            <a:off x="228600" y="3429000"/>
            <a:ext cx="8305800" cy="11874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indent="571500" algn="just">
              <a:lnSpc>
                <a:spcPct val="150000"/>
              </a:lnSpc>
              <a:spcBef>
                <a:spcPct val="50000"/>
              </a:spcBef>
            </a:pP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1-1</a:t>
            </a:r>
            <a:r>
              <a:rPr lang="en-US" altLang="zh-CN" b="1" baseline="30000">
                <a:latin typeface="Times New Roman" panose="02020603050405020304" pitchFamily="18" charset="-94"/>
                <a:ea typeface="宋体" panose="02010600030101010101" pitchFamily="2" charset="-122"/>
              </a:rPr>
              <a:t>’</a:t>
            </a:r>
            <a:r>
              <a:rPr lang="zh-CN" altLang="zh-CN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的支路1为电流源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s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 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， 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2-2</a:t>
            </a:r>
            <a:r>
              <a:rPr lang="en-US" altLang="zh-CN" b="1" baseline="30000">
                <a:latin typeface="Times New Roman" panose="02020603050405020304" pitchFamily="18" charset="-94"/>
                <a:ea typeface="宋体" panose="02010600030101010101" pitchFamily="2" charset="-122"/>
              </a:rPr>
              <a:t>’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的支路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为短路，其电流为</a:t>
            </a:r>
            <a:r>
              <a:rPr lang="en-US" altLang="zh-CN" b="1" i="1">
                <a:latin typeface="Times New Roman" panose="02020603050405020304" pitchFamily="18" charset="-94"/>
                <a:ea typeface="宋体" panose="02010600030101010101" pitchFamily="2" charset="-122"/>
              </a:rPr>
              <a:t>i</a:t>
            </a:r>
            <a:r>
              <a:rPr lang="en-US" altLang="zh-CN" b="1" i="1" baseline="-25000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。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如图（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zh-CN" altLang="en-US" b="1">
                <a:latin typeface="Times New Roman" panose="02020603050405020304" pitchFamily="18" charset="-94"/>
                <a:ea typeface="宋体" panose="02010600030101010101" pitchFamily="2" charset="-122"/>
              </a:rPr>
              <a:t>）。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pSp>
        <p:nvGrpSpPr>
          <p:cNvPr id="46139" name="组合 46138"/>
          <p:cNvGrpSpPr/>
          <p:nvPr/>
        </p:nvGrpSpPr>
        <p:grpSpPr>
          <a:xfrm>
            <a:off x="228600" y="4572000"/>
            <a:ext cx="8458200" cy="1377950"/>
            <a:chOff x="144" y="2880"/>
            <a:chExt cx="5328" cy="868"/>
          </a:xfrm>
        </p:grpSpPr>
        <p:grpSp>
          <p:nvGrpSpPr>
            <p:cNvPr id="124935" name="组合 46136"/>
            <p:cNvGrpSpPr/>
            <p:nvPr/>
          </p:nvGrpSpPr>
          <p:grpSpPr>
            <a:xfrm>
              <a:off x="144" y="2976"/>
              <a:ext cx="5328" cy="772"/>
              <a:chOff x="144" y="2976"/>
              <a:chExt cx="5328" cy="772"/>
            </a:xfrm>
          </p:grpSpPr>
          <p:sp>
            <p:nvSpPr>
              <p:cNvPr id="124936" name="矩形 46131"/>
              <p:cNvSpPr/>
              <p:nvPr/>
            </p:nvSpPr>
            <p:spPr>
              <a:xfrm>
                <a:off x="2112" y="3213"/>
                <a:ext cx="116" cy="3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 anchorCtr="0">
                <a:spAutoFit/>
              </a:bodyPr>
              <a:p>
                <a:pPr>
                  <a:lnSpc>
                    <a:spcPct val="120000"/>
                  </a:lnSpc>
                  <a:spcBef>
                    <a:spcPct val="50000"/>
                  </a:spcBef>
                </a:pPr>
                <a:endParaRPr lang="zh-CN" altLang="zh-CN" b="1" dirty="0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sp>
            <p:nvSpPr>
              <p:cNvPr id="124937" name="文本框 46132"/>
              <p:cNvSpPr txBox="1"/>
              <p:nvPr/>
            </p:nvSpPr>
            <p:spPr>
              <a:xfrm>
                <a:off x="144" y="2976"/>
                <a:ext cx="5328" cy="74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 anchorCtr="0">
                <a:spAutoFit/>
              </a:bodyPr>
              <a:p>
                <a:pPr indent="571500">
                  <a:lnSpc>
                    <a:spcPct val="150000"/>
                  </a:lnSpc>
                  <a:spcBef>
                    <a:spcPct val="50000"/>
                  </a:spcBef>
                </a:pPr>
                <a:r>
                  <a:rPr lang="zh-CN" altLang="en-US" b="1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如果把激励改为电压源         ，且接于 </a:t>
                </a:r>
                <a:r>
                  <a:rPr lang="en-US" altLang="zh-CN" b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2-2</a:t>
                </a:r>
                <a:r>
                  <a:rPr lang="en-US" altLang="zh-CN" b="1" baseline="30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’</a:t>
                </a:r>
                <a:r>
                  <a:rPr lang="zh-CN" altLang="en-US" b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，</a:t>
                </a:r>
                <a:r>
                  <a:rPr lang="zh-CN" altLang="zh-CN" b="1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接于</a:t>
                </a:r>
                <a:r>
                  <a:rPr lang="en-US" altLang="zh-CN" b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1-1 </a:t>
                </a:r>
                <a:r>
                  <a:rPr lang="en-US" altLang="zh-CN" b="1" baseline="3000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’ </a:t>
                </a:r>
                <a:r>
                  <a:rPr lang="zh-CN" altLang="zh-CN" b="1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的支路1为开路，其电压为</a:t>
                </a:r>
                <a:r>
                  <a:rPr lang="zh-CN" altLang="en-US" b="1" dirty="0">
                    <a:latin typeface="Times New Roman" panose="02020603050405020304" pitchFamily="18" charset="-94"/>
                    <a:ea typeface="宋体" panose="02010600030101010101" pitchFamily="2" charset="-122"/>
                  </a:rPr>
                  <a:t>       。如图（</a:t>
                </a:r>
                <a:r>
                  <a:rPr lang="en-US" altLang="zh-CN" b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b</a:t>
                </a:r>
                <a:r>
                  <a:rPr lang="zh-CN" altLang="en-US" b="1">
                    <a:latin typeface="Times New Roman" panose="02020603050405020304" pitchFamily="18" charset="-94"/>
                    <a:ea typeface="宋体" panose="02010600030101010101" pitchFamily="2" charset="-122"/>
                  </a:rPr>
                  <a:t>）。</a:t>
                </a:r>
                <a:endPara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endParaRPr>
              </a:p>
            </p:txBody>
          </p:sp>
          <p:graphicFrame>
            <p:nvGraphicFramePr>
              <p:cNvPr id="124938" name="对象 46133"/>
              <p:cNvGraphicFramePr/>
              <p:nvPr/>
            </p:nvGraphicFramePr>
            <p:xfrm>
              <a:off x="2256" y="3264"/>
              <a:ext cx="309" cy="48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511" name="" r:id="rId3" imgW="203200" imgH="317500" progId="Equation.3">
                      <p:embed/>
                    </p:oleObj>
                  </mc:Choice>
                  <mc:Fallback>
                    <p:oleObj name="" r:id="rId3" imgW="203200" imgH="317500" progId="Equation.3">
                      <p:embed/>
                      <p:pic>
                        <p:nvPicPr>
                          <p:cNvPr id="0" name="图片 3510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2256" y="3264"/>
                            <a:ext cx="309" cy="484"/>
                          </a:xfrm>
                          <a:prstGeom prst="rect">
                            <a:avLst/>
                          </a:prstGeom>
                          <a:noFill/>
                          <a:ln w="38100">
                            <a:noFill/>
                            <a:miter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24939" name="对象 46135"/>
            <p:cNvGraphicFramePr/>
            <p:nvPr/>
          </p:nvGraphicFramePr>
          <p:xfrm>
            <a:off x="2544" y="2880"/>
            <a:ext cx="278" cy="4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12" name="" r:id="rId5" imgW="203200" imgH="317500" progId="Equation.3">
                    <p:embed/>
                  </p:oleObj>
                </mc:Choice>
                <mc:Fallback>
                  <p:oleObj name="" r:id="rId5" imgW="203200" imgH="317500" progId="Equation.3">
                    <p:embed/>
                    <p:pic>
                      <p:nvPicPr>
                        <p:cNvPr id="0" name="图片 3511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544" y="2880"/>
                          <a:ext cx="278" cy="43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6138" name="对象 46137"/>
          <p:cNvGraphicFramePr/>
          <p:nvPr/>
        </p:nvGraphicFramePr>
        <p:xfrm>
          <a:off x="4648200" y="838200"/>
          <a:ext cx="3702050" cy="2160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3" name="" r:id="rId7" imgW="3709670" imgH="2160905" progId="Visio.Drawing.5">
                  <p:embed/>
                </p:oleObj>
              </mc:Choice>
              <mc:Fallback>
                <p:oleObj name="" r:id="rId7" imgW="3709670" imgH="2160905" progId="Visio.Drawing.5">
                  <p:embed/>
                  <p:pic>
                    <p:nvPicPr>
                      <p:cNvPr id="0" name="图片 351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48200" y="838200"/>
                        <a:ext cx="3702050" cy="21605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300"/>
                                        <p:tgtEl>
                                          <p:spTgt spid="46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6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2" grpId="0"/>
      <p:bldP spid="46083" grpId="0"/>
      <p:bldP spid="46085" grpId="0"/>
      <p:bldP spid="46130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5477" name="文本框 105476"/>
          <p:cNvSpPr txBox="1"/>
          <p:nvPr/>
        </p:nvSpPr>
        <p:spPr>
          <a:xfrm>
            <a:off x="304800" y="533400"/>
            <a:ext cx="2743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用特勒根定理得：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105478" name="文本框 105477"/>
          <p:cNvSpPr txBox="1"/>
          <p:nvPr/>
        </p:nvSpPr>
        <p:spPr>
          <a:xfrm>
            <a:off x="381000" y="1524000"/>
            <a:ext cx="60198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将图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b="1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a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与图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en-US" altLang="zh-CN" b="1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b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中支路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1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，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2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的条件代入，即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05479" name="对象 105478"/>
          <p:cNvGraphicFramePr/>
          <p:nvPr/>
        </p:nvGraphicFramePr>
        <p:xfrm>
          <a:off x="1066800" y="1981200"/>
          <a:ext cx="5824538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3" name="" r:id="rId1" imgW="2487295" imgH="355600" progId="Equation.3">
                  <p:embed/>
                </p:oleObj>
              </mc:Choice>
              <mc:Fallback>
                <p:oleObj name="" r:id="rId1" imgW="2487295" imgH="355600" progId="Equation.3">
                  <p:embed/>
                  <p:pic>
                    <p:nvPicPr>
                      <p:cNvPr id="0" name="图片 3522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066800" y="1981200"/>
                        <a:ext cx="5824538" cy="825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5480" name="文本框 105479"/>
          <p:cNvSpPr txBox="1"/>
          <p:nvPr/>
        </p:nvSpPr>
        <p:spPr>
          <a:xfrm>
            <a:off x="762000" y="2971800"/>
            <a:ext cx="990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即：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05481" name="对象 105480"/>
          <p:cNvGraphicFramePr/>
          <p:nvPr/>
        </p:nvGraphicFramePr>
        <p:xfrm>
          <a:off x="1495425" y="3200400"/>
          <a:ext cx="2446338" cy="158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7" name="" r:id="rId3" imgW="1002665" imgH="647700" progId="Equation.3">
                  <p:embed/>
                </p:oleObj>
              </mc:Choice>
              <mc:Fallback>
                <p:oleObj name="" r:id="rId3" imgW="1002665" imgH="647700" progId="Equation.3">
                  <p:embed/>
                  <p:pic>
                    <p:nvPicPr>
                      <p:cNvPr id="0" name="图片 352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95425" y="3200400"/>
                        <a:ext cx="2446338" cy="15827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2" name="对象 105481"/>
          <p:cNvGraphicFramePr/>
          <p:nvPr/>
        </p:nvGraphicFramePr>
        <p:xfrm>
          <a:off x="4854575" y="3505200"/>
          <a:ext cx="2355850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6" name="" r:id="rId5" imgW="837565" imgH="355600" progId="Equation.3">
                  <p:embed/>
                </p:oleObj>
              </mc:Choice>
              <mc:Fallback>
                <p:oleObj name="" r:id="rId5" imgW="837565" imgH="355600" progId="Equation.3">
                  <p:embed/>
                  <p:pic>
                    <p:nvPicPr>
                      <p:cNvPr id="0" name="图片 35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854575" y="3505200"/>
                        <a:ext cx="2355850" cy="9953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483" name="对象 105482"/>
          <p:cNvGraphicFramePr/>
          <p:nvPr/>
        </p:nvGraphicFramePr>
        <p:xfrm>
          <a:off x="3657600" y="3706813"/>
          <a:ext cx="68580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2" name="" r:id="rId7" imgW="279400" imgH="228600" progId="Equation.3">
                  <p:embed/>
                </p:oleObj>
              </mc:Choice>
              <mc:Fallback>
                <p:oleObj name="" r:id="rId7" imgW="279400" imgH="228600" progId="Equation.3">
                  <p:embed/>
                  <p:pic>
                    <p:nvPicPr>
                      <p:cNvPr id="0" name="图片 352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57600" y="3706813"/>
                        <a:ext cx="685800" cy="5603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5489" name="组合 105488"/>
          <p:cNvGrpSpPr/>
          <p:nvPr/>
        </p:nvGrpSpPr>
        <p:grpSpPr>
          <a:xfrm>
            <a:off x="304800" y="5105400"/>
            <a:ext cx="6629400" cy="995363"/>
            <a:chOff x="192" y="3216"/>
            <a:chExt cx="4176" cy="627"/>
          </a:xfrm>
        </p:grpSpPr>
        <p:sp>
          <p:nvSpPr>
            <p:cNvPr id="125961" name="文本框 105484"/>
            <p:cNvSpPr txBox="1"/>
            <p:nvPr/>
          </p:nvSpPr>
          <p:spPr>
            <a:xfrm>
              <a:off x="192" y="3456"/>
              <a:ext cx="417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b="1" dirty="0">
                  <a:latin typeface="Times New Roman" panose="02020603050405020304" pitchFamily="18" charset="-94"/>
                  <a:ea typeface="宋体" panose="02010600030101010101" pitchFamily="2" charset="-122"/>
                </a:rPr>
                <a:t>当                          时，                         </a:t>
              </a:r>
              <a:r>
                <a:rPr lang="zh-CN" altLang="en-US" b="1">
                  <a:latin typeface="Times New Roman" panose="02020603050405020304" pitchFamily="18" charset="-94"/>
                  <a:ea typeface="宋体" panose="02010600030101010101" pitchFamily="2" charset="-122"/>
                </a:rPr>
                <a:t>。</a:t>
              </a:r>
              <a:endParaRPr lang="zh-CN" altLang="en-US" b="1">
                <a:latin typeface="Times New Roman" panose="02020603050405020304" pitchFamily="18" charset="-94"/>
                <a:ea typeface="宋体" panose="02010600030101010101" pitchFamily="2" charset="-122"/>
              </a:endParaRPr>
            </a:p>
          </p:txBody>
        </p:sp>
        <p:graphicFrame>
          <p:nvGraphicFramePr>
            <p:cNvPr id="125962" name="对象 105485"/>
            <p:cNvGraphicFramePr/>
            <p:nvPr/>
          </p:nvGraphicFramePr>
          <p:xfrm>
            <a:off x="526" y="3216"/>
            <a:ext cx="965" cy="6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24" name="" r:id="rId9" imgW="545465" imgH="355600" progId="Equation.3">
                    <p:embed/>
                  </p:oleObj>
                </mc:Choice>
                <mc:Fallback>
                  <p:oleObj name="" r:id="rId9" imgW="545465" imgH="355600" progId="Equation.3">
                    <p:embed/>
                    <p:pic>
                      <p:nvPicPr>
                        <p:cNvPr id="0" name="图片 3523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26" y="3216"/>
                          <a:ext cx="965" cy="6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5963" name="对象 105486"/>
            <p:cNvGraphicFramePr/>
            <p:nvPr/>
          </p:nvGraphicFramePr>
          <p:xfrm>
            <a:off x="2176" y="3216"/>
            <a:ext cx="964" cy="6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21" name="" r:id="rId11" imgW="545465" imgH="355600" progId="Equation.3">
                    <p:embed/>
                  </p:oleObj>
                </mc:Choice>
                <mc:Fallback>
                  <p:oleObj name="" r:id="rId11" imgW="545465" imgH="355600" progId="Equation.3">
                    <p:embed/>
                    <p:pic>
                      <p:nvPicPr>
                        <p:cNvPr id="0" name="图片 3520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176" y="3216"/>
                          <a:ext cx="964" cy="62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5488" name="矩形 105487"/>
          <p:cNvSpPr/>
          <p:nvPr/>
        </p:nvSpPr>
        <p:spPr>
          <a:xfrm>
            <a:off x="6248400" y="5105400"/>
            <a:ext cx="2328863" cy="822325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这是互易定理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  <a:p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的第三种形式。</a:t>
            </a:r>
            <a:endParaRPr lang="zh-CN" altLang="en-US" b="1" dirty="0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graphicFrame>
        <p:nvGraphicFramePr>
          <p:cNvPr id="105490" name="对象 105489"/>
          <p:cNvGraphicFramePr/>
          <p:nvPr/>
        </p:nvGraphicFramePr>
        <p:xfrm>
          <a:off x="3059113" y="476250"/>
          <a:ext cx="391795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25" name="" r:id="rId13" imgW="1815465" imgH="342900" progId="Equation.3">
                  <p:embed/>
                </p:oleObj>
              </mc:Choice>
              <mc:Fallback>
                <p:oleObj name="" r:id="rId13" imgW="1815465" imgH="342900" progId="Equation.3">
                  <p:embed/>
                  <p:pic>
                    <p:nvPicPr>
                      <p:cNvPr id="0" name="图片 352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059113" y="476250"/>
                        <a:ext cx="3917950" cy="736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75"/>
                                        <p:tgtEl>
                                          <p:spTgt spid="105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5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5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25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5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105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3" dur="500"/>
                                        <p:tgtEl>
                                          <p:spTgt spid="105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5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5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5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5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5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7" grpId="0"/>
      <p:bldP spid="105478" grpId="0"/>
      <p:bldP spid="105480" grpId="0"/>
      <p:bldP spid="105488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8132" name="文本框 48131"/>
          <p:cNvSpPr txBox="1"/>
          <p:nvPr/>
        </p:nvSpPr>
        <p:spPr>
          <a:xfrm>
            <a:off x="533400" y="1066800"/>
            <a:ext cx="8001000" cy="968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 algn="just">
              <a:lnSpc>
                <a:spcPct val="120000"/>
              </a:lnSpc>
              <a:spcBef>
                <a:spcPct val="50000"/>
              </a:spcBef>
            </a:pPr>
            <a:r>
              <a:rPr lang="en-US" altLang="zh-CN" b="1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(1)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互易定理适用于线性网络在单一电源激励下，两个支路电压电流关系。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8133" name="文本框 48132"/>
          <p:cNvSpPr txBox="1"/>
          <p:nvPr/>
        </p:nvSpPr>
        <p:spPr>
          <a:xfrm>
            <a:off x="533400" y="2133600"/>
            <a:ext cx="5181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(2)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激励为电压源时，响应为电流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8134" name="文本框 48133"/>
          <p:cNvSpPr txBox="1"/>
          <p:nvPr/>
        </p:nvSpPr>
        <p:spPr>
          <a:xfrm>
            <a:off x="990600" y="2667000"/>
            <a:ext cx="4419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激励为电流源时，响应为电压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8135" name="右大括号 48134"/>
          <p:cNvSpPr/>
          <p:nvPr/>
        </p:nvSpPr>
        <p:spPr>
          <a:xfrm>
            <a:off x="5410200" y="2209800"/>
            <a:ext cx="76200" cy="838200"/>
          </a:xfrm>
          <a:prstGeom prst="rightBrace">
            <a:avLst>
              <a:gd name="adj1" fmla="val 91462"/>
              <a:gd name="adj2" fmla="val 50000"/>
            </a:avLst>
          </a:prstGeom>
          <a:noFill/>
          <a:ln w="9525" cap="flat" cmpd="sng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 anchorCtr="0"/>
          <a:p>
            <a:pPr algn="ctr"/>
            <a:endParaRPr lang="zh-CN" altLang="en-US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8136" name="文本框 48135"/>
          <p:cNvSpPr txBox="1"/>
          <p:nvPr/>
        </p:nvSpPr>
        <p:spPr>
          <a:xfrm>
            <a:off x="5562600" y="2362200"/>
            <a:ext cx="325755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电压与电流互易。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8137" name="文本框 48136"/>
          <p:cNvSpPr txBox="1"/>
          <p:nvPr/>
        </p:nvSpPr>
        <p:spPr>
          <a:xfrm>
            <a:off x="533400" y="3165475"/>
            <a:ext cx="8077200" cy="140652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 marL="476250" indent="-476250" algn="just">
              <a:lnSpc>
                <a:spcPct val="120000"/>
              </a:lnSpc>
              <a:spcBef>
                <a:spcPct val="50000"/>
              </a:spcBef>
            </a:pPr>
            <a:r>
              <a:rPr lang="en-US" altLang="zh-CN" b="1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(3) </a:t>
            </a: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电压源激励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，互易时原电压源处短路，电压源串入另一支路；</a:t>
            </a:r>
            <a:r>
              <a:rPr lang="zh-CN" altLang="en-US" b="1" dirty="0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电流源激励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，互易时原电流源处开路，电流源并入另一支路的两个结点间。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8138" name="文本框 48137"/>
          <p:cNvSpPr txBox="1"/>
          <p:nvPr/>
        </p:nvSpPr>
        <p:spPr>
          <a:xfrm>
            <a:off x="533400" y="4648200"/>
            <a:ext cx="61722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(4)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互易要注意电源与电压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(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电流</a:t>
            </a:r>
            <a:r>
              <a:rPr lang="en-US" altLang="zh-CN" b="1">
                <a:latin typeface="Times New Roman" panose="02020603050405020304" pitchFamily="18" charset="-94"/>
                <a:ea typeface="宋体" panose="02010600030101010101" pitchFamily="2" charset="-122"/>
              </a:rPr>
              <a:t>)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的方向。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8139" name="文本框 48138"/>
          <p:cNvSpPr txBox="1"/>
          <p:nvPr/>
        </p:nvSpPr>
        <p:spPr>
          <a:xfrm>
            <a:off x="533400" y="5257800"/>
            <a:ext cx="6705600" cy="45720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en-US" altLang="zh-CN" b="1">
                <a:solidFill>
                  <a:srgbClr val="3333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(5) </a:t>
            </a:r>
            <a:r>
              <a:rPr lang="zh-CN" altLang="en-US" b="1" dirty="0">
                <a:latin typeface="Times New Roman" panose="02020603050405020304" pitchFamily="18" charset="-94"/>
                <a:ea typeface="宋体" panose="02010600030101010101" pitchFamily="2" charset="-122"/>
              </a:rPr>
              <a:t>含有受控源的网络，互易定理一般不成立。</a:t>
            </a:r>
            <a:endParaRPr lang="zh-CN" altLang="en-US" b="1"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48140" name="文本框 48139"/>
          <p:cNvSpPr txBox="1"/>
          <p:nvPr/>
        </p:nvSpPr>
        <p:spPr>
          <a:xfrm>
            <a:off x="228600" y="381000"/>
            <a:ext cx="5867400" cy="51911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i="1" dirty="0">
                <a:solidFill>
                  <a:srgbClr val="FF00FF"/>
                </a:solidFill>
                <a:latin typeface="Times New Roman" panose="02020603050405020304" pitchFamily="18" charset="-94"/>
                <a:ea typeface="宋体" panose="02010600030101010101" pitchFamily="2" charset="-122"/>
              </a:rPr>
              <a:t>应用互易定理时应注意：</a:t>
            </a:r>
            <a:endParaRPr lang="zh-CN" altLang="en-US" sz="2800" b="1" i="1">
              <a:solidFill>
                <a:srgbClr val="FF00FF"/>
              </a:solidFill>
              <a:latin typeface="Times New Roman" panose="02020603050405020304" pitchFamily="18" charset="-94"/>
              <a:ea typeface="宋体" panose="02010600030101010101" pitchFamily="2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Times New Roman" panose="02020603050405020304" pitchFamily="18" charset="-94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Times New Roman" panose="02020603050405020304" pitchFamily="18" charset="-9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75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75"/>
                                        <p:tgtEl>
                                          <p:spTgt spid="48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75"/>
                            </p:stCondLst>
                            <p:childTnLst>
                              <p:par>
                                <p:cTn id="20" presetID="4" presetClass="entr" presetSubtype="32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75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8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4" presetClass="entr" presetSubtype="16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75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75"/>
                                        <p:tgtEl>
                                          <p:spTgt spid="48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75"/>
                                        <p:tgtEl>
                                          <p:spTgt spid="48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6" dur="75"/>
                                        <p:tgtEl>
                                          <p:spTgt spid="48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2" grpId="0"/>
      <p:bldP spid="48133" grpId="0"/>
      <p:bldP spid="48134" grpId="0"/>
      <p:bldP spid="48136" grpId="0"/>
      <p:bldP spid="48137" grpId="0"/>
      <p:bldP spid="48138" grpId="0"/>
      <p:bldP spid="48139" grpId="0"/>
      <p:bldP spid="48140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commondata" val="eyJoZGlkIjoiMTc2MmRmYTkzNWE5MDY3OWE3M2E5ZjVjOThjODljMDE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7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FF"/>
        </a:lt1>
        <a:dk2>
          <a:srgbClr val="FFFF00"/>
        </a:dk2>
        <a:lt2>
          <a:srgbClr val="0000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CDCDC"/>
        </a:accent4>
        <a:accent5>
          <a:srgbClr val="FFCAAA"/>
        </a:accent5>
        <a:accent6>
          <a:srgbClr val="00E5E5"/>
        </a:accent6>
        <a:hlink>
          <a:srgbClr val="FF0000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2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27272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9"/>
        </a:accent5>
        <a:accent6>
          <a:srgbClr val="0000E5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BE5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9E5B7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7"/>
      </a:accent6>
      <a:hlink>
        <a:srgbClr val="CCCCFF"/>
      </a:hlink>
      <a:folHlink>
        <a:srgbClr val="B2B2B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7701</Words>
  <Application>WPS 演示</Application>
  <PresentationFormat>在屏幕上显示</PresentationFormat>
  <Paragraphs>1297</Paragraphs>
  <Slides>95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458</vt:i4>
      </vt:variant>
      <vt:variant>
        <vt:lpstr>幻灯片标题</vt:lpstr>
      </vt:variant>
      <vt:variant>
        <vt:i4>95</vt:i4>
      </vt:variant>
    </vt:vector>
  </HeadingPairs>
  <TitlesOfParts>
    <vt:vector size="575" baseType="lpstr">
      <vt:lpstr>Arial</vt:lpstr>
      <vt:lpstr>宋体</vt:lpstr>
      <vt:lpstr>Wingdings</vt:lpstr>
      <vt:lpstr>Times New Roman</vt:lpstr>
      <vt:lpstr>Times New Roman</vt:lpstr>
      <vt:lpstr>Monotype Sorts</vt:lpstr>
      <vt:lpstr>Wingdings</vt:lpstr>
      <vt:lpstr>楷体_GB2312</vt:lpstr>
      <vt:lpstr>新宋体</vt:lpstr>
      <vt:lpstr>Arial Black</vt:lpstr>
      <vt:lpstr>微软雅黑</vt:lpstr>
      <vt:lpstr>Arial Unicode MS</vt:lpstr>
      <vt:lpstr>Symbol</vt:lpstr>
      <vt:lpstr>仿宋_GB2312</vt:lpstr>
      <vt:lpstr>华文行楷</vt:lpstr>
      <vt:lpstr>Cambria Math</vt:lpstr>
      <vt:lpstr>MS Mincho</vt:lpstr>
      <vt:lpstr>仿宋</vt:lpstr>
      <vt:lpstr>AMGDT</vt:lpstr>
      <vt:lpstr>默认设计模板</vt:lpstr>
      <vt:lpstr>1_默认设计模板</vt:lpstr>
      <vt:lpstr>2_默认设计模板</vt:lpstr>
      <vt:lpstr>Visio.Drawing.5</vt:lpstr>
      <vt:lpstr>Visio.Drawing.5</vt:lpstr>
      <vt:lpstr>Equation.3</vt:lpstr>
      <vt:lpstr>Visio.Drawing.5</vt:lpstr>
      <vt:lpstr>Visio.Drawing.5</vt:lpstr>
      <vt:lpstr>Visio.Drawing.5</vt:lpstr>
      <vt:lpstr>Equation.3</vt:lpstr>
      <vt:lpstr>Equation.3</vt:lpstr>
      <vt:lpstr>Equation.3</vt:lpstr>
      <vt:lpstr>Equation.3</vt:lpstr>
      <vt:lpstr>Visio.Drawing.5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Visio.Drawing.5</vt:lpstr>
      <vt:lpstr>Visio.Drawing.5</vt:lpstr>
      <vt:lpstr>Visio.Drawing.5</vt:lpstr>
      <vt:lpstr>Visio.Drawing.5</vt:lpstr>
      <vt:lpstr>Visio.Drawing.5</vt:lpstr>
      <vt:lpstr>Equation.3</vt:lpstr>
      <vt:lpstr>Visio.Drawing.5</vt:lpstr>
      <vt:lpstr>Visio.Drawing.5</vt:lpstr>
      <vt:lpstr>Equation.3</vt:lpstr>
      <vt:lpstr>Visio.Drawing.5</vt:lpstr>
      <vt:lpstr>Equation.3</vt:lpstr>
      <vt:lpstr>Visio.Drawing.5</vt:lpstr>
      <vt:lpstr>Visio.Drawing.5</vt:lpstr>
      <vt:lpstr>Visio.Drawing.5</vt:lpstr>
      <vt:lpstr>Equation.3</vt:lpstr>
      <vt:lpstr>Visio.Drawing.5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Equation.3</vt:lpstr>
      <vt:lpstr>Equation.3</vt:lpstr>
      <vt:lpstr>Visio.Drawing.5</vt:lpstr>
      <vt:lpstr>Visio.Drawing.5</vt:lpstr>
      <vt:lpstr>Visio.Drawing.5</vt:lpstr>
      <vt:lpstr>Equation.3</vt:lpstr>
      <vt:lpstr>Equation.3</vt:lpstr>
      <vt:lpstr>Equation.3</vt:lpstr>
      <vt:lpstr>Equation.3</vt:lpstr>
      <vt:lpstr>Visio.Drawing.5</vt:lpstr>
      <vt:lpstr>Equation.3</vt:lpstr>
      <vt:lpstr>Visio.Drawing.5</vt:lpstr>
      <vt:lpstr>Visio.Drawing.5</vt:lpstr>
      <vt:lpstr>Visio.Drawing.5</vt:lpstr>
      <vt:lpstr>Visio.Drawing.5</vt:lpstr>
      <vt:lpstr>Visio.Drawing.5</vt:lpstr>
      <vt:lpstr>Equation.3</vt:lpstr>
      <vt:lpstr>Visio.Drawing.5</vt:lpstr>
      <vt:lpstr>Visio.Drawing.5</vt:lpstr>
      <vt:lpstr>Visio.Drawing.5</vt:lpstr>
      <vt:lpstr>Visio.Drawing.5</vt:lpstr>
      <vt:lpstr>Equation.3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Visio.Drawing.5</vt:lpstr>
      <vt:lpstr>Visio.Drawing.5</vt:lpstr>
      <vt:lpstr>Visio.Drawing.5</vt:lpstr>
      <vt:lpstr>Equation.3</vt:lpstr>
      <vt:lpstr>Visio.Drawing.5</vt:lpstr>
      <vt:lpstr>Visio.Drawing.5</vt:lpstr>
      <vt:lpstr>Equation.3</vt:lpstr>
      <vt:lpstr>Visio.Drawing.5</vt:lpstr>
      <vt:lpstr>Visio.Drawing.5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Visio.Drawing.5</vt:lpstr>
      <vt:lpstr>Visio.Drawing.5</vt:lpstr>
      <vt:lpstr>Visio.Drawing.5</vt:lpstr>
      <vt:lpstr>Visio.Drawing.5</vt:lpstr>
      <vt:lpstr>Equation.3</vt:lpstr>
      <vt:lpstr>Equation.3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Visio.Drawing.5</vt:lpstr>
      <vt:lpstr>Equation.3</vt:lpstr>
      <vt:lpstr>Visio.Drawing.5</vt:lpstr>
      <vt:lpstr>Visio.Drawing.5</vt:lpstr>
      <vt:lpstr>Equation.3</vt:lpstr>
      <vt:lpstr>Equation.3</vt:lpstr>
      <vt:lpstr>Equation.3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Visio.Drawing.5</vt:lpstr>
      <vt:lpstr>Visio.Drawing.5</vt:lpstr>
      <vt:lpstr>Visio.Drawing.5</vt:lpstr>
      <vt:lpstr>Visio.Drawing.5</vt:lpstr>
      <vt:lpstr>Visio.Drawing.5</vt:lpstr>
      <vt:lpstr>Equation.3</vt:lpstr>
      <vt:lpstr>Equation.3</vt:lpstr>
      <vt:lpstr>Visio.Drawing.5</vt:lpstr>
      <vt:lpstr>Visio.Drawing.5</vt:lpstr>
      <vt:lpstr>Equation.3</vt:lpstr>
      <vt:lpstr>Equation.3</vt:lpstr>
      <vt:lpstr>Equation.3</vt:lpstr>
      <vt:lpstr>Equation.3</vt:lpstr>
      <vt:lpstr>Visio.Drawing.5</vt:lpstr>
      <vt:lpstr>Visio.Drawing.5</vt:lpstr>
      <vt:lpstr>Visio.Drawing.5</vt:lpstr>
      <vt:lpstr>Equation.3</vt:lpstr>
      <vt:lpstr>Equation.3</vt:lpstr>
      <vt:lpstr>Equation.3</vt:lpstr>
      <vt:lpstr>Visio.Drawing.5</vt:lpstr>
      <vt:lpstr>Visio.Drawing.5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Visio.Drawing.5</vt:lpstr>
      <vt:lpstr>Equation.3</vt:lpstr>
      <vt:lpstr>Visio.Drawing.5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Visio.Drawing.5</vt:lpstr>
      <vt:lpstr>Equation.3</vt:lpstr>
      <vt:lpstr>Equation.3</vt:lpstr>
      <vt:lpstr>Visio.Drawing.5</vt:lpstr>
      <vt:lpstr>Visio.Drawing.5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Visio.Drawing.5</vt:lpstr>
      <vt:lpstr>Visio.Drawing.5</vt:lpstr>
      <vt:lpstr>Equation.3</vt:lpstr>
      <vt:lpstr>Equation.3</vt:lpstr>
      <vt:lpstr>Visio.Drawing.5</vt:lpstr>
      <vt:lpstr>Equation.3</vt:lpstr>
      <vt:lpstr>Visio.Drawing.5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Visio.Drawing.5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Visio.Drawing.5</vt:lpstr>
      <vt:lpstr>Visio.Drawing.5</vt:lpstr>
      <vt:lpstr>Equation.3</vt:lpstr>
      <vt:lpstr>Equation.3</vt:lpstr>
      <vt:lpstr>Visio.Drawing.5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MS_ClipArt_Gallery.2</vt:lpstr>
      <vt:lpstr>Visio.Drawing.5</vt:lpstr>
      <vt:lpstr>Visio.Drawing.5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Visio.Drawing.5</vt:lpstr>
      <vt:lpstr>Visio.Drawing.5</vt:lpstr>
      <vt:lpstr>Visio.Drawing.5</vt:lpstr>
      <vt:lpstr>Equation.3</vt:lpstr>
      <vt:lpstr>Equation.3</vt:lpstr>
      <vt:lpstr>Equation.3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Visio.Drawing.5</vt:lpstr>
      <vt:lpstr>Equation.3</vt:lpstr>
      <vt:lpstr>Visio.Drawing.5</vt:lpstr>
      <vt:lpstr>Visio.Drawing.5</vt:lpstr>
      <vt:lpstr>Equation.3</vt:lpstr>
      <vt:lpstr>Visio.Drawing.5</vt:lpstr>
      <vt:lpstr>Equation.3</vt:lpstr>
      <vt:lpstr>Equation.3</vt:lpstr>
      <vt:lpstr>Equation.3</vt:lpstr>
      <vt:lpstr>Equation.3</vt:lpstr>
      <vt:lpstr>Equation.3</vt:lpstr>
      <vt:lpstr>Equation.3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没有幻灯片标题</dc:title>
  <dc:creator>某同学</dc:creator>
  <cp:lastModifiedBy>某同学</cp:lastModifiedBy>
  <cp:revision>117</cp:revision>
  <dcterms:created xsi:type="dcterms:W3CDTF">2002-07-02T06:38:00Z</dcterms:created>
  <dcterms:modified xsi:type="dcterms:W3CDTF">2024-04-12T09:54:35Z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0FE6A232CA8E4996B47F34F27B79829B_13</vt:lpwstr>
  </property>
  <property fmtid="{D5CDD505-2E9C-101B-9397-08002B2CF9AE}" pid="3" name="KSOProductBuildVer">
    <vt:lpwstr>2052-12.1.0.15374</vt:lpwstr>
  </property>
</Properties>
</file>